
<file path=[Content_Types].xml><?xml version="1.0" encoding="utf-8"?>
<Types xmlns="http://schemas.openxmlformats.org/package/2006/content-types">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2.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16.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7.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rawings/drawing2.xml" ContentType="application/vnd.openxmlformats-officedocument.drawingml.chartshapes+xml"/>
  <Override PartName="/ppt/notesSlides/notesSlide18.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drawings/drawing3.xml" ContentType="application/vnd.openxmlformats-officedocument.drawingml.chartshapes+xml"/>
  <Override PartName="/ppt/notesSlides/notesSlide23.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charts/chart7.xml" ContentType="application/vnd.openxmlformats-officedocument.drawingml.chart+xml"/>
  <Override PartName="/ppt/theme/themeOverride1.xml" ContentType="application/vnd.openxmlformats-officedocument.themeOverride+xml"/>
  <Override PartName="/ppt/notesSlides/notesSlide92.xml" ContentType="application/vnd.openxmlformats-officedocument.presentationml.notesSlide+xml"/>
  <Override PartName="/ppt/charts/chart8.xml" ContentType="application/vnd.openxmlformats-officedocument.drawingml.chart+xml"/>
  <Override PartName="/ppt/theme/themeOverride2.xml" ContentType="application/vnd.openxmlformats-officedocument.themeOverr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charts/chart9.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charts/chart10.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747" r:id="rId4"/>
  </p:sldMasterIdLst>
  <p:notesMasterIdLst>
    <p:notesMasterId r:id="rId131"/>
  </p:notesMasterIdLst>
  <p:handoutMasterIdLst>
    <p:handoutMasterId r:id="rId132"/>
  </p:handoutMasterIdLst>
  <p:sldIdLst>
    <p:sldId id="504" r:id="rId5"/>
    <p:sldId id="540" r:id="rId6"/>
    <p:sldId id="617" r:id="rId7"/>
    <p:sldId id="629" r:id="rId8"/>
    <p:sldId id="632" r:id="rId9"/>
    <p:sldId id="621" r:id="rId10"/>
    <p:sldId id="354" r:id="rId11"/>
    <p:sldId id="622" r:id="rId12"/>
    <p:sldId id="623" r:id="rId13"/>
    <p:sldId id="780" r:id="rId14"/>
    <p:sldId id="625" r:id="rId15"/>
    <p:sldId id="626" r:id="rId16"/>
    <p:sldId id="628" r:id="rId17"/>
    <p:sldId id="630" r:id="rId18"/>
    <p:sldId id="778" r:id="rId19"/>
    <p:sldId id="779" r:id="rId20"/>
    <p:sldId id="785" r:id="rId21"/>
    <p:sldId id="635" r:id="rId22"/>
    <p:sldId id="637" r:id="rId23"/>
    <p:sldId id="639" r:id="rId24"/>
    <p:sldId id="638" r:id="rId25"/>
    <p:sldId id="642" r:id="rId26"/>
    <p:sldId id="643" r:id="rId27"/>
    <p:sldId id="644" r:id="rId28"/>
    <p:sldId id="647" r:id="rId29"/>
    <p:sldId id="646" r:id="rId30"/>
    <p:sldId id="645" r:id="rId31"/>
    <p:sldId id="649" r:id="rId32"/>
    <p:sldId id="658" r:id="rId33"/>
    <p:sldId id="648" r:id="rId34"/>
    <p:sldId id="781" r:id="rId35"/>
    <p:sldId id="656" r:id="rId36"/>
    <p:sldId id="650" r:id="rId37"/>
    <p:sldId id="659" r:id="rId38"/>
    <p:sldId id="651" r:id="rId39"/>
    <p:sldId id="787" r:id="rId40"/>
    <p:sldId id="660" r:id="rId41"/>
    <p:sldId id="652" r:id="rId42"/>
    <p:sldId id="662" r:id="rId43"/>
    <p:sldId id="663" r:id="rId44"/>
    <p:sldId id="664" r:id="rId45"/>
    <p:sldId id="653" r:id="rId46"/>
    <p:sldId id="666" r:id="rId47"/>
    <p:sldId id="654" r:id="rId48"/>
    <p:sldId id="667" r:id="rId49"/>
    <p:sldId id="668" r:id="rId50"/>
    <p:sldId id="669" r:id="rId51"/>
    <p:sldId id="670" r:id="rId52"/>
    <p:sldId id="671" r:id="rId53"/>
    <p:sldId id="672" r:id="rId54"/>
    <p:sldId id="673" r:id="rId55"/>
    <p:sldId id="674" r:id="rId56"/>
    <p:sldId id="655" r:id="rId57"/>
    <p:sldId id="675" r:id="rId58"/>
    <p:sldId id="676" r:id="rId59"/>
    <p:sldId id="677" r:id="rId60"/>
    <p:sldId id="678" r:id="rId61"/>
    <p:sldId id="689" r:id="rId62"/>
    <p:sldId id="680" r:id="rId63"/>
    <p:sldId id="681" r:id="rId64"/>
    <p:sldId id="682" r:id="rId65"/>
    <p:sldId id="786" r:id="rId66"/>
    <p:sldId id="686" r:id="rId67"/>
    <p:sldId id="777" r:id="rId68"/>
    <p:sldId id="775" r:id="rId69"/>
    <p:sldId id="776" r:id="rId70"/>
    <p:sldId id="687" r:id="rId71"/>
    <p:sldId id="688" r:id="rId72"/>
    <p:sldId id="760" r:id="rId73"/>
    <p:sldId id="690" r:id="rId74"/>
    <p:sldId id="692" r:id="rId75"/>
    <p:sldId id="693" r:id="rId76"/>
    <p:sldId id="691" r:id="rId77"/>
    <p:sldId id="695" r:id="rId78"/>
    <p:sldId id="696" r:id="rId79"/>
    <p:sldId id="698" r:id="rId80"/>
    <p:sldId id="699" r:id="rId81"/>
    <p:sldId id="700" r:id="rId82"/>
    <p:sldId id="702" r:id="rId83"/>
    <p:sldId id="701" r:id="rId84"/>
    <p:sldId id="703" r:id="rId85"/>
    <p:sldId id="704" r:id="rId86"/>
    <p:sldId id="707" r:id="rId87"/>
    <p:sldId id="708" r:id="rId88"/>
    <p:sldId id="709" r:id="rId89"/>
    <p:sldId id="711" r:id="rId90"/>
    <p:sldId id="746" r:id="rId91"/>
    <p:sldId id="712" r:id="rId92"/>
    <p:sldId id="713" r:id="rId93"/>
    <p:sldId id="714" r:id="rId94"/>
    <p:sldId id="715" r:id="rId95"/>
    <p:sldId id="716" r:id="rId96"/>
    <p:sldId id="717" r:id="rId97"/>
    <p:sldId id="718" r:id="rId98"/>
    <p:sldId id="719" r:id="rId99"/>
    <p:sldId id="720" r:id="rId100"/>
    <p:sldId id="722" r:id="rId101"/>
    <p:sldId id="721" r:id="rId102"/>
    <p:sldId id="723" r:id="rId103"/>
    <p:sldId id="724" r:id="rId104"/>
    <p:sldId id="725" r:id="rId105"/>
    <p:sldId id="754" r:id="rId106"/>
    <p:sldId id="755" r:id="rId107"/>
    <p:sldId id="761" r:id="rId108"/>
    <p:sldId id="727" r:id="rId109"/>
    <p:sldId id="772" r:id="rId110"/>
    <p:sldId id="784" r:id="rId111"/>
    <p:sldId id="770" r:id="rId112"/>
    <p:sldId id="730" r:id="rId113"/>
    <p:sldId id="763" r:id="rId114"/>
    <p:sldId id="731" r:id="rId115"/>
    <p:sldId id="764" r:id="rId116"/>
    <p:sldId id="734" r:id="rId117"/>
    <p:sldId id="735" r:id="rId118"/>
    <p:sldId id="783" r:id="rId119"/>
    <p:sldId id="771" r:id="rId120"/>
    <p:sldId id="738" r:id="rId121"/>
    <p:sldId id="765" r:id="rId122"/>
    <p:sldId id="740" r:id="rId123"/>
    <p:sldId id="766" r:id="rId124"/>
    <p:sldId id="747" r:id="rId125"/>
    <p:sldId id="748" r:id="rId126"/>
    <p:sldId id="768" r:id="rId127"/>
    <p:sldId id="757" r:id="rId128"/>
    <p:sldId id="762" r:id="rId129"/>
    <p:sldId id="758" r:id="rId130"/>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16" userDrawn="1">
          <p15:clr>
            <a:srgbClr val="A4A3A4"/>
          </p15:clr>
        </p15:guide>
        <p15:guide id="2" pos="1280" userDrawn="1">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4DB2600-21EE-D893-DD4F-9291234FEEBB}" name="Lucido, Briana (CDC/GHC/DGHP)" initials="LB(" userId="S::KPQ7@cdc.gov::6e1083d0-5170-4474-b4a4-63e2f31446d3" providerId="AD"/>
  <p188:author id="{813E3416-FA04-957D-15E1-16A5CA630B82}" name="Harris, Julie (CDC/GHC/DGHP)" initials="HJ(" userId="S::ggt5@cdc.gov::f314a2f1-d216-401e-99c8-e30988af447c" providerId="AD"/>
  <p188:author id="{64B7AD2C-9B4F-B8B8-36B4-D54BDD501DFB}" name="Sandoval, Gloria (CDC/DDPHSIS/CGH/DGHP) (CTR)" initials="S(" userId="S::gvl5@cdc.gov::6b5467c2-ee71-4e8e-b3c6-d80a3be893ae" providerId="AD"/>
  <p188:author id="{7B023D38-FFBC-E2C2-D214-7162B76BE166}" name="Quick, Linda (CDC/DDPHSIS/CGH/DGHP)" initials="Q(" userId="S::maq2@cdc.gov::0d533c83-808d-433f-96e1-46f2a324ca7d" providerId="AD"/>
  <p188:author id="{32569148-467A-A74C-8AEE-DCF781BA2D12}" name="Evering-Watley, Michele (CDC/GHC/DGHP)" initials="EWM(" userId="S::mee4@cdc.gov::2206c350-ccdb-4c4f-b595-dfe690500610" providerId="AD"/>
  <p188:author id="{9DE8255C-0C61-67E0-2C07-B0226780954B}" name="Dicker, Richard C. (CDC/GHC/OD) (CTR)" initials="DRC((" userId="S::rcd1@cdc.gov::f8501ca0-eb9d-456d-ad4b-eecd461a8d99" providerId="AD"/>
  <p188:author id="{3E1F4367-6FAA-4772-F624-76151D004D17}" name="Lisa Bryde" initials="LB" userId="ccd265dea34debd2" providerId="Windows Live"/>
  <p188:author id="{35CA6E6A-2BDC-3AEC-A8DA-274ECF148F5A}" name="Shadomy, Sean (CDC/DDID/NCEZID/OD)" initials="S(" userId="S::auf4@cdc.gov::2dd13278-842f-4b96-b887-4692c6b7720f" providerId="AD"/>
  <p188:author id="{94EE2075-FD33-9ED2-CB2C-3273E10570BD}" name="Franc, Katherine (CDC/GHC/DGHP)" initials="FK(" userId="S::oea4@cdc.gov::47c58039-5ac2-4c54-9daf-139bbe46ae30" providerId="AD"/>
  <p188:author id="{3591CE88-7405-8A34-0010-169CA64CD850}" name="Rossow, John (CDC/DDPHSIS/CGH/DGHP)" initials="RJ(" userId="S::mwi4@cdc.gov::f624bd00-984b-4499-bcbe-e695391cce31" providerId="AD"/>
  <p188:author id="{7E1A0B9E-0C2F-1455-9A5B-124370CFDCF0}" name="Albanna, Sara (CDC/GHC/DGHP)" initials="AS(" userId="S::uic6@cdc.gov::66ccce23-a100-40f3-9ea6-11e572d3e19a" providerId="AD"/>
  <p188:author id="{D71DB8A5-77F4-3016-5A88-EDAC4D4F1636}" name="Yard, Ellen E. (CDC/DDPHSIS/CGH/DGHP)" initials="YEE(" userId="S::IGF8@cdc.gov::19c9ef13-1d29-41fa-9fd7-59de21a7a375" providerId="AD"/>
  <p188:author id="{F37FA4DA-4525-A167-31F2-D420EB21BAEC}" name="Kadzik, Melissa (CDC/DDID/NCEZID/OD)" initials="KM(" userId="S::vpg8@cdc.gov::b90028fa-56dd-40d7-a30f-07148bfb782d" providerId="AD"/>
  <p188:author id="{B692A5F4-97DE-BB51-F96B-B9FECA0E4692}" name="Guerra, Marta (CDC/DDPHSIS/CGH/DGHP)" initials="GM(" userId="S::hzg4@cdc.gov::d7d9e8b8-b328-4938-bdb6-031756c4f46c"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9648"/>
    <a:srgbClr val="6699FF"/>
    <a:srgbClr val="00953A"/>
    <a:srgbClr val="99CCFF"/>
    <a:srgbClr val="3C16FA"/>
    <a:srgbClr val="A2D086"/>
    <a:srgbClr val="0065A4"/>
    <a:srgbClr val="000000"/>
    <a:srgbClr val="F8F8F8"/>
    <a:srgbClr val="99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6C98850-3F5E-44F6-A59D-A93E77BC75AD}" v="13" dt="2024-12-31T17:38:19.35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8EC20E35-A176-4012-BC5E-935CFFF8708E}" styleName="Estilo Médio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9867"/>
    <p:restoredTop sz="76271" autoAdjust="0"/>
  </p:normalViewPr>
  <p:slideViewPr>
    <p:cSldViewPr snapToGrid="0">
      <p:cViewPr varScale="1">
        <p:scale>
          <a:sx n="53" d="100"/>
          <a:sy n="53" d="100"/>
        </p:scale>
        <p:origin x="536" y="40"/>
      </p:cViewPr>
      <p:guideLst>
        <p:guide orient="horz" pos="816"/>
        <p:guide pos="1280"/>
      </p:guideLst>
    </p:cSldViewPr>
  </p:slideViewPr>
  <p:notesTextViewPr>
    <p:cViewPr>
      <p:scale>
        <a:sx n="1" d="1"/>
        <a:sy n="1" d="1"/>
      </p:scale>
      <p:origin x="0" y="0"/>
    </p:cViewPr>
  </p:notesTextViewPr>
  <p:notesViewPr>
    <p:cSldViewPr snapToGrid="0">
      <p:cViewPr varScale="1">
        <p:scale>
          <a:sx n="66" d="100"/>
          <a:sy n="66" d="100"/>
        </p:scale>
        <p:origin x="0" y="0"/>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3.xml"/><Relationship Id="rId21" Type="http://schemas.openxmlformats.org/officeDocument/2006/relationships/slide" Target="slides/slide17.xml"/><Relationship Id="rId42" Type="http://schemas.openxmlformats.org/officeDocument/2006/relationships/slide" Target="slides/slide38.xml"/><Relationship Id="rId63" Type="http://schemas.openxmlformats.org/officeDocument/2006/relationships/slide" Target="slides/slide59.xml"/><Relationship Id="rId84" Type="http://schemas.openxmlformats.org/officeDocument/2006/relationships/slide" Target="slides/slide80.xml"/><Relationship Id="rId138" Type="http://schemas.microsoft.com/office/2018/10/relationships/authors" Target="authors.xml"/><Relationship Id="rId16" Type="http://schemas.openxmlformats.org/officeDocument/2006/relationships/slide" Target="slides/slide12.xml"/><Relationship Id="rId107" Type="http://schemas.openxmlformats.org/officeDocument/2006/relationships/slide" Target="slides/slide103.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slide" Target="slides/slide75.xml"/><Relationship Id="rId102" Type="http://schemas.openxmlformats.org/officeDocument/2006/relationships/slide" Target="slides/slide98.xml"/><Relationship Id="rId123" Type="http://schemas.openxmlformats.org/officeDocument/2006/relationships/slide" Target="slides/slide119.xml"/><Relationship Id="rId128" Type="http://schemas.openxmlformats.org/officeDocument/2006/relationships/slide" Target="slides/slide124.xml"/><Relationship Id="rId5" Type="http://schemas.openxmlformats.org/officeDocument/2006/relationships/slide" Target="slides/slide1.xml"/><Relationship Id="rId90" Type="http://schemas.openxmlformats.org/officeDocument/2006/relationships/slide" Target="slides/slide86.xml"/><Relationship Id="rId95" Type="http://schemas.openxmlformats.org/officeDocument/2006/relationships/slide" Target="slides/slide91.xml"/><Relationship Id="rId22" Type="http://schemas.openxmlformats.org/officeDocument/2006/relationships/slide" Target="slides/slide18.xml"/><Relationship Id="rId27" Type="http://schemas.openxmlformats.org/officeDocument/2006/relationships/slide" Target="slides/slide23.xml"/><Relationship Id="rId43" Type="http://schemas.openxmlformats.org/officeDocument/2006/relationships/slide" Target="slides/slide39.xml"/><Relationship Id="rId48" Type="http://schemas.openxmlformats.org/officeDocument/2006/relationships/slide" Target="slides/slide44.xml"/><Relationship Id="rId64" Type="http://schemas.openxmlformats.org/officeDocument/2006/relationships/slide" Target="slides/slide60.xml"/><Relationship Id="rId69" Type="http://schemas.openxmlformats.org/officeDocument/2006/relationships/slide" Target="slides/slide65.xml"/><Relationship Id="rId113" Type="http://schemas.openxmlformats.org/officeDocument/2006/relationships/slide" Target="slides/slide109.xml"/><Relationship Id="rId118" Type="http://schemas.openxmlformats.org/officeDocument/2006/relationships/slide" Target="slides/slide114.xml"/><Relationship Id="rId134" Type="http://schemas.openxmlformats.org/officeDocument/2006/relationships/viewProps" Target="viewProps.xml"/><Relationship Id="rId80" Type="http://schemas.openxmlformats.org/officeDocument/2006/relationships/slide" Target="slides/slide76.xml"/><Relationship Id="rId85" Type="http://schemas.openxmlformats.org/officeDocument/2006/relationships/slide" Target="slides/slide81.xml"/><Relationship Id="rId12" Type="http://schemas.openxmlformats.org/officeDocument/2006/relationships/slide" Target="slides/slide8.xml"/><Relationship Id="rId17" Type="http://schemas.openxmlformats.org/officeDocument/2006/relationships/slide" Target="slides/slide13.xml"/><Relationship Id="rId33" Type="http://schemas.openxmlformats.org/officeDocument/2006/relationships/slide" Target="slides/slide29.xml"/><Relationship Id="rId38" Type="http://schemas.openxmlformats.org/officeDocument/2006/relationships/slide" Target="slides/slide34.xml"/><Relationship Id="rId59" Type="http://schemas.openxmlformats.org/officeDocument/2006/relationships/slide" Target="slides/slide55.xml"/><Relationship Id="rId103" Type="http://schemas.openxmlformats.org/officeDocument/2006/relationships/slide" Target="slides/slide99.xml"/><Relationship Id="rId108" Type="http://schemas.openxmlformats.org/officeDocument/2006/relationships/slide" Target="slides/slide104.xml"/><Relationship Id="rId124" Type="http://schemas.openxmlformats.org/officeDocument/2006/relationships/slide" Target="slides/slide120.xml"/><Relationship Id="rId129" Type="http://schemas.openxmlformats.org/officeDocument/2006/relationships/slide" Target="slides/slide125.xml"/><Relationship Id="rId54" Type="http://schemas.openxmlformats.org/officeDocument/2006/relationships/slide" Target="slides/slide50.xml"/><Relationship Id="rId70" Type="http://schemas.openxmlformats.org/officeDocument/2006/relationships/slide" Target="slides/slide66.xml"/><Relationship Id="rId75" Type="http://schemas.openxmlformats.org/officeDocument/2006/relationships/slide" Target="slides/slide71.xml"/><Relationship Id="rId91" Type="http://schemas.openxmlformats.org/officeDocument/2006/relationships/slide" Target="slides/slide87.xml"/><Relationship Id="rId96" Type="http://schemas.openxmlformats.org/officeDocument/2006/relationships/slide" Target="slides/slide92.xml"/><Relationship Id="rId1" Type="http://schemas.openxmlformats.org/officeDocument/2006/relationships/customXml" Target="../customXml/item1.xml"/><Relationship Id="rId6" Type="http://schemas.openxmlformats.org/officeDocument/2006/relationships/slide" Target="slides/slide2.xml"/><Relationship Id="rId23" Type="http://schemas.openxmlformats.org/officeDocument/2006/relationships/slide" Target="slides/slide19.xml"/><Relationship Id="rId28" Type="http://schemas.openxmlformats.org/officeDocument/2006/relationships/slide" Target="slides/slide24.xml"/><Relationship Id="rId49" Type="http://schemas.openxmlformats.org/officeDocument/2006/relationships/slide" Target="slides/slide45.xml"/><Relationship Id="rId114" Type="http://schemas.openxmlformats.org/officeDocument/2006/relationships/slide" Target="slides/slide110.xml"/><Relationship Id="rId119" Type="http://schemas.openxmlformats.org/officeDocument/2006/relationships/slide" Target="slides/slide115.xml"/><Relationship Id="rId44" Type="http://schemas.openxmlformats.org/officeDocument/2006/relationships/slide" Target="slides/slide40.xml"/><Relationship Id="rId60" Type="http://schemas.openxmlformats.org/officeDocument/2006/relationships/slide" Target="slides/slide56.xml"/><Relationship Id="rId65" Type="http://schemas.openxmlformats.org/officeDocument/2006/relationships/slide" Target="slides/slide61.xml"/><Relationship Id="rId81" Type="http://schemas.openxmlformats.org/officeDocument/2006/relationships/slide" Target="slides/slide77.xml"/><Relationship Id="rId86" Type="http://schemas.openxmlformats.org/officeDocument/2006/relationships/slide" Target="slides/slide82.xml"/><Relationship Id="rId130" Type="http://schemas.openxmlformats.org/officeDocument/2006/relationships/slide" Target="slides/slide126.xml"/><Relationship Id="rId135" Type="http://schemas.openxmlformats.org/officeDocument/2006/relationships/theme" Target="theme/theme1.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109" Type="http://schemas.openxmlformats.org/officeDocument/2006/relationships/slide" Target="slides/slide10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04" Type="http://schemas.openxmlformats.org/officeDocument/2006/relationships/slide" Target="slides/slide100.xml"/><Relationship Id="rId120" Type="http://schemas.openxmlformats.org/officeDocument/2006/relationships/slide" Target="slides/slide116.xml"/><Relationship Id="rId125" Type="http://schemas.openxmlformats.org/officeDocument/2006/relationships/slide" Target="slides/slide121.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110" Type="http://schemas.openxmlformats.org/officeDocument/2006/relationships/slide" Target="slides/slide106.xml"/><Relationship Id="rId115" Type="http://schemas.openxmlformats.org/officeDocument/2006/relationships/slide" Target="slides/slide111.xml"/><Relationship Id="rId131" Type="http://schemas.openxmlformats.org/officeDocument/2006/relationships/notesMaster" Target="notesMasters/notesMaster1.xml"/><Relationship Id="rId136" Type="http://schemas.openxmlformats.org/officeDocument/2006/relationships/tableStyles" Target="tableStyles.xml"/><Relationship Id="rId61" Type="http://schemas.openxmlformats.org/officeDocument/2006/relationships/slide" Target="slides/slide57.xml"/><Relationship Id="rId82" Type="http://schemas.openxmlformats.org/officeDocument/2006/relationships/slide" Target="slides/slide78.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openxmlformats.org/officeDocument/2006/relationships/slide" Target="slides/slide96.xml"/><Relationship Id="rId105" Type="http://schemas.openxmlformats.org/officeDocument/2006/relationships/slide" Target="slides/slide101.xml"/><Relationship Id="rId126" Type="http://schemas.openxmlformats.org/officeDocument/2006/relationships/slide" Target="slides/slide122.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slide" Target="slides/slide89.xml"/><Relationship Id="rId98" Type="http://schemas.openxmlformats.org/officeDocument/2006/relationships/slide" Target="slides/slide94.xml"/><Relationship Id="rId121" Type="http://schemas.openxmlformats.org/officeDocument/2006/relationships/slide" Target="slides/slide117.xml"/><Relationship Id="rId3" Type="http://schemas.openxmlformats.org/officeDocument/2006/relationships/customXml" Target="../customXml/item3.xml"/><Relationship Id="rId25" Type="http://schemas.openxmlformats.org/officeDocument/2006/relationships/slide" Target="slides/slide21.xml"/><Relationship Id="rId46" Type="http://schemas.openxmlformats.org/officeDocument/2006/relationships/slide" Target="slides/slide42.xml"/><Relationship Id="rId67" Type="http://schemas.openxmlformats.org/officeDocument/2006/relationships/slide" Target="slides/slide63.xml"/><Relationship Id="rId116" Type="http://schemas.openxmlformats.org/officeDocument/2006/relationships/slide" Target="slides/slide112.xml"/><Relationship Id="rId137" Type="http://schemas.microsoft.com/office/2015/10/relationships/revisionInfo" Target="revisionInfo.xml"/><Relationship Id="rId20" Type="http://schemas.openxmlformats.org/officeDocument/2006/relationships/slide" Target="slides/slide16.xml"/><Relationship Id="rId41" Type="http://schemas.openxmlformats.org/officeDocument/2006/relationships/slide" Target="slides/slide37.xml"/><Relationship Id="rId62" Type="http://schemas.openxmlformats.org/officeDocument/2006/relationships/slide" Target="slides/slide58.xml"/><Relationship Id="rId83" Type="http://schemas.openxmlformats.org/officeDocument/2006/relationships/slide" Target="slides/slide79.xml"/><Relationship Id="rId88" Type="http://schemas.openxmlformats.org/officeDocument/2006/relationships/slide" Target="slides/slide84.xml"/><Relationship Id="rId111" Type="http://schemas.openxmlformats.org/officeDocument/2006/relationships/slide" Target="slides/slide107.xml"/><Relationship Id="rId132" Type="http://schemas.openxmlformats.org/officeDocument/2006/relationships/handoutMaster" Target="handoutMasters/handoutMaster1.xml"/><Relationship Id="rId15" Type="http://schemas.openxmlformats.org/officeDocument/2006/relationships/slide" Target="slides/slide11.xml"/><Relationship Id="rId36" Type="http://schemas.openxmlformats.org/officeDocument/2006/relationships/slide" Target="slides/slide32.xml"/><Relationship Id="rId57" Type="http://schemas.openxmlformats.org/officeDocument/2006/relationships/slide" Target="slides/slide53.xml"/><Relationship Id="rId106" Type="http://schemas.openxmlformats.org/officeDocument/2006/relationships/slide" Target="slides/slide102.xml"/><Relationship Id="rId127" Type="http://schemas.openxmlformats.org/officeDocument/2006/relationships/slide" Target="slides/slide123.xml"/><Relationship Id="rId10" Type="http://schemas.openxmlformats.org/officeDocument/2006/relationships/slide" Target="slides/slide6.xml"/><Relationship Id="rId31" Type="http://schemas.openxmlformats.org/officeDocument/2006/relationships/slide" Target="slides/slide27.xml"/><Relationship Id="rId52" Type="http://schemas.openxmlformats.org/officeDocument/2006/relationships/slide" Target="slides/slide48.xml"/><Relationship Id="rId73" Type="http://schemas.openxmlformats.org/officeDocument/2006/relationships/slide" Target="slides/slide69.xml"/><Relationship Id="rId78" Type="http://schemas.openxmlformats.org/officeDocument/2006/relationships/slide" Target="slides/slide74.xml"/><Relationship Id="rId94" Type="http://schemas.openxmlformats.org/officeDocument/2006/relationships/slide" Target="slides/slide90.xml"/><Relationship Id="rId99" Type="http://schemas.openxmlformats.org/officeDocument/2006/relationships/slide" Target="slides/slide95.xml"/><Relationship Id="rId101" Type="http://schemas.openxmlformats.org/officeDocument/2006/relationships/slide" Target="slides/slide97.xml"/><Relationship Id="rId122" Type="http://schemas.openxmlformats.org/officeDocument/2006/relationships/slide" Target="slides/slide118.xml"/><Relationship Id="rId4" Type="http://schemas.openxmlformats.org/officeDocument/2006/relationships/slideMaster" Target="slideMasters/slideMaster1.xml"/><Relationship Id="rId9" Type="http://schemas.openxmlformats.org/officeDocument/2006/relationships/slide" Target="slides/slide5.xml"/><Relationship Id="rId26" Type="http://schemas.openxmlformats.org/officeDocument/2006/relationships/slide" Target="slides/slide22.xml"/><Relationship Id="rId47" Type="http://schemas.openxmlformats.org/officeDocument/2006/relationships/slide" Target="slides/slide43.xml"/><Relationship Id="rId68" Type="http://schemas.openxmlformats.org/officeDocument/2006/relationships/slide" Target="slides/slide64.xml"/><Relationship Id="rId89" Type="http://schemas.openxmlformats.org/officeDocument/2006/relationships/slide" Target="slides/slide85.xml"/><Relationship Id="rId112" Type="http://schemas.openxmlformats.org/officeDocument/2006/relationships/slide" Target="slides/slide108.xml"/><Relationship Id="rId133"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10.xml.rels><?xml version="1.0" encoding="UTF-8" standalone="yes"?>
<Relationships xmlns="http://schemas.openxmlformats.org/package/2006/relationships"><Relationship Id="rId3" Type="http://schemas.openxmlformats.org/officeDocument/2006/relationships/oleObject" Target="file:///C:\Users\KPQ7\AppData\Local\Microsoft\Windows\INetCache\Content.Outlook\98FY5WCJ\FETPF3.0_WS1_PP16%20Graphs.xlsx" TargetMode="External"/><Relationship Id="rId2" Type="http://schemas.microsoft.com/office/2011/relationships/chartColorStyle" Target="colors8.xml"/><Relationship Id="rId1" Type="http://schemas.microsoft.com/office/2011/relationships/chartStyle" Target="style8.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chartUserShapes" Target="../drawings/drawing2.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chartUserShapes" Target="../drawings/drawing3.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2" Type="http://schemas.openxmlformats.org/officeDocument/2006/relationships/package" Target="../embeddings/Microsoft_Excel_Worksheet6.xlsx"/><Relationship Id="rId1" Type="http://schemas.openxmlformats.org/officeDocument/2006/relationships/themeOverride" Target="../theme/themeOverride1.xml"/></Relationships>
</file>

<file path=ppt/charts/_rels/chart8.xml.rels><?xml version="1.0" encoding="UTF-8" standalone="yes"?>
<Relationships xmlns="http://schemas.openxmlformats.org/package/2006/relationships"><Relationship Id="rId2" Type="http://schemas.openxmlformats.org/officeDocument/2006/relationships/package" Target="../embeddings/Microsoft_Excel_Worksheet7.xlsx"/><Relationship Id="rId1" Type="http://schemas.openxmlformats.org/officeDocument/2006/relationships/themeOverride" Target="../theme/themeOverride2.xml"/></Relationships>
</file>

<file path=ppt/charts/_rels/chart9.xml.rels><?xml version="1.0" encoding="UTF-8" standalone="yes"?>
<Relationships xmlns="http://schemas.openxmlformats.org/package/2006/relationships"><Relationship Id="rId3" Type="http://schemas.openxmlformats.org/officeDocument/2006/relationships/oleObject" Target="file:///C:\Users\KPQ7\AppData\Local\Microsoft\Windows\INetCache\Content.Outlook\98FY5WCJ\FETPF3.0_WS1_PP16%20Graphs.xlsx" TargetMode="External"/><Relationship Id="rId2" Type="http://schemas.microsoft.com/office/2011/relationships/chartColorStyle" Target="colors7.xml"/><Relationship Id="rId1" Type="http://schemas.microsoft.com/office/2011/relationships/chartStyle" Target="style7.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287316775398906"/>
          <c:y val="2.8319233691607337E-2"/>
          <c:w val="0.72676774138903566"/>
          <c:h val="0.80142502167636742"/>
        </c:manualLayout>
      </c:layout>
      <c:lineChart>
        <c:grouping val="standard"/>
        <c:varyColors val="0"/>
        <c:ser>
          <c:idx val="0"/>
          <c:order val="0"/>
          <c:tx>
            <c:strRef>
              <c:f>Sheet1!$B$1</c:f>
              <c:strCache>
                <c:ptCount val="1"/>
                <c:pt idx="0">
                  <c:v>Província A</c:v>
                </c:pt>
              </c:strCache>
            </c:strRef>
          </c:tx>
          <c:spPr>
            <a:ln w="38100" cap="rnd">
              <a:solidFill>
                <a:schemeClr val="tx1"/>
              </a:solidFill>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Sheet1!$B$2:$B$7</c:f>
              <c:numCache>
                <c:formatCode>General</c:formatCode>
                <c:ptCount val="6"/>
                <c:pt idx="0">
                  <c:v>1200</c:v>
                </c:pt>
                <c:pt idx="1">
                  <c:v>1400</c:v>
                </c:pt>
                <c:pt idx="2">
                  <c:v>1550</c:v>
                </c:pt>
                <c:pt idx="3">
                  <c:v>1600</c:v>
                </c:pt>
                <c:pt idx="4">
                  <c:v>1450</c:v>
                </c:pt>
                <c:pt idx="5">
                  <c:v>1600</c:v>
                </c:pt>
              </c:numCache>
            </c:numRef>
          </c:val>
          <c:smooth val="0"/>
          <c:extLst xmlns:mc="http://schemas.openxmlformats.org/markup-compatibility/2006" xmlns:c14="http://schemas.microsoft.com/office/drawing/2007/8/2/chart" xmlns:c16="http://schemas.microsoft.com/office/drawing/2014/chart" xmlns:c16r3="http://schemas.microsoft.com/office/drawing/2017/03/chart">
            <c:ext xmlns:c16="http://schemas.microsoft.com/office/drawing/2014/chart" uri="{C3380CC4-5D6E-409C-BE32-E72D297353CC}">
              <c16:uniqueId val="{00000000-E941-45BF-B490-340A4DDE2EC7}"/>
            </c:ext>
          </c:extLst>
        </c:ser>
        <c:ser>
          <c:idx val="1"/>
          <c:order val="1"/>
          <c:tx>
            <c:strRef>
              <c:f>Sheet1!$C$1</c:f>
              <c:strCache>
                <c:ptCount val="1"/>
                <c:pt idx="0">
                  <c:v>Província B</c:v>
                </c:pt>
              </c:strCache>
            </c:strRef>
          </c:tx>
          <c:spPr>
            <a:ln w="38100" cap="rnd">
              <a:solidFill>
                <a:srgbClr val="FF0000"/>
              </a:solidFill>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Sheet1!$C$2:$C$7</c:f>
              <c:numCache>
                <c:formatCode>General</c:formatCode>
                <c:ptCount val="6"/>
                <c:pt idx="0">
                  <c:v>1900</c:v>
                </c:pt>
                <c:pt idx="1">
                  <c:v>2100</c:v>
                </c:pt>
                <c:pt idx="2">
                  <c:v>2600</c:v>
                </c:pt>
                <c:pt idx="3">
                  <c:v>2850</c:v>
                </c:pt>
                <c:pt idx="4">
                  <c:v>2650</c:v>
                </c:pt>
                <c:pt idx="5">
                  <c:v>2800</c:v>
                </c:pt>
              </c:numCache>
            </c:numRef>
          </c:val>
          <c:smooth val="0"/>
          <c:extLst xmlns:mc="http://schemas.openxmlformats.org/markup-compatibility/2006" xmlns:c14="http://schemas.microsoft.com/office/drawing/2007/8/2/chart" xmlns:c16="http://schemas.microsoft.com/office/drawing/2014/chart" xmlns:c16r3="http://schemas.microsoft.com/office/drawing/2017/03/chart">
            <c:ext xmlns:c16="http://schemas.microsoft.com/office/drawing/2014/chart" uri="{C3380CC4-5D6E-409C-BE32-E72D297353CC}">
              <c16:uniqueId val="{00000001-E941-45BF-B490-340A4DDE2EC7}"/>
            </c:ext>
          </c:extLst>
        </c:ser>
        <c:ser>
          <c:idx val="2"/>
          <c:order val="2"/>
          <c:tx>
            <c:strRef>
              <c:f>Sheet1!$D$1</c:f>
              <c:strCache>
                <c:ptCount val="1"/>
                <c:pt idx="0">
                  <c:v>Província C</c:v>
                </c:pt>
              </c:strCache>
            </c:strRef>
          </c:tx>
          <c:spPr>
            <a:ln w="38100" cap="rnd">
              <a:solidFill>
                <a:srgbClr val="109648"/>
              </a:solidFill>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Sheet1!$D$2:$D$7</c:f>
              <c:numCache>
                <c:formatCode>General</c:formatCode>
                <c:ptCount val="6"/>
                <c:pt idx="0">
                  <c:v>1525</c:v>
                </c:pt>
                <c:pt idx="1">
                  <c:v>1400</c:v>
                </c:pt>
                <c:pt idx="2">
                  <c:v>1850</c:v>
                </c:pt>
                <c:pt idx="3">
                  <c:v>2075</c:v>
                </c:pt>
                <c:pt idx="4">
                  <c:v>1900</c:v>
                </c:pt>
                <c:pt idx="5">
                  <c:v>1975</c:v>
                </c:pt>
              </c:numCache>
            </c:numRef>
          </c:val>
          <c:smooth val="0"/>
          <c:extLst xmlns:mc="http://schemas.openxmlformats.org/markup-compatibility/2006" xmlns:c14="http://schemas.microsoft.com/office/drawing/2007/8/2/chart" xmlns:c16="http://schemas.microsoft.com/office/drawing/2014/chart" xmlns:c16r3="http://schemas.microsoft.com/office/drawing/2017/03/chart">
            <c:ext xmlns:c16="http://schemas.microsoft.com/office/drawing/2014/chart" uri="{C3380CC4-5D6E-409C-BE32-E72D297353CC}">
              <c16:uniqueId val="{00000002-E941-45BF-B490-340A4DDE2EC7}"/>
            </c:ext>
          </c:extLst>
        </c:ser>
        <c:ser>
          <c:idx val="3"/>
          <c:order val="3"/>
          <c:tx>
            <c:strRef>
              <c:f>Sheet1!$E$1</c:f>
              <c:strCache>
                <c:ptCount val="1"/>
                <c:pt idx="0">
                  <c:v>Província D</c:v>
                </c:pt>
              </c:strCache>
            </c:strRef>
          </c:tx>
          <c:spPr>
            <a:ln w="38100" cap="rnd">
              <a:solidFill>
                <a:srgbClr val="7030A0"/>
              </a:solidFill>
              <a:prstDash val="solid"/>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Sheet1!$E$2:$E$7</c:f>
              <c:numCache>
                <c:formatCode>General</c:formatCode>
                <c:ptCount val="6"/>
                <c:pt idx="0">
                  <c:v>2000</c:v>
                </c:pt>
                <c:pt idx="1">
                  <c:v>1950</c:v>
                </c:pt>
                <c:pt idx="2">
                  <c:v>2125</c:v>
                </c:pt>
                <c:pt idx="3">
                  <c:v>2425</c:v>
                </c:pt>
                <c:pt idx="4">
                  <c:v>2125</c:v>
                </c:pt>
                <c:pt idx="5">
                  <c:v>2250</c:v>
                </c:pt>
              </c:numCache>
            </c:numRef>
          </c:val>
          <c:smooth val="0"/>
          <c:extLst xmlns:mc="http://schemas.openxmlformats.org/markup-compatibility/2006" xmlns:c14="http://schemas.microsoft.com/office/drawing/2007/8/2/chart" xmlns:c16="http://schemas.microsoft.com/office/drawing/2014/chart" xmlns:c16r3="http://schemas.microsoft.com/office/drawing/2017/03/chart">
            <c:ext xmlns:c16="http://schemas.microsoft.com/office/drawing/2014/chart" uri="{C3380CC4-5D6E-409C-BE32-E72D297353CC}">
              <c16:uniqueId val="{00000003-E941-45BF-B490-340A4DDE2EC7}"/>
            </c:ext>
          </c:extLst>
        </c:ser>
        <c:ser>
          <c:idx val="4"/>
          <c:order val="4"/>
          <c:tx>
            <c:strRef>
              <c:f>Sheet1!$F$1</c:f>
              <c:strCache>
                <c:ptCount val="1"/>
                <c:pt idx="0">
                  <c:v>Província E</c:v>
                </c:pt>
              </c:strCache>
            </c:strRef>
          </c:tx>
          <c:spPr>
            <a:ln w="38100" cap="rnd">
              <a:solidFill>
                <a:srgbClr val="3C16FA"/>
              </a:solidFill>
              <a:prstDash val="solid"/>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Sheet1!$F$2:$F$7</c:f>
              <c:numCache>
                <c:formatCode>General</c:formatCode>
                <c:ptCount val="6"/>
                <c:pt idx="0">
                  <c:v>1100</c:v>
                </c:pt>
                <c:pt idx="1">
                  <c:v>1025</c:v>
                </c:pt>
                <c:pt idx="2">
                  <c:v>1475</c:v>
                </c:pt>
                <c:pt idx="3">
                  <c:v>1250</c:v>
                </c:pt>
                <c:pt idx="4">
                  <c:v>2125</c:v>
                </c:pt>
                <c:pt idx="5">
                  <c:v>1325</c:v>
                </c:pt>
              </c:numCache>
            </c:numRef>
          </c:val>
          <c:smooth val="0"/>
          <c:extLst xmlns:mc="http://schemas.openxmlformats.org/markup-compatibility/2006" xmlns:c14="http://schemas.microsoft.com/office/drawing/2007/8/2/chart" xmlns:c16="http://schemas.microsoft.com/office/drawing/2014/chart" xmlns:c16r3="http://schemas.microsoft.com/office/drawing/2017/03/chart">
            <c:ext xmlns:c16="http://schemas.microsoft.com/office/drawing/2014/chart" uri="{C3380CC4-5D6E-409C-BE32-E72D297353CC}">
              <c16:uniqueId val="{00000006-E941-45BF-B490-340A4DDE2EC7}"/>
            </c:ext>
          </c:extLst>
        </c:ser>
        <c:ser>
          <c:idx val="5"/>
          <c:order val="5"/>
          <c:tx>
            <c:strRef>
              <c:f>Sheet1!$G$1</c:f>
              <c:strCache>
                <c:ptCount val="1"/>
                <c:pt idx="0">
                  <c:v>Província F</c:v>
                </c:pt>
              </c:strCache>
            </c:strRef>
          </c:tx>
          <c:spPr>
            <a:ln w="38100" cap="rnd">
              <a:solidFill>
                <a:srgbClr val="C00000"/>
              </a:solidFill>
              <a:prstDash val="dash"/>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Sheet1!$G$2:$G$7</c:f>
              <c:numCache>
                <c:formatCode>General</c:formatCode>
                <c:ptCount val="6"/>
                <c:pt idx="0">
                  <c:v>1625</c:v>
                </c:pt>
                <c:pt idx="1">
                  <c:v>1575</c:v>
                </c:pt>
                <c:pt idx="2">
                  <c:v>1750</c:v>
                </c:pt>
                <c:pt idx="3">
                  <c:v>2025</c:v>
                </c:pt>
                <c:pt idx="4">
                  <c:v>1950</c:v>
                </c:pt>
                <c:pt idx="5">
                  <c:v>1850</c:v>
                </c:pt>
              </c:numCache>
            </c:numRef>
          </c:val>
          <c:smooth val="0"/>
          <c:extLst xmlns:mc="http://schemas.openxmlformats.org/markup-compatibility/2006" xmlns:c14="http://schemas.microsoft.com/office/drawing/2007/8/2/chart" xmlns:c16="http://schemas.microsoft.com/office/drawing/2014/chart" xmlns:c16r3="http://schemas.microsoft.com/office/drawing/2017/03/chart">
            <c:ext xmlns:c16="http://schemas.microsoft.com/office/drawing/2014/chart" uri="{C3380CC4-5D6E-409C-BE32-E72D297353CC}">
              <c16:uniqueId val="{00000007-E941-45BF-B490-340A4DDE2EC7}"/>
            </c:ext>
          </c:extLst>
        </c:ser>
        <c:ser>
          <c:idx val="6"/>
          <c:order val="6"/>
          <c:tx>
            <c:strRef>
              <c:f>Sheet1!$H$1</c:f>
              <c:strCache>
                <c:ptCount val="1"/>
                <c:pt idx="0">
                  <c:v>Província G</c:v>
                </c:pt>
              </c:strCache>
            </c:strRef>
          </c:tx>
          <c:spPr>
            <a:ln w="38100" cap="rnd">
              <a:solidFill>
                <a:srgbClr val="00B0F0"/>
              </a:solidFill>
              <a:prstDash val="sysDash"/>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Sheet1!$H$2:$H$7</c:f>
              <c:numCache>
                <c:formatCode>General</c:formatCode>
                <c:ptCount val="6"/>
                <c:pt idx="0">
                  <c:v>1000</c:v>
                </c:pt>
                <c:pt idx="1">
                  <c:v>1050</c:v>
                </c:pt>
                <c:pt idx="2">
                  <c:v>1200</c:v>
                </c:pt>
                <c:pt idx="3">
                  <c:v>1600</c:v>
                </c:pt>
                <c:pt idx="4">
                  <c:v>1500</c:v>
                </c:pt>
                <c:pt idx="5">
                  <c:v>1475</c:v>
                </c:pt>
              </c:numCache>
            </c:numRef>
          </c:val>
          <c:smooth val="0"/>
          <c:extLst xmlns:mc="http://schemas.openxmlformats.org/markup-compatibility/2006" xmlns:c14="http://schemas.microsoft.com/office/drawing/2007/8/2/chart" xmlns:c16="http://schemas.microsoft.com/office/drawing/2014/chart" xmlns:c16r3="http://schemas.microsoft.com/office/drawing/2017/03/chart">
            <c:ext xmlns:c16="http://schemas.microsoft.com/office/drawing/2014/chart" uri="{C3380CC4-5D6E-409C-BE32-E72D297353CC}">
              <c16:uniqueId val="{00000009-E941-45BF-B490-340A4DDE2EC7}"/>
            </c:ext>
          </c:extLst>
        </c:ser>
        <c:dLbls>
          <c:showLegendKey val="0"/>
          <c:showVal val="0"/>
          <c:showCatName val="0"/>
          <c:showSerName val="0"/>
          <c:showPercent val="0"/>
          <c:showBubbleSize val="0"/>
        </c:dLbls>
        <c:smooth val="0"/>
        <c:axId val="1103039711"/>
        <c:axId val="1080652767"/>
      </c:lineChart>
      <c:catAx>
        <c:axId val="1103039711"/>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solidFill>
                    <a:latin typeface="+mn-lt"/>
                    <a:ea typeface="+mn-ea"/>
                    <a:cs typeface="+mn-cs"/>
                  </a:defRPr>
                </a:pPr>
                <a:r>
                  <a:rPr lang="en-US" b="0"/>
                  <a:t>Ano</a:t>
                </a:r>
              </a:p>
            </c:rich>
          </c:tx>
          <c:layout>
            <c:manualLayout>
              <c:xMode val="edge"/>
              <c:yMode val="edge"/>
              <c:x val="0.41462039311375143"/>
              <c:y val="0.93282247703831078"/>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en-US"/>
          </a:p>
        </c:txPr>
        <c:crossAx val="1080652767"/>
        <c:crosses val="autoZero"/>
        <c:auto val="1"/>
        <c:lblAlgn val="ctr"/>
        <c:lblOffset val="100"/>
        <c:noMultiLvlLbl val="0"/>
      </c:catAx>
      <c:valAx>
        <c:axId val="1080652767"/>
        <c:scaling>
          <c:orientation val="minMax"/>
          <c:max val="3000"/>
          <c:min val="1000"/>
        </c:scaling>
        <c:delete val="0"/>
        <c:axPos val="l"/>
        <c:title>
          <c:tx>
            <c:rich>
              <a:bodyPr rot="-5400000" spcFirstLastPara="1" vertOverflow="ellipsis" vert="horz" wrap="square" anchor="ctr" anchorCtr="1"/>
              <a:lstStyle/>
              <a:p>
                <a:pPr>
                  <a:defRPr sz="2000" b="0" i="0" u="none" strike="noStrike" kern="1200" baseline="0">
                    <a:solidFill>
                      <a:schemeClr val="tx1"/>
                    </a:solidFill>
                    <a:latin typeface="+mn-lt"/>
                    <a:ea typeface="+mn-ea"/>
                    <a:cs typeface="+mn-cs"/>
                  </a:defRPr>
                </a:pPr>
                <a:r>
                  <a:rPr lang="en-US" b="0" dirty="0" err="1">
                    <a:solidFill>
                      <a:schemeClr val="tx1"/>
                    </a:solidFill>
                  </a:rPr>
                  <a:t>Incidência</a:t>
                </a:r>
                <a:r>
                  <a:rPr lang="en-US" b="0" dirty="0">
                    <a:solidFill>
                      <a:schemeClr val="tx1"/>
                    </a:solidFill>
                  </a:rPr>
                  <a:t> (</a:t>
                </a:r>
                <a:r>
                  <a:rPr lang="en-US" b="0" dirty="0" err="1">
                    <a:solidFill>
                      <a:schemeClr val="tx1"/>
                    </a:solidFill>
                  </a:rPr>
                  <a:t>por</a:t>
                </a:r>
                <a:r>
                  <a:rPr lang="en-US" b="0" dirty="0">
                    <a:solidFill>
                      <a:schemeClr val="tx1"/>
                    </a:solidFill>
                  </a:rPr>
                  <a:t> 100.000)</a:t>
                </a:r>
              </a:p>
            </c:rich>
          </c:tx>
          <c:layout>
            <c:manualLayout>
              <c:xMode val="edge"/>
              <c:yMode val="edge"/>
              <c:x val="0"/>
              <c:y val="0.22504517050911088"/>
            </c:manualLayout>
          </c:layout>
          <c:overlay val="0"/>
          <c:spPr>
            <a:noFill/>
            <a:ln>
              <a:noFill/>
            </a:ln>
            <a:effectLst/>
          </c:spPr>
          <c:txPr>
            <a:bodyPr rot="-54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en-US"/>
            </a:p>
          </c:txPr>
        </c:title>
        <c:numFmt formatCode="#,##0" sourceLinked="0"/>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en-US"/>
          </a:p>
        </c:txPr>
        <c:crossAx val="1103039711"/>
        <c:crosses val="autoZero"/>
        <c:crossBetween val="midCat"/>
        <c:majorUnit val="250"/>
      </c:valAx>
      <c:spPr>
        <a:noFill/>
        <a:ln>
          <a:noFill/>
        </a:ln>
        <a:effectLst/>
      </c:spPr>
    </c:plotArea>
    <c:plotVisOnly val="1"/>
    <c:dispBlanksAs val="gap"/>
    <c:showDLblsOverMax val="0"/>
    <c:extLst xmlns:mc="http://schemas.openxmlformats.org/markup-compatibility/2006" xmlns:c14="http://schemas.microsoft.com/office/drawing/2007/8/2/chart" xmlns:c16="http://schemas.microsoft.com/office/drawing/2014/chart" xmlns:c16r3="http://schemas.microsoft.com/office/drawing/2017/03/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2000">
          <a:solidFill>
            <a:schemeClr val="tx1"/>
          </a:solidFill>
        </a:defRPr>
      </a:pPr>
      <a:endParaRPr lang="en-US"/>
    </a:p>
  </c:txPr>
  <c:externalData r:id="rId3">
    <c:autoUpdate val="0"/>
  </c:externalData>
  <c:userShapes r:id="rId4"/>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66081310026226"/>
          <c:y val="4.4391695293210152E-2"/>
          <c:w val="0.76004400657679527"/>
          <c:h val="0.65543707309604027"/>
        </c:manualLayout>
      </c:layout>
      <c:lineChart>
        <c:grouping val="standard"/>
        <c:varyColors val="0"/>
        <c:ser>
          <c:idx val="0"/>
          <c:order val="0"/>
          <c:tx>
            <c:v>Galinhas</c:v>
          </c:tx>
          <c:spPr>
            <a:ln w="28575" cap="rnd">
              <a:solidFill>
                <a:schemeClr val="accent1"/>
              </a:solidFill>
              <a:round/>
            </a:ln>
            <a:effectLst/>
          </c:spPr>
          <c:marker>
            <c:symbol val="circle"/>
            <c:size val="5"/>
            <c:spPr>
              <a:solidFill>
                <a:schemeClr val="accent1"/>
              </a:solidFill>
              <a:ln w="9525">
                <a:solidFill>
                  <a:schemeClr val="accent1"/>
                </a:solidFill>
              </a:ln>
              <a:effectLst/>
            </c:spPr>
          </c:marker>
          <c:cat>
            <c:numRef>
              <c:f>Sheet1!$B$35:$H$35</c:f>
              <c:numCache>
                <c:formatCode>mmm\-yy</c:formatCode>
                <c:ptCount val="7"/>
                <c:pt idx="0">
                  <c:v>44317</c:v>
                </c:pt>
                <c:pt idx="1">
                  <c:v>44378</c:v>
                </c:pt>
                <c:pt idx="2">
                  <c:v>44440</c:v>
                </c:pt>
                <c:pt idx="3">
                  <c:v>44501</c:v>
                </c:pt>
                <c:pt idx="4">
                  <c:v>44562</c:v>
                </c:pt>
                <c:pt idx="5">
                  <c:v>44621</c:v>
                </c:pt>
                <c:pt idx="6">
                  <c:v>44682</c:v>
                </c:pt>
              </c:numCache>
            </c:numRef>
          </c:cat>
          <c:val>
            <c:numRef>
              <c:f>Sheet1!$B$36:$H$36</c:f>
              <c:numCache>
                <c:formatCode>General</c:formatCode>
                <c:ptCount val="7"/>
                <c:pt idx="0">
                  <c:v>0.4</c:v>
                </c:pt>
                <c:pt idx="1">
                  <c:v>0.52</c:v>
                </c:pt>
                <c:pt idx="2">
                  <c:v>0.4</c:v>
                </c:pt>
                <c:pt idx="3">
                  <c:v>0.27</c:v>
                </c:pt>
                <c:pt idx="4">
                  <c:v>0.84</c:v>
                </c:pt>
                <c:pt idx="5">
                  <c:v>0.66</c:v>
                </c:pt>
                <c:pt idx="6">
                  <c:v>0.35</c:v>
                </c:pt>
              </c:numCache>
            </c:numRef>
          </c:val>
          <c:smooth val="0"/>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0-3A1C-4C8C-AC78-9988504D31E8}"/>
            </c:ext>
          </c:extLst>
        </c:ser>
        <c:ser>
          <c:idx val="1"/>
          <c:order val="1"/>
          <c:tx>
            <c:v>Patos</c:v>
          </c:tx>
          <c:spPr>
            <a:ln w="28575" cap="rnd">
              <a:solidFill>
                <a:schemeClr val="accent2"/>
              </a:solidFill>
              <a:round/>
            </a:ln>
            <a:effectLst/>
          </c:spPr>
          <c:marker>
            <c:symbol val="circle"/>
            <c:size val="5"/>
            <c:spPr>
              <a:solidFill>
                <a:schemeClr val="accent2"/>
              </a:solidFill>
              <a:ln w="9525">
                <a:solidFill>
                  <a:schemeClr val="accent2"/>
                </a:solidFill>
              </a:ln>
              <a:effectLst/>
            </c:spPr>
          </c:marker>
          <c:val>
            <c:numRef>
              <c:f>Sheet1!$B$37:$H$37</c:f>
              <c:numCache>
                <c:formatCode>General</c:formatCode>
                <c:ptCount val="7"/>
                <c:pt idx="0">
                  <c:v>0.38</c:v>
                </c:pt>
                <c:pt idx="1">
                  <c:v>0.59</c:v>
                </c:pt>
                <c:pt idx="2">
                  <c:v>0.49</c:v>
                </c:pt>
                <c:pt idx="3">
                  <c:v>0.22</c:v>
                </c:pt>
                <c:pt idx="4">
                  <c:v>0.77</c:v>
                </c:pt>
                <c:pt idx="5">
                  <c:v>0.65</c:v>
                </c:pt>
                <c:pt idx="6">
                  <c:v>0.6</c:v>
                </c:pt>
              </c:numCache>
            </c:numRef>
          </c:val>
          <c:smooth val="0"/>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1-3A1C-4C8C-AC78-9988504D31E8}"/>
            </c:ext>
          </c:extLst>
        </c:ser>
        <c:dLbls>
          <c:showLegendKey val="0"/>
          <c:showVal val="0"/>
          <c:showCatName val="0"/>
          <c:showSerName val="0"/>
          <c:showPercent val="0"/>
          <c:showBubbleSize val="0"/>
        </c:dLbls>
        <c:marker val="1"/>
        <c:smooth val="0"/>
        <c:axId val="568031743"/>
        <c:axId val="570820015"/>
      </c:lineChart>
      <c:dateAx>
        <c:axId val="568031743"/>
        <c:scaling>
          <c:orientation val="minMax"/>
        </c:scaling>
        <c:delete val="0"/>
        <c:axPos val="b"/>
        <c:title>
          <c:tx>
            <c:rich>
              <a:bodyPr rot="0" spcFirstLastPara="1" vertOverflow="ellipsis" vert="horz" wrap="square" anchor="ctr" anchorCtr="1"/>
              <a:lstStyle/>
              <a:p>
                <a:pPr>
                  <a:defRPr sz="2000" b="0" i="0" u="none" strike="noStrike" kern="1200" baseline="0">
                    <a:solidFill>
                      <a:sysClr val="windowText" lastClr="000000"/>
                    </a:solidFill>
                    <a:latin typeface="Arial" panose="020B0604020202020204" pitchFamily="34" charset="0"/>
                    <a:ea typeface="+mn-ea"/>
                    <a:cs typeface="Arial" panose="020B0604020202020204" pitchFamily="34" charset="0"/>
                  </a:defRPr>
                </a:pPr>
                <a:r>
                  <a:rPr lang="pt-BR" noProof="0" dirty="0"/>
                  <a:t>Mês e Ano</a:t>
                </a:r>
              </a:p>
            </c:rich>
          </c:tx>
          <c:layout>
            <c:manualLayout>
              <c:xMode val="edge"/>
              <c:yMode val="edge"/>
              <c:x val="0.4302144526808368"/>
              <c:y val="0.90099778894124471"/>
            </c:manualLayout>
          </c:layout>
          <c:overlay val="0"/>
          <c:spPr>
            <a:noFill/>
            <a:ln>
              <a:noFill/>
            </a:ln>
            <a:effectLst/>
          </c:spPr>
          <c:txPr>
            <a:bodyPr rot="0" spcFirstLastPara="1" vertOverflow="ellipsis" vert="horz" wrap="square" anchor="ctr" anchorCtr="1"/>
            <a:lstStyle/>
            <a:p>
              <a:pPr>
                <a:defRPr sz="20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title>
        <c:numFmt formatCode="mmm\-yy" sourceLinked="1"/>
        <c:majorTickMark val="out"/>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20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570820015"/>
        <c:crosses val="autoZero"/>
        <c:auto val="1"/>
        <c:lblOffset val="100"/>
        <c:baseTimeUnit val="months"/>
      </c:dateAx>
      <c:valAx>
        <c:axId val="570820015"/>
        <c:scaling>
          <c:orientation val="minMax"/>
        </c:scaling>
        <c:delete val="0"/>
        <c:axPos val="l"/>
        <c:title>
          <c:tx>
            <c:rich>
              <a:bodyPr rot="-5400000" spcFirstLastPara="1" vertOverflow="ellipsis" vert="horz" wrap="square" anchor="ctr" anchorCtr="1"/>
              <a:lstStyle/>
              <a:p>
                <a:pPr>
                  <a:defRPr sz="2000" b="0" i="0" u="none" strike="noStrike" kern="1200" baseline="0">
                    <a:solidFill>
                      <a:sysClr val="windowText" lastClr="000000"/>
                    </a:solidFill>
                    <a:latin typeface="Arial" panose="020B0604020202020204" pitchFamily="34" charset="0"/>
                    <a:ea typeface="+mn-ea"/>
                    <a:cs typeface="Arial" panose="020B0604020202020204" pitchFamily="34" charset="0"/>
                  </a:defRPr>
                </a:pPr>
                <a:r>
                  <a:rPr lang="pt-BR" noProof="0" dirty="0"/>
                  <a:t>Seroprevalência ao nível </a:t>
                </a:r>
                <a:br>
                  <a:rPr lang="pt-BR" noProof="0" dirty="0"/>
                </a:br>
                <a:r>
                  <a:rPr lang="pt-BR" noProof="0" dirty="0"/>
                  <a:t>dos bandos</a:t>
                </a:r>
              </a:p>
            </c:rich>
          </c:tx>
          <c:layout>
            <c:manualLayout>
              <c:xMode val="edge"/>
              <c:yMode val="edge"/>
              <c:x val="1.3912927079769044E-2"/>
              <c:y val="6.496629237797362E-2"/>
            </c:manualLayout>
          </c:layout>
          <c:overlay val="0"/>
          <c:spPr>
            <a:noFill/>
            <a:ln>
              <a:noFill/>
            </a:ln>
            <a:effectLst/>
          </c:spPr>
          <c:txPr>
            <a:bodyPr rot="-5400000" spcFirstLastPara="1" vertOverflow="ellipsis" vert="horz" wrap="square" anchor="ctr" anchorCtr="1"/>
            <a:lstStyle/>
            <a:p>
              <a:pPr>
                <a:defRPr sz="20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title>
        <c:numFmt formatCode="#,##0.0" sourceLinked="0"/>
        <c:majorTickMark val="out"/>
        <c:minorTickMark val="none"/>
        <c:tickLblPos val="nextTo"/>
        <c:spPr>
          <a:solidFill>
            <a:schemeClr val="bg1"/>
          </a:solidFill>
          <a:ln w="19050">
            <a:solidFill>
              <a:schemeClr val="tx1"/>
            </a:solidFill>
          </a:ln>
          <a:effectLst/>
        </c:spPr>
        <c:txPr>
          <a:bodyPr rot="-60000000" spcFirstLastPara="1" vertOverflow="ellipsis" vert="horz" wrap="square" anchor="ctr" anchorCtr="1"/>
          <a:lstStyle/>
          <a:p>
            <a:pPr>
              <a:defRPr sz="20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568031743"/>
        <c:crosses val="autoZero"/>
        <c:crossBetween val="between"/>
      </c:valAx>
      <c:spPr>
        <a:noFill/>
        <a:ln>
          <a:noFill/>
        </a:ln>
        <a:effectLst/>
      </c:spPr>
    </c:plotArea>
    <c:plotVisOnly val="1"/>
    <c:dispBlanksAs val="gap"/>
    <c:showDLblsOverMax val="0"/>
  </c:chart>
  <c:spPr>
    <a:noFill/>
    <a:ln>
      <a:noFill/>
    </a:ln>
    <a:effectLst/>
  </c:spPr>
  <c:txPr>
    <a:bodyPr/>
    <a:lstStyle/>
    <a:p>
      <a:pPr>
        <a:defRPr sz="2000">
          <a:solidFill>
            <a:sysClr val="windowText" lastClr="000000"/>
          </a:solidFill>
          <a:latin typeface="Arial" panose="020B0604020202020204" pitchFamily="34" charset="0"/>
          <a:cs typeface="Arial" panose="020B0604020202020204" pitchFamily="34" charset="0"/>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774832333286036"/>
          <c:y val="2.6716256489317716E-2"/>
          <c:w val="0.77958937624847346"/>
          <c:h val="0.79115825989505628"/>
        </c:manualLayout>
      </c:layout>
      <c:lineChart>
        <c:grouping val="standard"/>
        <c:varyColors val="0"/>
        <c:ser>
          <c:idx val="0"/>
          <c:order val="0"/>
          <c:tx>
            <c:strRef>
              <c:f>Sheet1!$B$1</c:f>
              <c:strCache>
                <c:ptCount val="1"/>
                <c:pt idx="0">
                  <c:v>Província A</c:v>
                </c:pt>
              </c:strCache>
            </c:strRef>
          </c:tx>
          <c:spPr>
            <a:ln w="38100" cap="rnd">
              <a:solidFill>
                <a:schemeClr val="tx1"/>
              </a:solidFill>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Sheet1!$B$2:$B$7</c:f>
              <c:numCache>
                <c:formatCode>General</c:formatCode>
                <c:ptCount val="6"/>
                <c:pt idx="0">
                  <c:v>0</c:v>
                </c:pt>
                <c:pt idx="1">
                  <c:v>0</c:v>
                </c:pt>
                <c:pt idx="2">
                  <c:v>38</c:v>
                </c:pt>
                <c:pt idx="3">
                  <c:v>0</c:v>
                </c:pt>
                <c:pt idx="4">
                  <c:v>5</c:v>
                </c:pt>
                <c:pt idx="5">
                  <c:v>3</c:v>
                </c:pt>
              </c:numCache>
            </c:numRef>
          </c:val>
          <c:smooth val="0"/>
          <c:extLst xmlns:mc="http://schemas.openxmlformats.org/markup-compatibility/2006" xmlns:c14="http://schemas.microsoft.com/office/drawing/2007/8/2/chart" xmlns:c16="http://schemas.microsoft.com/office/drawing/2014/chart" xmlns:c16r3="http://schemas.microsoft.com/office/drawing/2017/03/chart">
            <c:ext xmlns:c16="http://schemas.microsoft.com/office/drawing/2014/chart" uri="{C3380CC4-5D6E-409C-BE32-E72D297353CC}">
              <c16:uniqueId val="{00000000-8CC7-41B8-BC01-A55C8F34AF0F}"/>
            </c:ext>
          </c:extLst>
        </c:ser>
        <c:ser>
          <c:idx val="1"/>
          <c:order val="1"/>
          <c:tx>
            <c:strRef>
              <c:f>Sheet1!$C$1</c:f>
              <c:strCache>
                <c:ptCount val="1"/>
                <c:pt idx="0">
                  <c:v>Província B</c:v>
                </c:pt>
              </c:strCache>
            </c:strRef>
          </c:tx>
          <c:spPr>
            <a:ln w="38100" cap="rnd">
              <a:solidFill>
                <a:srgbClr val="FF0000"/>
              </a:solidFill>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Sheet1!$C$2:$C$7</c:f>
              <c:numCache>
                <c:formatCode>General</c:formatCode>
                <c:ptCount val="6"/>
                <c:pt idx="0">
                  <c:v>40</c:v>
                </c:pt>
                <c:pt idx="1">
                  <c:v>75</c:v>
                </c:pt>
                <c:pt idx="2">
                  <c:v>175</c:v>
                </c:pt>
                <c:pt idx="3">
                  <c:v>60</c:v>
                </c:pt>
                <c:pt idx="4">
                  <c:v>150</c:v>
                </c:pt>
                <c:pt idx="5">
                  <c:v>55</c:v>
                </c:pt>
              </c:numCache>
            </c:numRef>
          </c:val>
          <c:smooth val="0"/>
          <c:extLst xmlns:mc="http://schemas.openxmlformats.org/markup-compatibility/2006" xmlns:c14="http://schemas.microsoft.com/office/drawing/2007/8/2/chart" xmlns:c16="http://schemas.microsoft.com/office/drawing/2014/chart" xmlns:c16r3="http://schemas.microsoft.com/office/drawing/2017/03/chart">
            <c:ext xmlns:c16="http://schemas.microsoft.com/office/drawing/2014/chart" uri="{C3380CC4-5D6E-409C-BE32-E72D297353CC}">
              <c16:uniqueId val="{00000001-8CC7-41B8-BC01-A55C8F34AF0F}"/>
            </c:ext>
          </c:extLst>
        </c:ser>
        <c:ser>
          <c:idx val="2"/>
          <c:order val="2"/>
          <c:tx>
            <c:strRef>
              <c:f>Sheet1!$D$1</c:f>
              <c:strCache>
                <c:ptCount val="1"/>
                <c:pt idx="0">
                  <c:v>Província C</c:v>
                </c:pt>
              </c:strCache>
            </c:strRef>
          </c:tx>
          <c:spPr>
            <a:ln w="38100" cap="rnd">
              <a:solidFill>
                <a:srgbClr val="109648"/>
              </a:solidFill>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Sheet1!$D$2:$D$7</c:f>
              <c:numCache>
                <c:formatCode>General</c:formatCode>
                <c:ptCount val="6"/>
                <c:pt idx="0">
                  <c:v>28</c:v>
                </c:pt>
                <c:pt idx="1">
                  <c:v>50</c:v>
                </c:pt>
                <c:pt idx="2">
                  <c:v>55</c:v>
                </c:pt>
                <c:pt idx="3">
                  <c:v>40</c:v>
                </c:pt>
                <c:pt idx="4">
                  <c:v>48</c:v>
                </c:pt>
                <c:pt idx="5">
                  <c:v>35</c:v>
                </c:pt>
              </c:numCache>
            </c:numRef>
          </c:val>
          <c:smooth val="0"/>
          <c:extLst xmlns:mc="http://schemas.openxmlformats.org/markup-compatibility/2006" xmlns:c14="http://schemas.microsoft.com/office/drawing/2007/8/2/chart" xmlns:c16="http://schemas.microsoft.com/office/drawing/2014/chart" xmlns:c16r3="http://schemas.microsoft.com/office/drawing/2017/03/chart">
            <c:ext xmlns:c16="http://schemas.microsoft.com/office/drawing/2014/chart" uri="{C3380CC4-5D6E-409C-BE32-E72D297353CC}">
              <c16:uniqueId val="{00000002-8CC7-41B8-BC01-A55C8F34AF0F}"/>
            </c:ext>
          </c:extLst>
        </c:ser>
        <c:ser>
          <c:idx val="3"/>
          <c:order val="3"/>
          <c:tx>
            <c:strRef>
              <c:f>Sheet1!$E$1</c:f>
              <c:strCache>
                <c:ptCount val="1"/>
                <c:pt idx="0">
                  <c:v>Província D</c:v>
                </c:pt>
              </c:strCache>
            </c:strRef>
          </c:tx>
          <c:spPr>
            <a:ln w="38100" cap="rnd">
              <a:solidFill>
                <a:srgbClr val="7030A0"/>
              </a:solidFill>
              <a:prstDash val="solid"/>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Sheet1!$E$2:$E$7</c:f>
              <c:numCache>
                <c:formatCode>General</c:formatCode>
                <c:ptCount val="6"/>
                <c:pt idx="0">
                  <c:v>15</c:v>
                </c:pt>
                <c:pt idx="1">
                  <c:v>13</c:v>
                </c:pt>
                <c:pt idx="2">
                  <c:v>14</c:v>
                </c:pt>
                <c:pt idx="3">
                  <c:v>8</c:v>
                </c:pt>
                <c:pt idx="4">
                  <c:v>13</c:v>
                </c:pt>
                <c:pt idx="5">
                  <c:v>10</c:v>
                </c:pt>
              </c:numCache>
            </c:numRef>
          </c:val>
          <c:smooth val="0"/>
          <c:extLst xmlns:mc="http://schemas.openxmlformats.org/markup-compatibility/2006" xmlns:c14="http://schemas.microsoft.com/office/drawing/2007/8/2/chart" xmlns:c16="http://schemas.microsoft.com/office/drawing/2014/chart" xmlns:c16r3="http://schemas.microsoft.com/office/drawing/2017/03/chart">
            <c:ext xmlns:c16="http://schemas.microsoft.com/office/drawing/2014/chart" uri="{C3380CC4-5D6E-409C-BE32-E72D297353CC}">
              <c16:uniqueId val="{00000003-8CC7-41B8-BC01-A55C8F34AF0F}"/>
            </c:ext>
          </c:extLst>
        </c:ser>
        <c:ser>
          <c:idx val="4"/>
          <c:order val="4"/>
          <c:tx>
            <c:strRef>
              <c:f>Sheet1!$F$1</c:f>
              <c:strCache>
                <c:ptCount val="1"/>
                <c:pt idx="0">
                  <c:v>Província E</c:v>
                </c:pt>
              </c:strCache>
            </c:strRef>
          </c:tx>
          <c:spPr>
            <a:ln w="38100" cap="rnd">
              <a:solidFill>
                <a:srgbClr val="3C16FA"/>
              </a:solidFill>
              <a:prstDash val="solid"/>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Sheet1!$F$2:$F$7</c:f>
              <c:numCache>
                <c:formatCode>General</c:formatCode>
                <c:ptCount val="6"/>
                <c:pt idx="0">
                  <c:v>63</c:v>
                </c:pt>
                <c:pt idx="1">
                  <c:v>75</c:v>
                </c:pt>
                <c:pt idx="2">
                  <c:v>73</c:v>
                </c:pt>
                <c:pt idx="3">
                  <c:v>33</c:v>
                </c:pt>
                <c:pt idx="4">
                  <c:v>113</c:v>
                </c:pt>
                <c:pt idx="5">
                  <c:v>70</c:v>
                </c:pt>
              </c:numCache>
            </c:numRef>
          </c:val>
          <c:smooth val="0"/>
          <c:extLst xmlns:mc="http://schemas.openxmlformats.org/markup-compatibility/2006" xmlns:c14="http://schemas.microsoft.com/office/drawing/2007/8/2/chart" xmlns:c16="http://schemas.microsoft.com/office/drawing/2014/chart" xmlns:c16r3="http://schemas.microsoft.com/office/drawing/2017/03/chart">
            <c:ext xmlns:c16="http://schemas.microsoft.com/office/drawing/2014/chart" uri="{C3380CC4-5D6E-409C-BE32-E72D297353CC}">
              <c16:uniqueId val="{00000004-8CC7-41B8-BC01-A55C8F34AF0F}"/>
            </c:ext>
          </c:extLst>
        </c:ser>
        <c:ser>
          <c:idx val="5"/>
          <c:order val="5"/>
          <c:tx>
            <c:strRef>
              <c:f>Sheet1!$G$1</c:f>
              <c:strCache>
                <c:ptCount val="1"/>
                <c:pt idx="0">
                  <c:v>Província F</c:v>
                </c:pt>
              </c:strCache>
            </c:strRef>
          </c:tx>
          <c:spPr>
            <a:ln w="38100" cap="rnd">
              <a:solidFill>
                <a:srgbClr val="C00000"/>
              </a:solidFill>
              <a:prstDash val="dash"/>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Sheet1!$G$2:$G$7</c:f>
              <c:numCache>
                <c:formatCode>General</c:formatCode>
                <c:ptCount val="6"/>
                <c:pt idx="0">
                  <c:v>15</c:v>
                </c:pt>
                <c:pt idx="1">
                  <c:v>8</c:v>
                </c:pt>
                <c:pt idx="2">
                  <c:v>8</c:v>
                </c:pt>
                <c:pt idx="3">
                  <c:v>9</c:v>
                </c:pt>
                <c:pt idx="4">
                  <c:v>8</c:v>
                </c:pt>
                <c:pt idx="5">
                  <c:v>5</c:v>
                </c:pt>
              </c:numCache>
            </c:numRef>
          </c:val>
          <c:smooth val="0"/>
          <c:extLst xmlns:mc="http://schemas.openxmlformats.org/markup-compatibility/2006" xmlns:c14="http://schemas.microsoft.com/office/drawing/2007/8/2/chart" xmlns:c16="http://schemas.microsoft.com/office/drawing/2014/chart" xmlns:c16r3="http://schemas.microsoft.com/office/drawing/2017/03/chart">
            <c:ext xmlns:c16="http://schemas.microsoft.com/office/drawing/2014/chart" uri="{C3380CC4-5D6E-409C-BE32-E72D297353CC}">
              <c16:uniqueId val="{00000005-8CC7-41B8-BC01-A55C8F34AF0F}"/>
            </c:ext>
          </c:extLst>
        </c:ser>
        <c:ser>
          <c:idx val="6"/>
          <c:order val="6"/>
          <c:tx>
            <c:strRef>
              <c:f>Sheet1!$H$1</c:f>
              <c:strCache>
                <c:ptCount val="1"/>
                <c:pt idx="0">
                  <c:v>Província G</c:v>
                </c:pt>
              </c:strCache>
            </c:strRef>
          </c:tx>
          <c:spPr>
            <a:ln w="38100" cap="rnd">
              <a:solidFill>
                <a:srgbClr val="00B0F0"/>
              </a:solidFill>
              <a:prstDash val="sysDash"/>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Sheet1!$H$2:$H$7</c:f>
              <c:numCache>
                <c:formatCode>General</c:formatCode>
                <c:ptCount val="6"/>
                <c:pt idx="0">
                  <c:v>3</c:v>
                </c:pt>
                <c:pt idx="1">
                  <c:v>5</c:v>
                </c:pt>
                <c:pt idx="2">
                  <c:v>33</c:v>
                </c:pt>
                <c:pt idx="3">
                  <c:v>38</c:v>
                </c:pt>
                <c:pt idx="4">
                  <c:v>30</c:v>
                </c:pt>
                <c:pt idx="5">
                  <c:v>25</c:v>
                </c:pt>
              </c:numCache>
            </c:numRef>
          </c:val>
          <c:smooth val="0"/>
          <c:extLst xmlns:mc="http://schemas.openxmlformats.org/markup-compatibility/2006" xmlns:c14="http://schemas.microsoft.com/office/drawing/2007/8/2/chart" xmlns:c16="http://schemas.microsoft.com/office/drawing/2014/chart" xmlns:c16r3="http://schemas.microsoft.com/office/drawing/2017/03/chart">
            <c:ext xmlns:c16="http://schemas.microsoft.com/office/drawing/2014/chart" uri="{C3380CC4-5D6E-409C-BE32-E72D297353CC}">
              <c16:uniqueId val="{00000006-8CC7-41B8-BC01-A55C8F34AF0F}"/>
            </c:ext>
          </c:extLst>
        </c:ser>
        <c:dLbls>
          <c:showLegendKey val="0"/>
          <c:showVal val="0"/>
          <c:showCatName val="0"/>
          <c:showSerName val="0"/>
          <c:showPercent val="0"/>
          <c:showBubbleSize val="0"/>
        </c:dLbls>
        <c:smooth val="0"/>
        <c:axId val="1071254127"/>
        <c:axId val="1634623743"/>
      </c:lineChart>
      <c:catAx>
        <c:axId val="1071254127"/>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solidFill>
                    <a:latin typeface="+mn-lt"/>
                    <a:ea typeface="+mn-ea"/>
                    <a:cs typeface="+mn-cs"/>
                  </a:defRPr>
                </a:pPr>
                <a:r>
                  <a:rPr lang="en-US" b="0"/>
                  <a:t>Ano</a:t>
                </a:r>
              </a:p>
            </c:rich>
          </c:tx>
          <c:layout>
            <c:manualLayout>
              <c:xMode val="edge"/>
              <c:yMode val="edge"/>
              <c:x val="0.4348861113119602"/>
              <c:y val="0.93782757262424887"/>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en-US"/>
          </a:p>
        </c:txPr>
        <c:crossAx val="1634623743"/>
        <c:crosses val="autoZero"/>
        <c:auto val="1"/>
        <c:lblAlgn val="ctr"/>
        <c:lblOffset val="100"/>
        <c:noMultiLvlLbl val="0"/>
      </c:catAx>
      <c:valAx>
        <c:axId val="1634623743"/>
        <c:scaling>
          <c:orientation val="minMax"/>
          <c:max val="180"/>
        </c:scaling>
        <c:delete val="0"/>
        <c:axPos val="l"/>
        <c:title>
          <c:tx>
            <c:rich>
              <a:bodyPr rot="-5400000" spcFirstLastPara="1" vertOverflow="ellipsis" vert="horz" wrap="square" anchor="ctr" anchorCtr="1"/>
              <a:lstStyle/>
              <a:p>
                <a:pPr>
                  <a:defRPr sz="2000" b="0" i="0" u="none" strike="noStrike" kern="1200" baseline="0">
                    <a:solidFill>
                      <a:schemeClr val="tx1"/>
                    </a:solidFill>
                    <a:latin typeface="+mn-lt"/>
                    <a:ea typeface="+mn-ea"/>
                    <a:cs typeface="+mn-cs"/>
                  </a:defRPr>
                </a:pPr>
                <a:r>
                  <a:rPr lang="en-US" b="0" dirty="0" err="1"/>
                  <a:t>Incidência</a:t>
                </a:r>
                <a:r>
                  <a:rPr lang="en-US" b="0" dirty="0"/>
                  <a:t> (</a:t>
                </a:r>
                <a:r>
                  <a:rPr lang="en-US" b="0" dirty="0" err="1"/>
                  <a:t>por</a:t>
                </a:r>
                <a:r>
                  <a:rPr lang="en-US" b="0" dirty="0"/>
                  <a:t> 100.000)</a:t>
                </a:r>
              </a:p>
            </c:rich>
          </c:tx>
          <c:layout>
            <c:manualLayout>
              <c:xMode val="edge"/>
              <c:yMode val="edge"/>
              <c:x val="5.708342824585897E-5"/>
              <c:y val="0.14418505165470541"/>
            </c:manualLayout>
          </c:layout>
          <c:overlay val="0"/>
          <c:spPr>
            <a:noFill/>
            <a:ln>
              <a:noFill/>
            </a:ln>
            <a:effectLst/>
          </c:spPr>
          <c:txPr>
            <a:bodyPr rot="-54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en-US"/>
            </a:p>
          </c:txPr>
        </c:title>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en-US"/>
          </a:p>
        </c:txPr>
        <c:crossAx val="1071254127"/>
        <c:crosses val="autoZero"/>
        <c:crossBetween val="midCat"/>
        <c:majorUnit val="30"/>
        <c:minorUnit val="5"/>
      </c:valAx>
      <c:spPr>
        <a:noFill/>
        <a:ln>
          <a:noFill/>
        </a:ln>
        <a:effectLst/>
      </c:spPr>
    </c:plotArea>
    <c:plotVisOnly val="1"/>
    <c:dispBlanksAs val="gap"/>
    <c:showDLblsOverMax val="0"/>
    <c:extLst xmlns:mc="http://schemas.openxmlformats.org/markup-compatibility/2006" xmlns:c14="http://schemas.microsoft.com/office/drawing/2007/8/2/chart" xmlns:c16="http://schemas.microsoft.com/office/drawing/2014/chart" xmlns:c16r3="http://schemas.microsoft.com/office/drawing/2017/03/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2000">
          <a:solidFill>
            <a:schemeClr val="tx1"/>
          </a:solidFill>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287316775398906"/>
          <c:y val="2.8319233691607337E-2"/>
          <c:w val="0.72676774138903566"/>
          <c:h val="0.80142502167636742"/>
        </c:manualLayout>
      </c:layout>
      <c:lineChart>
        <c:grouping val="standard"/>
        <c:varyColors val="0"/>
        <c:ser>
          <c:idx val="0"/>
          <c:order val="0"/>
          <c:tx>
            <c:strRef>
              <c:f>Sheet1!$B$1</c:f>
              <c:strCache>
                <c:ptCount val="1"/>
                <c:pt idx="0">
                  <c:v>Província A</c:v>
                </c:pt>
              </c:strCache>
            </c:strRef>
          </c:tx>
          <c:spPr>
            <a:ln w="38100" cap="rnd">
              <a:solidFill>
                <a:schemeClr val="tx1"/>
              </a:solidFill>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Sheet1!$B$2:$B$7</c:f>
              <c:numCache>
                <c:formatCode>General</c:formatCode>
                <c:ptCount val="6"/>
                <c:pt idx="0">
                  <c:v>1200</c:v>
                </c:pt>
                <c:pt idx="1">
                  <c:v>1400</c:v>
                </c:pt>
                <c:pt idx="2">
                  <c:v>1550</c:v>
                </c:pt>
                <c:pt idx="3">
                  <c:v>1600</c:v>
                </c:pt>
                <c:pt idx="4">
                  <c:v>1450</c:v>
                </c:pt>
                <c:pt idx="5">
                  <c:v>1600</c:v>
                </c:pt>
              </c:numCache>
            </c:numRef>
          </c:val>
          <c:smooth val="0"/>
          <c:extLst xmlns:mc="http://schemas.openxmlformats.org/markup-compatibility/2006" xmlns:c14="http://schemas.microsoft.com/office/drawing/2007/8/2/chart" xmlns:c16="http://schemas.microsoft.com/office/drawing/2014/chart" xmlns:c16r3="http://schemas.microsoft.com/office/drawing/2017/03/chart">
            <c:ext xmlns:c16="http://schemas.microsoft.com/office/drawing/2014/chart" uri="{C3380CC4-5D6E-409C-BE32-E72D297353CC}">
              <c16:uniqueId val="{00000000-DB2A-B54B-B67A-AAEA601298FA}"/>
            </c:ext>
          </c:extLst>
        </c:ser>
        <c:ser>
          <c:idx val="1"/>
          <c:order val="1"/>
          <c:tx>
            <c:strRef>
              <c:f>Sheet1!$C$1</c:f>
              <c:strCache>
                <c:ptCount val="1"/>
                <c:pt idx="0">
                  <c:v>Província B</c:v>
                </c:pt>
              </c:strCache>
            </c:strRef>
          </c:tx>
          <c:spPr>
            <a:ln w="38100" cap="rnd">
              <a:solidFill>
                <a:srgbClr val="FF0000"/>
              </a:solidFill>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Sheet1!$C$2:$C$7</c:f>
              <c:numCache>
                <c:formatCode>General</c:formatCode>
                <c:ptCount val="6"/>
                <c:pt idx="0">
                  <c:v>1900</c:v>
                </c:pt>
                <c:pt idx="1">
                  <c:v>2100</c:v>
                </c:pt>
                <c:pt idx="2">
                  <c:v>2600</c:v>
                </c:pt>
                <c:pt idx="3">
                  <c:v>2850</c:v>
                </c:pt>
                <c:pt idx="4">
                  <c:v>2650</c:v>
                </c:pt>
                <c:pt idx="5">
                  <c:v>2800</c:v>
                </c:pt>
              </c:numCache>
            </c:numRef>
          </c:val>
          <c:smooth val="0"/>
          <c:extLst xmlns:mc="http://schemas.openxmlformats.org/markup-compatibility/2006" xmlns:c14="http://schemas.microsoft.com/office/drawing/2007/8/2/chart" xmlns:c16="http://schemas.microsoft.com/office/drawing/2014/chart" xmlns:c16r3="http://schemas.microsoft.com/office/drawing/2017/03/chart">
            <c:ext xmlns:c16="http://schemas.microsoft.com/office/drawing/2014/chart" uri="{C3380CC4-5D6E-409C-BE32-E72D297353CC}">
              <c16:uniqueId val="{00000001-DB2A-B54B-B67A-AAEA601298FA}"/>
            </c:ext>
          </c:extLst>
        </c:ser>
        <c:ser>
          <c:idx val="2"/>
          <c:order val="2"/>
          <c:tx>
            <c:strRef>
              <c:f>Sheet1!$D$1</c:f>
              <c:strCache>
                <c:ptCount val="1"/>
                <c:pt idx="0">
                  <c:v>Província C</c:v>
                </c:pt>
              </c:strCache>
            </c:strRef>
          </c:tx>
          <c:spPr>
            <a:ln w="38100" cap="rnd">
              <a:solidFill>
                <a:srgbClr val="109648"/>
              </a:solidFill>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Sheet1!$D$2:$D$7</c:f>
              <c:numCache>
                <c:formatCode>General</c:formatCode>
                <c:ptCount val="6"/>
                <c:pt idx="0">
                  <c:v>1525</c:v>
                </c:pt>
                <c:pt idx="1">
                  <c:v>1400</c:v>
                </c:pt>
                <c:pt idx="2">
                  <c:v>1850</c:v>
                </c:pt>
                <c:pt idx="3">
                  <c:v>2075</c:v>
                </c:pt>
                <c:pt idx="4">
                  <c:v>1900</c:v>
                </c:pt>
                <c:pt idx="5">
                  <c:v>1975</c:v>
                </c:pt>
              </c:numCache>
            </c:numRef>
          </c:val>
          <c:smooth val="0"/>
          <c:extLst xmlns:mc="http://schemas.openxmlformats.org/markup-compatibility/2006" xmlns:c14="http://schemas.microsoft.com/office/drawing/2007/8/2/chart" xmlns:c16="http://schemas.microsoft.com/office/drawing/2014/chart" xmlns:c16r3="http://schemas.microsoft.com/office/drawing/2017/03/chart">
            <c:ext xmlns:c16="http://schemas.microsoft.com/office/drawing/2014/chart" uri="{C3380CC4-5D6E-409C-BE32-E72D297353CC}">
              <c16:uniqueId val="{00000002-DB2A-B54B-B67A-AAEA601298FA}"/>
            </c:ext>
          </c:extLst>
        </c:ser>
        <c:ser>
          <c:idx val="3"/>
          <c:order val="3"/>
          <c:tx>
            <c:strRef>
              <c:f>Sheet1!$E$1</c:f>
              <c:strCache>
                <c:ptCount val="1"/>
                <c:pt idx="0">
                  <c:v>Província D</c:v>
                </c:pt>
              </c:strCache>
            </c:strRef>
          </c:tx>
          <c:spPr>
            <a:ln w="38100" cap="rnd">
              <a:solidFill>
                <a:srgbClr val="7030A0"/>
              </a:solidFill>
              <a:prstDash val="solid"/>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Sheet1!$E$2:$E$7</c:f>
              <c:numCache>
                <c:formatCode>General</c:formatCode>
                <c:ptCount val="6"/>
                <c:pt idx="0">
                  <c:v>2000</c:v>
                </c:pt>
                <c:pt idx="1">
                  <c:v>1950</c:v>
                </c:pt>
                <c:pt idx="2">
                  <c:v>2125</c:v>
                </c:pt>
                <c:pt idx="3">
                  <c:v>2425</c:v>
                </c:pt>
                <c:pt idx="4">
                  <c:v>2125</c:v>
                </c:pt>
                <c:pt idx="5">
                  <c:v>2250</c:v>
                </c:pt>
              </c:numCache>
            </c:numRef>
          </c:val>
          <c:smooth val="0"/>
          <c:extLst xmlns:mc="http://schemas.openxmlformats.org/markup-compatibility/2006" xmlns:c14="http://schemas.microsoft.com/office/drawing/2007/8/2/chart" xmlns:c16="http://schemas.microsoft.com/office/drawing/2014/chart" xmlns:c16r3="http://schemas.microsoft.com/office/drawing/2017/03/chart">
            <c:ext xmlns:c16="http://schemas.microsoft.com/office/drawing/2014/chart" uri="{C3380CC4-5D6E-409C-BE32-E72D297353CC}">
              <c16:uniqueId val="{00000003-DB2A-B54B-B67A-AAEA601298FA}"/>
            </c:ext>
          </c:extLst>
        </c:ser>
        <c:ser>
          <c:idx val="4"/>
          <c:order val="4"/>
          <c:tx>
            <c:strRef>
              <c:f>Sheet1!$F$1</c:f>
              <c:strCache>
                <c:ptCount val="1"/>
                <c:pt idx="0">
                  <c:v>Província E</c:v>
                </c:pt>
              </c:strCache>
            </c:strRef>
          </c:tx>
          <c:spPr>
            <a:ln w="38100" cap="rnd">
              <a:solidFill>
                <a:srgbClr val="3C16FA"/>
              </a:solidFill>
              <a:prstDash val="solid"/>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Sheet1!$F$2:$F$7</c:f>
              <c:numCache>
                <c:formatCode>General</c:formatCode>
                <c:ptCount val="6"/>
                <c:pt idx="0">
                  <c:v>1100</c:v>
                </c:pt>
                <c:pt idx="1">
                  <c:v>1025</c:v>
                </c:pt>
                <c:pt idx="2">
                  <c:v>1475</c:v>
                </c:pt>
                <c:pt idx="3">
                  <c:v>1250</c:v>
                </c:pt>
                <c:pt idx="4">
                  <c:v>2125</c:v>
                </c:pt>
                <c:pt idx="5">
                  <c:v>1325</c:v>
                </c:pt>
              </c:numCache>
            </c:numRef>
          </c:val>
          <c:smooth val="0"/>
          <c:extLst xmlns:mc="http://schemas.openxmlformats.org/markup-compatibility/2006" xmlns:c14="http://schemas.microsoft.com/office/drawing/2007/8/2/chart" xmlns:c16="http://schemas.microsoft.com/office/drawing/2014/chart" xmlns:c16r3="http://schemas.microsoft.com/office/drawing/2017/03/chart">
            <c:ext xmlns:c16="http://schemas.microsoft.com/office/drawing/2014/chart" uri="{C3380CC4-5D6E-409C-BE32-E72D297353CC}">
              <c16:uniqueId val="{00000004-DB2A-B54B-B67A-AAEA601298FA}"/>
            </c:ext>
          </c:extLst>
        </c:ser>
        <c:ser>
          <c:idx val="5"/>
          <c:order val="5"/>
          <c:tx>
            <c:strRef>
              <c:f>Sheet1!$G$1</c:f>
              <c:strCache>
                <c:ptCount val="1"/>
                <c:pt idx="0">
                  <c:v>Província F</c:v>
                </c:pt>
              </c:strCache>
            </c:strRef>
          </c:tx>
          <c:spPr>
            <a:ln w="38100" cap="rnd">
              <a:solidFill>
                <a:srgbClr val="C00000"/>
              </a:solidFill>
              <a:prstDash val="dash"/>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Sheet1!$G$2:$G$7</c:f>
              <c:numCache>
                <c:formatCode>General</c:formatCode>
                <c:ptCount val="6"/>
                <c:pt idx="0">
                  <c:v>1625</c:v>
                </c:pt>
                <c:pt idx="1">
                  <c:v>1575</c:v>
                </c:pt>
                <c:pt idx="2">
                  <c:v>1750</c:v>
                </c:pt>
                <c:pt idx="3">
                  <c:v>2025</c:v>
                </c:pt>
                <c:pt idx="4">
                  <c:v>1950</c:v>
                </c:pt>
                <c:pt idx="5">
                  <c:v>1850</c:v>
                </c:pt>
              </c:numCache>
            </c:numRef>
          </c:val>
          <c:smooth val="0"/>
          <c:extLst xmlns:mc="http://schemas.openxmlformats.org/markup-compatibility/2006" xmlns:c14="http://schemas.microsoft.com/office/drawing/2007/8/2/chart" xmlns:c16="http://schemas.microsoft.com/office/drawing/2014/chart" xmlns:c16r3="http://schemas.microsoft.com/office/drawing/2017/03/chart">
            <c:ext xmlns:c16="http://schemas.microsoft.com/office/drawing/2014/chart" uri="{C3380CC4-5D6E-409C-BE32-E72D297353CC}">
              <c16:uniqueId val="{00000005-DB2A-B54B-B67A-AAEA601298FA}"/>
            </c:ext>
          </c:extLst>
        </c:ser>
        <c:ser>
          <c:idx val="6"/>
          <c:order val="6"/>
          <c:tx>
            <c:strRef>
              <c:f>Sheet1!$H$1</c:f>
              <c:strCache>
                <c:ptCount val="1"/>
                <c:pt idx="0">
                  <c:v>Província G</c:v>
                </c:pt>
              </c:strCache>
            </c:strRef>
          </c:tx>
          <c:spPr>
            <a:ln w="38100" cap="rnd">
              <a:solidFill>
                <a:srgbClr val="00B0F0"/>
              </a:solidFill>
              <a:prstDash val="sysDash"/>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Sheet1!$H$2:$H$7</c:f>
              <c:numCache>
                <c:formatCode>General</c:formatCode>
                <c:ptCount val="6"/>
                <c:pt idx="0">
                  <c:v>1000</c:v>
                </c:pt>
                <c:pt idx="1">
                  <c:v>1050</c:v>
                </c:pt>
                <c:pt idx="2">
                  <c:v>1200</c:v>
                </c:pt>
                <c:pt idx="3">
                  <c:v>1600</c:v>
                </c:pt>
                <c:pt idx="4">
                  <c:v>1500</c:v>
                </c:pt>
                <c:pt idx="5">
                  <c:v>1475</c:v>
                </c:pt>
              </c:numCache>
            </c:numRef>
          </c:val>
          <c:smooth val="0"/>
          <c:extLst xmlns:mc="http://schemas.openxmlformats.org/markup-compatibility/2006" xmlns:c14="http://schemas.microsoft.com/office/drawing/2007/8/2/chart" xmlns:c16="http://schemas.microsoft.com/office/drawing/2014/chart" xmlns:c16r3="http://schemas.microsoft.com/office/drawing/2017/03/chart">
            <c:ext xmlns:c16="http://schemas.microsoft.com/office/drawing/2014/chart" uri="{C3380CC4-5D6E-409C-BE32-E72D297353CC}">
              <c16:uniqueId val="{00000006-DB2A-B54B-B67A-AAEA601298FA}"/>
            </c:ext>
          </c:extLst>
        </c:ser>
        <c:dLbls>
          <c:showLegendKey val="0"/>
          <c:showVal val="0"/>
          <c:showCatName val="0"/>
          <c:showSerName val="0"/>
          <c:showPercent val="0"/>
          <c:showBubbleSize val="0"/>
        </c:dLbls>
        <c:smooth val="0"/>
        <c:axId val="1103039711"/>
        <c:axId val="1080652767"/>
      </c:lineChart>
      <c:catAx>
        <c:axId val="1103039711"/>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solidFill>
                    <a:latin typeface="+mn-lt"/>
                    <a:ea typeface="+mn-ea"/>
                    <a:cs typeface="+mn-cs"/>
                  </a:defRPr>
                </a:pPr>
                <a:r>
                  <a:rPr lang="en-US" b="0"/>
                  <a:t>Ano</a:t>
                </a:r>
              </a:p>
            </c:rich>
          </c:tx>
          <c:layout>
            <c:manualLayout>
              <c:xMode val="edge"/>
              <c:yMode val="edge"/>
              <c:x val="0.41462039311375143"/>
              <c:y val="0.93282247703831078"/>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en-US"/>
          </a:p>
        </c:txPr>
        <c:crossAx val="1080652767"/>
        <c:crosses val="autoZero"/>
        <c:auto val="1"/>
        <c:lblAlgn val="ctr"/>
        <c:lblOffset val="100"/>
        <c:noMultiLvlLbl val="0"/>
      </c:catAx>
      <c:valAx>
        <c:axId val="1080652767"/>
        <c:scaling>
          <c:orientation val="minMax"/>
          <c:max val="3000"/>
          <c:min val="1000"/>
        </c:scaling>
        <c:delete val="0"/>
        <c:axPos val="l"/>
        <c:title>
          <c:tx>
            <c:rich>
              <a:bodyPr rot="-5400000" spcFirstLastPara="1" vertOverflow="ellipsis" vert="horz" wrap="square" anchor="ctr" anchorCtr="1"/>
              <a:lstStyle/>
              <a:p>
                <a:pPr>
                  <a:defRPr sz="2000" b="0" i="0" u="none" strike="noStrike" kern="1200" baseline="0">
                    <a:solidFill>
                      <a:schemeClr val="tx1"/>
                    </a:solidFill>
                    <a:latin typeface="+mn-lt"/>
                    <a:ea typeface="+mn-ea"/>
                    <a:cs typeface="+mn-cs"/>
                  </a:defRPr>
                </a:pPr>
                <a:r>
                  <a:rPr lang="en-US" b="0" dirty="0" err="1">
                    <a:solidFill>
                      <a:schemeClr val="tx1"/>
                    </a:solidFill>
                  </a:rPr>
                  <a:t>Incidência</a:t>
                </a:r>
                <a:r>
                  <a:rPr lang="en-US" b="0" dirty="0">
                    <a:solidFill>
                      <a:schemeClr val="tx1"/>
                    </a:solidFill>
                  </a:rPr>
                  <a:t> (</a:t>
                </a:r>
                <a:r>
                  <a:rPr lang="en-US" b="0" dirty="0" err="1">
                    <a:solidFill>
                      <a:schemeClr val="tx1"/>
                    </a:solidFill>
                  </a:rPr>
                  <a:t>por</a:t>
                </a:r>
                <a:r>
                  <a:rPr lang="en-US" b="0" dirty="0">
                    <a:solidFill>
                      <a:schemeClr val="tx1"/>
                    </a:solidFill>
                  </a:rPr>
                  <a:t> 100.000)</a:t>
                </a:r>
              </a:p>
            </c:rich>
          </c:tx>
          <c:layout>
            <c:manualLayout>
              <c:xMode val="edge"/>
              <c:yMode val="edge"/>
              <c:x val="0"/>
              <c:y val="0.22504517050911088"/>
            </c:manualLayout>
          </c:layout>
          <c:overlay val="0"/>
          <c:spPr>
            <a:noFill/>
            <a:ln>
              <a:noFill/>
            </a:ln>
            <a:effectLst/>
          </c:spPr>
          <c:txPr>
            <a:bodyPr rot="-54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en-US"/>
            </a:p>
          </c:txPr>
        </c:title>
        <c:numFmt formatCode="#,##0" sourceLinked="0"/>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en-US"/>
          </a:p>
        </c:txPr>
        <c:crossAx val="1103039711"/>
        <c:crosses val="autoZero"/>
        <c:crossBetween val="midCat"/>
        <c:majorUnit val="250"/>
      </c:valAx>
      <c:spPr>
        <a:noFill/>
        <a:ln>
          <a:noFill/>
        </a:ln>
        <a:effectLst/>
      </c:spPr>
    </c:plotArea>
    <c:plotVisOnly val="1"/>
    <c:dispBlanksAs val="gap"/>
    <c:showDLblsOverMax val="0"/>
    <c:extLst xmlns:mc="http://schemas.openxmlformats.org/markup-compatibility/2006" xmlns:c14="http://schemas.microsoft.com/office/drawing/2007/8/2/chart" xmlns:c16="http://schemas.microsoft.com/office/drawing/2014/chart" xmlns:c16r3="http://schemas.microsoft.com/office/drawing/2017/03/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2000">
          <a:solidFill>
            <a:schemeClr val="tx1"/>
          </a:solidFill>
        </a:defRPr>
      </a:pPr>
      <a:endParaRPr lang="en-US"/>
    </a:p>
  </c:txPr>
  <c:externalData r:id="rId3">
    <c:autoUpdate val="0"/>
  </c:externalData>
  <c:userShapes r:id="rId4"/>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774832333286036"/>
          <c:y val="2.6716256489317716E-2"/>
          <c:w val="0.77958937624847346"/>
          <c:h val="0.79115825989505628"/>
        </c:manualLayout>
      </c:layout>
      <c:lineChart>
        <c:grouping val="standard"/>
        <c:varyColors val="0"/>
        <c:ser>
          <c:idx val="0"/>
          <c:order val="0"/>
          <c:tx>
            <c:strRef>
              <c:f>Sheet1!$B$1</c:f>
              <c:strCache>
                <c:ptCount val="1"/>
                <c:pt idx="0">
                  <c:v>Província A</c:v>
                </c:pt>
              </c:strCache>
            </c:strRef>
          </c:tx>
          <c:spPr>
            <a:ln w="38100" cap="rnd">
              <a:solidFill>
                <a:schemeClr val="tx1"/>
              </a:solidFill>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Sheet1!$B$2:$B$7</c:f>
              <c:numCache>
                <c:formatCode>General</c:formatCode>
                <c:ptCount val="6"/>
                <c:pt idx="0">
                  <c:v>0</c:v>
                </c:pt>
                <c:pt idx="1">
                  <c:v>0</c:v>
                </c:pt>
                <c:pt idx="2">
                  <c:v>38</c:v>
                </c:pt>
                <c:pt idx="3">
                  <c:v>0</c:v>
                </c:pt>
                <c:pt idx="4">
                  <c:v>5</c:v>
                </c:pt>
                <c:pt idx="5">
                  <c:v>3</c:v>
                </c:pt>
              </c:numCache>
            </c:numRef>
          </c:val>
          <c:smooth val="0"/>
          <c:extLst xmlns:mc="http://schemas.openxmlformats.org/markup-compatibility/2006" xmlns:c14="http://schemas.microsoft.com/office/drawing/2007/8/2/chart" xmlns:c16="http://schemas.microsoft.com/office/drawing/2014/chart" xmlns:c16r3="http://schemas.microsoft.com/office/drawing/2017/03/chart">
            <c:ext xmlns:c16="http://schemas.microsoft.com/office/drawing/2014/chart" uri="{C3380CC4-5D6E-409C-BE32-E72D297353CC}">
              <c16:uniqueId val="{00000000-AFCE-4C37-B462-E05043B09EC1}"/>
            </c:ext>
          </c:extLst>
        </c:ser>
        <c:ser>
          <c:idx val="1"/>
          <c:order val="1"/>
          <c:tx>
            <c:strRef>
              <c:f>Sheet1!$C$1</c:f>
              <c:strCache>
                <c:ptCount val="1"/>
                <c:pt idx="0">
                  <c:v>Província B</c:v>
                </c:pt>
              </c:strCache>
            </c:strRef>
          </c:tx>
          <c:spPr>
            <a:ln w="38100" cap="rnd">
              <a:solidFill>
                <a:srgbClr val="FF0000"/>
              </a:solidFill>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Sheet1!$C$2:$C$7</c:f>
              <c:numCache>
                <c:formatCode>General</c:formatCode>
                <c:ptCount val="6"/>
                <c:pt idx="0">
                  <c:v>40</c:v>
                </c:pt>
                <c:pt idx="1">
                  <c:v>75</c:v>
                </c:pt>
                <c:pt idx="2">
                  <c:v>175</c:v>
                </c:pt>
                <c:pt idx="3">
                  <c:v>60</c:v>
                </c:pt>
                <c:pt idx="4">
                  <c:v>150</c:v>
                </c:pt>
                <c:pt idx="5">
                  <c:v>55</c:v>
                </c:pt>
              </c:numCache>
            </c:numRef>
          </c:val>
          <c:smooth val="0"/>
          <c:extLst xmlns:mc="http://schemas.openxmlformats.org/markup-compatibility/2006" xmlns:c14="http://schemas.microsoft.com/office/drawing/2007/8/2/chart" xmlns:c16="http://schemas.microsoft.com/office/drawing/2014/chart" xmlns:c16r3="http://schemas.microsoft.com/office/drawing/2017/03/chart">
            <c:ext xmlns:c16="http://schemas.microsoft.com/office/drawing/2014/chart" uri="{C3380CC4-5D6E-409C-BE32-E72D297353CC}">
              <c16:uniqueId val="{00000001-AFCE-4C37-B462-E05043B09EC1}"/>
            </c:ext>
          </c:extLst>
        </c:ser>
        <c:ser>
          <c:idx val="2"/>
          <c:order val="2"/>
          <c:tx>
            <c:strRef>
              <c:f>Sheet1!$D$1</c:f>
              <c:strCache>
                <c:ptCount val="1"/>
                <c:pt idx="0">
                  <c:v>Província C</c:v>
                </c:pt>
              </c:strCache>
            </c:strRef>
          </c:tx>
          <c:spPr>
            <a:ln w="38100" cap="rnd">
              <a:solidFill>
                <a:srgbClr val="109648"/>
              </a:solidFill>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Sheet1!$D$2:$D$7</c:f>
              <c:numCache>
                <c:formatCode>General</c:formatCode>
                <c:ptCount val="6"/>
                <c:pt idx="0">
                  <c:v>28</c:v>
                </c:pt>
                <c:pt idx="1">
                  <c:v>50</c:v>
                </c:pt>
                <c:pt idx="2">
                  <c:v>55</c:v>
                </c:pt>
                <c:pt idx="3">
                  <c:v>40</c:v>
                </c:pt>
                <c:pt idx="4">
                  <c:v>48</c:v>
                </c:pt>
                <c:pt idx="5">
                  <c:v>35</c:v>
                </c:pt>
              </c:numCache>
            </c:numRef>
          </c:val>
          <c:smooth val="0"/>
          <c:extLst xmlns:mc="http://schemas.openxmlformats.org/markup-compatibility/2006" xmlns:c14="http://schemas.microsoft.com/office/drawing/2007/8/2/chart" xmlns:c16="http://schemas.microsoft.com/office/drawing/2014/chart" xmlns:c16r3="http://schemas.microsoft.com/office/drawing/2017/03/chart">
            <c:ext xmlns:c16="http://schemas.microsoft.com/office/drawing/2014/chart" uri="{C3380CC4-5D6E-409C-BE32-E72D297353CC}">
              <c16:uniqueId val="{00000002-AFCE-4C37-B462-E05043B09EC1}"/>
            </c:ext>
          </c:extLst>
        </c:ser>
        <c:ser>
          <c:idx val="3"/>
          <c:order val="3"/>
          <c:tx>
            <c:strRef>
              <c:f>Sheet1!$E$1</c:f>
              <c:strCache>
                <c:ptCount val="1"/>
                <c:pt idx="0">
                  <c:v>Província D</c:v>
                </c:pt>
              </c:strCache>
            </c:strRef>
          </c:tx>
          <c:spPr>
            <a:ln w="38100" cap="rnd">
              <a:solidFill>
                <a:srgbClr val="7030A0"/>
              </a:solidFill>
              <a:prstDash val="solid"/>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Sheet1!$E$2:$E$7</c:f>
              <c:numCache>
                <c:formatCode>General</c:formatCode>
                <c:ptCount val="6"/>
                <c:pt idx="0">
                  <c:v>15</c:v>
                </c:pt>
                <c:pt idx="1">
                  <c:v>13</c:v>
                </c:pt>
                <c:pt idx="2">
                  <c:v>14</c:v>
                </c:pt>
                <c:pt idx="3">
                  <c:v>8</c:v>
                </c:pt>
                <c:pt idx="4">
                  <c:v>13</c:v>
                </c:pt>
                <c:pt idx="5">
                  <c:v>10</c:v>
                </c:pt>
              </c:numCache>
            </c:numRef>
          </c:val>
          <c:smooth val="0"/>
          <c:extLst xmlns:mc="http://schemas.openxmlformats.org/markup-compatibility/2006" xmlns:c14="http://schemas.microsoft.com/office/drawing/2007/8/2/chart" xmlns:c16="http://schemas.microsoft.com/office/drawing/2014/chart" xmlns:c16r3="http://schemas.microsoft.com/office/drawing/2017/03/chart">
            <c:ext xmlns:c16="http://schemas.microsoft.com/office/drawing/2014/chart" uri="{C3380CC4-5D6E-409C-BE32-E72D297353CC}">
              <c16:uniqueId val="{00000003-AFCE-4C37-B462-E05043B09EC1}"/>
            </c:ext>
          </c:extLst>
        </c:ser>
        <c:ser>
          <c:idx val="4"/>
          <c:order val="4"/>
          <c:tx>
            <c:strRef>
              <c:f>Sheet1!$F$1</c:f>
              <c:strCache>
                <c:ptCount val="1"/>
                <c:pt idx="0">
                  <c:v>Província E</c:v>
                </c:pt>
              </c:strCache>
            </c:strRef>
          </c:tx>
          <c:spPr>
            <a:ln w="38100" cap="rnd">
              <a:solidFill>
                <a:srgbClr val="3C16FA"/>
              </a:solidFill>
              <a:prstDash val="solid"/>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Sheet1!$F$2:$F$7</c:f>
              <c:numCache>
                <c:formatCode>General</c:formatCode>
                <c:ptCount val="6"/>
                <c:pt idx="0">
                  <c:v>63</c:v>
                </c:pt>
                <c:pt idx="1">
                  <c:v>75</c:v>
                </c:pt>
                <c:pt idx="2">
                  <c:v>73</c:v>
                </c:pt>
                <c:pt idx="3">
                  <c:v>33</c:v>
                </c:pt>
                <c:pt idx="4">
                  <c:v>113</c:v>
                </c:pt>
                <c:pt idx="5">
                  <c:v>70</c:v>
                </c:pt>
              </c:numCache>
            </c:numRef>
          </c:val>
          <c:smooth val="0"/>
          <c:extLst xmlns:mc="http://schemas.openxmlformats.org/markup-compatibility/2006" xmlns:c14="http://schemas.microsoft.com/office/drawing/2007/8/2/chart" xmlns:c16="http://schemas.microsoft.com/office/drawing/2014/chart" xmlns:c16r3="http://schemas.microsoft.com/office/drawing/2017/03/chart">
            <c:ext xmlns:c16="http://schemas.microsoft.com/office/drawing/2014/chart" uri="{C3380CC4-5D6E-409C-BE32-E72D297353CC}">
              <c16:uniqueId val="{00000004-AFCE-4C37-B462-E05043B09EC1}"/>
            </c:ext>
          </c:extLst>
        </c:ser>
        <c:ser>
          <c:idx val="5"/>
          <c:order val="5"/>
          <c:tx>
            <c:strRef>
              <c:f>Sheet1!$G$1</c:f>
              <c:strCache>
                <c:ptCount val="1"/>
                <c:pt idx="0">
                  <c:v>Província F</c:v>
                </c:pt>
              </c:strCache>
            </c:strRef>
          </c:tx>
          <c:spPr>
            <a:ln w="38100" cap="rnd">
              <a:solidFill>
                <a:srgbClr val="C00000"/>
              </a:solidFill>
              <a:prstDash val="dash"/>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Sheet1!$G$2:$G$7</c:f>
              <c:numCache>
                <c:formatCode>General</c:formatCode>
                <c:ptCount val="6"/>
                <c:pt idx="0">
                  <c:v>15</c:v>
                </c:pt>
                <c:pt idx="1">
                  <c:v>8</c:v>
                </c:pt>
                <c:pt idx="2">
                  <c:v>8</c:v>
                </c:pt>
                <c:pt idx="3">
                  <c:v>9</c:v>
                </c:pt>
                <c:pt idx="4">
                  <c:v>8</c:v>
                </c:pt>
                <c:pt idx="5">
                  <c:v>5</c:v>
                </c:pt>
              </c:numCache>
            </c:numRef>
          </c:val>
          <c:smooth val="0"/>
          <c:extLst xmlns:mc="http://schemas.openxmlformats.org/markup-compatibility/2006" xmlns:c14="http://schemas.microsoft.com/office/drawing/2007/8/2/chart" xmlns:c16="http://schemas.microsoft.com/office/drawing/2014/chart" xmlns:c16r3="http://schemas.microsoft.com/office/drawing/2017/03/chart">
            <c:ext xmlns:c16="http://schemas.microsoft.com/office/drawing/2014/chart" uri="{C3380CC4-5D6E-409C-BE32-E72D297353CC}">
              <c16:uniqueId val="{00000005-AFCE-4C37-B462-E05043B09EC1}"/>
            </c:ext>
          </c:extLst>
        </c:ser>
        <c:ser>
          <c:idx val="6"/>
          <c:order val="6"/>
          <c:tx>
            <c:strRef>
              <c:f>Sheet1!$H$1</c:f>
              <c:strCache>
                <c:ptCount val="1"/>
                <c:pt idx="0">
                  <c:v>Província G</c:v>
                </c:pt>
              </c:strCache>
            </c:strRef>
          </c:tx>
          <c:spPr>
            <a:ln w="38100" cap="rnd">
              <a:solidFill>
                <a:srgbClr val="00B0F0"/>
              </a:solidFill>
              <a:prstDash val="sysDash"/>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Sheet1!$H$2:$H$7</c:f>
              <c:numCache>
                <c:formatCode>General</c:formatCode>
                <c:ptCount val="6"/>
                <c:pt idx="0">
                  <c:v>3</c:v>
                </c:pt>
                <c:pt idx="1">
                  <c:v>5</c:v>
                </c:pt>
                <c:pt idx="2">
                  <c:v>33</c:v>
                </c:pt>
                <c:pt idx="3">
                  <c:v>38</c:v>
                </c:pt>
                <c:pt idx="4">
                  <c:v>30</c:v>
                </c:pt>
                <c:pt idx="5">
                  <c:v>25</c:v>
                </c:pt>
              </c:numCache>
            </c:numRef>
          </c:val>
          <c:smooth val="0"/>
          <c:extLst xmlns:mc="http://schemas.openxmlformats.org/markup-compatibility/2006" xmlns:c14="http://schemas.microsoft.com/office/drawing/2007/8/2/chart" xmlns:c16="http://schemas.microsoft.com/office/drawing/2014/chart" xmlns:c16r3="http://schemas.microsoft.com/office/drawing/2017/03/chart">
            <c:ext xmlns:c16="http://schemas.microsoft.com/office/drawing/2014/chart" uri="{C3380CC4-5D6E-409C-BE32-E72D297353CC}">
              <c16:uniqueId val="{00000006-AFCE-4C37-B462-E05043B09EC1}"/>
            </c:ext>
          </c:extLst>
        </c:ser>
        <c:dLbls>
          <c:showLegendKey val="0"/>
          <c:showVal val="0"/>
          <c:showCatName val="0"/>
          <c:showSerName val="0"/>
          <c:showPercent val="0"/>
          <c:showBubbleSize val="0"/>
        </c:dLbls>
        <c:smooth val="0"/>
        <c:axId val="1071254127"/>
        <c:axId val="1634623743"/>
      </c:lineChart>
      <c:catAx>
        <c:axId val="1071254127"/>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solidFill>
                    <a:latin typeface="+mn-lt"/>
                    <a:ea typeface="+mn-ea"/>
                    <a:cs typeface="+mn-cs"/>
                  </a:defRPr>
                </a:pPr>
                <a:r>
                  <a:rPr lang="en-US" b="0"/>
                  <a:t>Ano</a:t>
                </a:r>
              </a:p>
            </c:rich>
          </c:tx>
          <c:layout>
            <c:manualLayout>
              <c:xMode val="edge"/>
              <c:yMode val="edge"/>
              <c:x val="0.4348861113119602"/>
              <c:y val="0.93782757262424887"/>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en-US"/>
          </a:p>
        </c:txPr>
        <c:crossAx val="1634623743"/>
        <c:crosses val="autoZero"/>
        <c:auto val="1"/>
        <c:lblAlgn val="ctr"/>
        <c:lblOffset val="100"/>
        <c:noMultiLvlLbl val="0"/>
      </c:catAx>
      <c:valAx>
        <c:axId val="1634623743"/>
        <c:scaling>
          <c:orientation val="minMax"/>
          <c:max val="180"/>
        </c:scaling>
        <c:delete val="0"/>
        <c:axPos val="l"/>
        <c:title>
          <c:tx>
            <c:rich>
              <a:bodyPr rot="-5400000" spcFirstLastPara="1" vertOverflow="ellipsis" vert="horz" wrap="square" anchor="ctr" anchorCtr="1"/>
              <a:lstStyle/>
              <a:p>
                <a:pPr>
                  <a:defRPr sz="2000" b="0" i="0" u="none" strike="noStrike" kern="1200" baseline="0">
                    <a:solidFill>
                      <a:schemeClr val="tx1"/>
                    </a:solidFill>
                    <a:latin typeface="+mn-lt"/>
                    <a:ea typeface="+mn-ea"/>
                    <a:cs typeface="+mn-cs"/>
                  </a:defRPr>
                </a:pPr>
                <a:r>
                  <a:rPr lang="en-US" b="0" dirty="0" err="1"/>
                  <a:t>Incidência</a:t>
                </a:r>
                <a:r>
                  <a:rPr lang="en-US" b="0" dirty="0"/>
                  <a:t> (</a:t>
                </a:r>
                <a:r>
                  <a:rPr lang="en-US" b="0" dirty="0" err="1"/>
                  <a:t>por</a:t>
                </a:r>
                <a:r>
                  <a:rPr lang="en-US" b="0" dirty="0"/>
                  <a:t> 100.000)</a:t>
                </a:r>
              </a:p>
            </c:rich>
          </c:tx>
          <c:layout>
            <c:manualLayout>
              <c:xMode val="edge"/>
              <c:yMode val="edge"/>
              <c:x val="1.2077730263831757E-3"/>
              <c:y val="0.13701131003442643"/>
            </c:manualLayout>
          </c:layout>
          <c:overlay val="0"/>
          <c:spPr>
            <a:noFill/>
            <a:ln>
              <a:noFill/>
            </a:ln>
            <a:effectLst/>
          </c:spPr>
          <c:txPr>
            <a:bodyPr rot="-54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en-US"/>
            </a:p>
          </c:txPr>
        </c:title>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en-US"/>
          </a:p>
        </c:txPr>
        <c:crossAx val="1071254127"/>
        <c:crosses val="autoZero"/>
        <c:crossBetween val="midCat"/>
        <c:majorUnit val="30"/>
        <c:minorUnit val="5"/>
      </c:valAx>
      <c:spPr>
        <a:noFill/>
        <a:ln>
          <a:noFill/>
        </a:ln>
        <a:effectLst/>
      </c:spPr>
    </c:plotArea>
    <c:plotVisOnly val="1"/>
    <c:dispBlanksAs val="gap"/>
    <c:showDLblsOverMax val="0"/>
    <c:extLst xmlns:mc="http://schemas.openxmlformats.org/markup-compatibility/2006" xmlns:c14="http://schemas.microsoft.com/office/drawing/2007/8/2/chart" xmlns:c16="http://schemas.microsoft.com/office/drawing/2014/chart" xmlns:c16r3="http://schemas.microsoft.com/office/drawing/2017/03/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2000">
          <a:solidFill>
            <a:schemeClr val="tx1"/>
          </a:solidFill>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287316775398906"/>
          <c:y val="2.8319233691607337E-2"/>
          <c:w val="0.72676774138903566"/>
          <c:h val="0.80142502167636742"/>
        </c:manualLayout>
      </c:layout>
      <c:lineChart>
        <c:grouping val="standard"/>
        <c:varyColors val="0"/>
        <c:ser>
          <c:idx val="0"/>
          <c:order val="0"/>
          <c:tx>
            <c:strRef>
              <c:f>Sheet1!$B$1</c:f>
              <c:strCache>
                <c:ptCount val="1"/>
                <c:pt idx="0">
                  <c:v>Província A</c:v>
                </c:pt>
              </c:strCache>
            </c:strRef>
          </c:tx>
          <c:spPr>
            <a:ln w="38100" cap="rnd">
              <a:solidFill>
                <a:schemeClr val="tx1"/>
              </a:solidFill>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Sheet1!$B$2:$B$7</c:f>
              <c:numCache>
                <c:formatCode>General</c:formatCode>
                <c:ptCount val="6"/>
                <c:pt idx="0">
                  <c:v>1200</c:v>
                </c:pt>
                <c:pt idx="1">
                  <c:v>1400</c:v>
                </c:pt>
                <c:pt idx="2">
                  <c:v>1550</c:v>
                </c:pt>
                <c:pt idx="3">
                  <c:v>1600</c:v>
                </c:pt>
                <c:pt idx="4">
                  <c:v>1450</c:v>
                </c:pt>
                <c:pt idx="5">
                  <c:v>1600</c:v>
                </c:pt>
              </c:numCache>
            </c:numRef>
          </c:val>
          <c:smooth val="0"/>
          <c:extLst xmlns:mc="http://schemas.openxmlformats.org/markup-compatibility/2006" xmlns:c14="http://schemas.microsoft.com/office/drawing/2007/8/2/chart" xmlns:c16="http://schemas.microsoft.com/office/drawing/2014/chart" xmlns:c16r3="http://schemas.microsoft.com/office/drawing/2017/03/chart">
            <c:ext xmlns:c16="http://schemas.microsoft.com/office/drawing/2014/chart" uri="{C3380CC4-5D6E-409C-BE32-E72D297353CC}">
              <c16:uniqueId val="{00000000-0815-6A49-8D3E-7D2AA88A320D}"/>
            </c:ext>
          </c:extLst>
        </c:ser>
        <c:ser>
          <c:idx val="1"/>
          <c:order val="1"/>
          <c:tx>
            <c:strRef>
              <c:f>Sheet1!$C$1</c:f>
              <c:strCache>
                <c:ptCount val="1"/>
                <c:pt idx="0">
                  <c:v>Província B</c:v>
                </c:pt>
              </c:strCache>
            </c:strRef>
          </c:tx>
          <c:spPr>
            <a:ln w="38100" cap="rnd">
              <a:solidFill>
                <a:srgbClr val="FF0000"/>
              </a:solidFill>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Sheet1!$C$2:$C$7</c:f>
              <c:numCache>
                <c:formatCode>General</c:formatCode>
                <c:ptCount val="6"/>
                <c:pt idx="0">
                  <c:v>1900</c:v>
                </c:pt>
                <c:pt idx="1">
                  <c:v>2100</c:v>
                </c:pt>
                <c:pt idx="2">
                  <c:v>2600</c:v>
                </c:pt>
                <c:pt idx="3">
                  <c:v>2850</c:v>
                </c:pt>
                <c:pt idx="4">
                  <c:v>2650</c:v>
                </c:pt>
                <c:pt idx="5">
                  <c:v>2800</c:v>
                </c:pt>
              </c:numCache>
            </c:numRef>
          </c:val>
          <c:smooth val="0"/>
          <c:extLst xmlns:mc="http://schemas.openxmlformats.org/markup-compatibility/2006" xmlns:c14="http://schemas.microsoft.com/office/drawing/2007/8/2/chart" xmlns:c16="http://schemas.microsoft.com/office/drawing/2014/chart" xmlns:c16r3="http://schemas.microsoft.com/office/drawing/2017/03/chart">
            <c:ext xmlns:c16="http://schemas.microsoft.com/office/drawing/2014/chart" uri="{C3380CC4-5D6E-409C-BE32-E72D297353CC}">
              <c16:uniqueId val="{00000001-0815-6A49-8D3E-7D2AA88A320D}"/>
            </c:ext>
          </c:extLst>
        </c:ser>
        <c:ser>
          <c:idx val="2"/>
          <c:order val="2"/>
          <c:tx>
            <c:strRef>
              <c:f>Sheet1!$D$1</c:f>
              <c:strCache>
                <c:ptCount val="1"/>
                <c:pt idx="0">
                  <c:v>Província C</c:v>
                </c:pt>
              </c:strCache>
            </c:strRef>
          </c:tx>
          <c:spPr>
            <a:ln w="38100" cap="rnd">
              <a:solidFill>
                <a:srgbClr val="109648"/>
              </a:solidFill>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Sheet1!$D$2:$D$7</c:f>
              <c:numCache>
                <c:formatCode>General</c:formatCode>
                <c:ptCount val="6"/>
                <c:pt idx="0">
                  <c:v>1525</c:v>
                </c:pt>
                <c:pt idx="1">
                  <c:v>1400</c:v>
                </c:pt>
                <c:pt idx="2">
                  <c:v>1850</c:v>
                </c:pt>
                <c:pt idx="3">
                  <c:v>2075</c:v>
                </c:pt>
                <c:pt idx="4">
                  <c:v>1900</c:v>
                </c:pt>
                <c:pt idx="5">
                  <c:v>1975</c:v>
                </c:pt>
              </c:numCache>
            </c:numRef>
          </c:val>
          <c:smooth val="0"/>
          <c:extLst xmlns:mc="http://schemas.openxmlformats.org/markup-compatibility/2006" xmlns:c14="http://schemas.microsoft.com/office/drawing/2007/8/2/chart" xmlns:c16="http://schemas.microsoft.com/office/drawing/2014/chart" xmlns:c16r3="http://schemas.microsoft.com/office/drawing/2017/03/chart">
            <c:ext xmlns:c16="http://schemas.microsoft.com/office/drawing/2014/chart" uri="{C3380CC4-5D6E-409C-BE32-E72D297353CC}">
              <c16:uniqueId val="{00000002-0815-6A49-8D3E-7D2AA88A320D}"/>
            </c:ext>
          </c:extLst>
        </c:ser>
        <c:ser>
          <c:idx val="3"/>
          <c:order val="3"/>
          <c:tx>
            <c:strRef>
              <c:f>Sheet1!$E$1</c:f>
              <c:strCache>
                <c:ptCount val="1"/>
                <c:pt idx="0">
                  <c:v>Província D</c:v>
                </c:pt>
              </c:strCache>
            </c:strRef>
          </c:tx>
          <c:spPr>
            <a:ln w="38100" cap="rnd">
              <a:solidFill>
                <a:srgbClr val="7030A0"/>
              </a:solidFill>
              <a:prstDash val="solid"/>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Sheet1!$E$2:$E$7</c:f>
              <c:numCache>
                <c:formatCode>General</c:formatCode>
                <c:ptCount val="6"/>
                <c:pt idx="0">
                  <c:v>2000</c:v>
                </c:pt>
                <c:pt idx="1">
                  <c:v>1950</c:v>
                </c:pt>
                <c:pt idx="2">
                  <c:v>2125</c:v>
                </c:pt>
                <c:pt idx="3">
                  <c:v>2425</c:v>
                </c:pt>
                <c:pt idx="4">
                  <c:v>2125</c:v>
                </c:pt>
                <c:pt idx="5">
                  <c:v>2250</c:v>
                </c:pt>
              </c:numCache>
            </c:numRef>
          </c:val>
          <c:smooth val="0"/>
          <c:extLst xmlns:mc="http://schemas.openxmlformats.org/markup-compatibility/2006" xmlns:c14="http://schemas.microsoft.com/office/drawing/2007/8/2/chart" xmlns:c16="http://schemas.microsoft.com/office/drawing/2014/chart" xmlns:c16r3="http://schemas.microsoft.com/office/drawing/2017/03/chart">
            <c:ext xmlns:c16="http://schemas.microsoft.com/office/drawing/2014/chart" uri="{C3380CC4-5D6E-409C-BE32-E72D297353CC}">
              <c16:uniqueId val="{00000003-0815-6A49-8D3E-7D2AA88A320D}"/>
            </c:ext>
          </c:extLst>
        </c:ser>
        <c:ser>
          <c:idx val="4"/>
          <c:order val="4"/>
          <c:tx>
            <c:strRef>
              <c:f>Sheet1!$F$1</c:f>
              <c:strCache>
                <c:ptCount val="1"/>
                <c:pt idx="0">
                  <c:v>Província E</c:v>
                </c:pt>
              </c:strCache>
            </c:strRef>
          </c:tx>
          <c:spPr>
            <a:ln w="38100" cap="rnd">
              <a:solidFill>
                <a:srgbClr val="3C16FA"/>
              </a:solidFill>
              <a:prstDash val="solid"/>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Sheet1!$F$2:$F$7</c:f>
              <c:numCache>
                <c:formatCode>General</c:formatCode>
                <c:ptCount val="6"/>
                <c:pt idx="0">
                  <c:v>1100</c:v>
                </c:pt>
                <c:pt idx="1">
                  <c:v>1025</c:v>
                </c:pt>
                <c:pt idx="2">
                  <c:v>1475</c:v>
                </c:pt>
                <c:pt idx="3">
                  <c:v>1250</c:v>
                </c:pt>
                <c:pt idx="4">
                  <c:v>2125</c:v>
                </c:pt>
                <c:pt idx="5">
                  <c:v>1325</c:v>
                </c:pt>
              </c:numCache>
            </c:numRef>
          </c:val>
          <c:smooth val="0"/>
          <c:extLst xmlns:mc="http://schemas.openxmlformats.org/markup-compatibility/2006" xmlns:c14="http://schemas.microsoft.com/office/drawing/2007/8/2/chart" xmlns:c16="http://schemas.microsoft.com/office/drawing/2014/chart" xmlns:c16r3="http://schemas.microsoft.com/office/drawing/2017/03/chart">
            <c:ext xmlns:c16="http://schemas.microsoft.com/office/drawing/2014/chart" uri="{C3380CC4-5D6E-409C-BE32-E72D297353CC}">
              <c16:uniqueId val="{00000004-0815-6A49-8D3E-7D2AA88A320D}"/>
            </c:ext>
          </c:extLst>
        </c:ser>
        <c:ser>
          <c:idx val="5"/>
          <c:order val="5"/>
          <c:tx>
            <c:strRef>
              <c:f>Sheet1!$G$1</c:f>
              <c:strCache>
                <c:ptCount val="1"/>
                <c:pt idx="0">
                  <c:v>Província F</c:v>
                </c:pt>
              </c:strCache>
            </c:strRef>
          </c:tx>
          <c:spPr>
            <a:ln w="38100" cap="rnd">
              <a:solidFill>
                <a:srgbClr val="C00000"/>
              </a:solidFill>
              <a:prstDash val="dash"/>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Sheet1!$G$2:$G$7</c:f>
              <c:numCache>
                <c:formatCode>General</c:formatCode>
                <c:ptCount val="6"/>
                <c:pt idx="0">
                  <c:v>1625</c:v>
                </c:pt>
                <c:pt idx="1">
                  <c:v>1575</c:v>
                </c:pt>
                <c:pt idx="2">
                  <c:v>1750</c:v>
                </c:pt>
                <c:pt idx="3">
                  <c:v>2025</c:v>
                </c:pt>
                <c:pt idx="4">
                  <c:v>1950</c:v>
                </c:pt>
                <c:pt idx="5">
                  <c:v>1850</c:v>
                </c:pt>
              </c:numCache>
            </c:numRef>
          </c:val>
          <c:smooth val="0"/>
          <c:extLst xmlns:mc="http://schemas.openxmlformats.org/markup-compatibility/2006" xmlns:c14="http://schemas.microsoft.com/office/drawing/2007/8/2/chart" xmlns:c16="http://schemas.microsoft.com/office/drawing/2014/chart" xmlns:c16r3="http://schemas.microsoft.com/office/drawing/2017/03/chart">
            <c:ext xmlns:c16="http://schemas.microsoft.com/office/drawing/2014/chart" uri="{C3380CC4-5D6E-409C-BE32-E72D297353CC}">
              <c16:uniqueId val="{00000005-0815-6A49-8D3E-7D2AA88A320D}"/>
            </c:ext>
          </c:extLst>
        </c:ser>
        <c:ser>
          <c:idx val="6"/>
          <c:order val="6"/>
          <c:tx>
            <c:strRef>
              <c:f>Sheet1!$H$1</c:f>
              <c:strCache>
                <c:ptCount val="1"/>
                <c:pt idx="0">
                  <c:v>Província G</c:v>
                </c:pt>
              </c:strCache>
            </c:strRef>
          </c:tx>
          <c:spPr>
            <a:ln w="38100" cap="rnd">
              <a:solidFill>
                <a:srgbClr val="00B0F0"/>
              </a:solidFill>
              <a:prstDash val="sysDash"/>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Sheet1!$H$2:$H$7</c:f>
              <c:numCache>
                <c:formatCode>General</c:formatCode>
                <c:ptCount val="6"/>
                <c:pt idx="0">
                  <c:v>1000</c:v>
                </c:pt>
                <c:pt idx="1">
                  <c:v>1050</c:v>
                </c:pt>
                <c:pt idx="2">
                  <c:v>1200</c:v>
                </c:pt>
                <c:pt idx="3">
                  <c:v>1600</c:v>
                </c:pt>
                <c:pt idx="4">
                  <c:v>1500</c:v>
                </c:pt>
                <c:pt idx="5">
                  <c:v>1475</c:v>
                </c:pt>
              </c:numCache>
            </c:numRef>
          </c:val>
          <c:smooth val="0"/>
          <c:extLst xmlns:mc="http://schemas.openxmlformats.org/markup-compatibility/2006" xmlns:c14="http://schemas.microsoft.com/office/drawing/2007/8/2/chart" xmlns:c16="http://schemas.microsoft.com/office/drawing/2014/chart" xmlns:c16r3="http://schemas.microsoft.com/office/drawing/2017/03/chart">
            <c:ext xmlns:c16="http://schemas.microsoft.com/office/drawing/2014/chart" uri="{C3380CC4-5D6E-409C-BE32-E72D297353CC}">
              <c16:uniqueId val="{00000006-0815-6A49-8D3E-7D2AA88A320D}"/>
            </c:ext>
          </c:extLst>
        </c:ser>
        <c:dLbls>
          <c:showLegendKey val="0"/>
          <c:showVal val="0"/>
          <c:showCatName val="0"/>
          <c:showSerName val="0"/>
          <c:showPercent val="0"/>
          <c:showBubbleSize val="0"/>
        </c:dLbls>
        <c:smooth val="0"/>
        <c:axId val="1103039711"/>
        <c:axId val="1080652767"/>
      </c:lineChart>
      <c:catAx>
        <c:axId val="1103039711"/>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solidFill>
                    <a:latin typeface="+mn-lt"/>
                    <a:ea typeface="+mn-ea"/>
                    <a:cs typeface="+mn-cs"/>
                  </a:defRPr>
                </a:pPr>
                <a:r>
                  <a:rPr lang="en-US" b="0"/>
                  <a:t>Ano</a:t>
                </a:r>
              </a:p>
            </c:rich>
          </c:tx>
          <c:layout>
            <c:manualLayout>
              <c:xMode val="edge"/>
              <c:yMode val="edge"/>
              <c:x val="0.41462039311375143"/>
              <c:y val="0.93282247703831078"/>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en-US"/>
          </a:p>
        </c:txPr>
        <c:crossAx val="1080652767"/>
        <c:crosses val="autoZero"/>
        <c:auto val="1"/>
        <c:lblAlgn val="ctr"/>
        <c:lblOffset val="100"/>
        <c:noMultiLvlLbl val="0"/>
      </c:catAx>
      <c:valAx>
        <c:axId val="1080652767"/>
        <c:scaling>
          <c:orientation val="minMax"/>
          <c:max val="3000"/>
          <c:min val="1000"/>
        </c:scaling>
        <c:delete val="0"/>
        <c:axPos val="l"/>
        <c:title>
          <c:tx>
            <c:rich>
              <a:bodyPr rot="-5400000" spcFirstLastPara="1" vertOverflow="ellipsis" vert="horz" wrap="square" anchor="ctr" anchorCtr="1"/>
              <a:lstStyle/>
              <a:p>
                <a:pPr>
                  <a:defRPr sz="2000" b="0" i="0" u="none" strike="noStrike" kern="1200" baseline="0">
                    <a:solidFill>
                      <a:schemeClr val="tx1"/>
                    </a:solidFill>
                    <a:latin typeface="+mn-lt"/>
                    <a:ea typeface="+mn-ea"/>
                    <a:cs typeface="+mn-cs"/>
                  </a:defRPr>
                </a:pPr>
                <a:r>
                  <a:rPr lang="en-US" b="0" dirty="0" err="1">
                    <a:solidFill>
                      <a:schemeClr val="tx1"/>
                    </a:solidFill>
                  </a:rPr>
                  <a:t>Incidência</a:t>
                </a:r>
                <a:r>
                  <a:rPr lang="en-US" b="0" dirty="0">
                    <a:solidFill>
                      <a:schemeClr val="tx1"/>
                    </a:solidFill>
                  </a:rPr>
                  <a:t> (</a:t>
                </a:r>
                <a:r>
                  <a:rPr lang="en-US" b="0" dirty="0" err="1">
                    <a:solidFill>
                      <a:schemeClr val="tx1"/>
                    </a:solidFill>
                  </a:rPr>
                  <a:t>por</a:t>
                </a:r>
                <a:r>
                  <a:rPr lang="en-US" b="0" dirty="0">
                    <a:solidFill>
                      <a:schemeClr val="tx1"/>
                    </a:solidFill>
                  </a:rPr>
                  <a:t> 100.000)</a:t>
                </a:r>
              </a:p>
            </c:rich>
          </c:tx>
          <c:layout>
            <c:manualLayout>
              <c:xMode val="edge"/>
              <c:yMode val="edge"/>
              <c:x val="0"/>
              <c:y val="0.22504517050911088"/>
            </c:manualLayout>
          </c:layout>
          <c:overlay val="0"/>
          <c:spPr>
            <a:noFill/>
            <a:ln>
              <a:noFill/>
            </a:ln>
            <a:effectLst/>
          </c:spPr>
          <c:txPr>
            <a:bodyPr rot="-54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en-US"/>
            </a:p>
          </c:txPr>
        </c:title>
        <c:numFmt formatCode="#,##0" sourceLinked="0"/>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en-US"/>
          </a:p>
        </c:txPr>
        <c:crossAx val="1103039711"/>
        <c:crosses val="autoZero"/>
        <c:crossBetween val="midCat"/>
        <c:majorUnit val="250"/>
      </c:valAx>
      <c:spPr>
        <a:noFill/>
        <a:ln>
          <a:noFill/>
        </a:ln>
        <a:effectLst/>
      </c:spPr>
    </c:plotArea>
    <c:plotVisOnly val="1"/>
    <c:dispBlanksAs val="gap"/>
    <c:showDLblsOverMax val="0"/>
    <c:extLst xmlns:mc="http://schemas.openxmlformats.org/markup-compatibility/2006" xmlns:c14="http://schemas.microsoft.com/office/drawing/2007/8/2/chart" xmlns:c16="http://schemas.microsoft.com/office/drawing/2014/chart" xmlns:c16r3="http://schemas.microsoft.com/office/drawing/2017/03/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2000">
          <a:solidFill>
            <a:schemeClr val="tx1"/>
          </a:solidFill>
        </a:defRPr>
      </a:pPr>
      <a:endParaRPr lang="en-US"/>
    </a:p>
  </c:txPr>
  <c:externalData r:id="rId3">
    <c:autoUpdate val="0"/>
  </c:externalData>
  <c:userShapes r:id="rId4"/>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774832333286036"/>
          <c:y val="2.6716256489317716E-2"/>
          <c:w val="0.77958937624847346"/>
          <c:h val="0.79115825989505628"/>
        </c:manualLayout>
      </c:layout>
      <c:lineChart>
        <c:grouping val="standard"/>
        <c:varyColors val="0"/>
        <c:ser>
          <c:idx val="0"/>
          <c:order val="0"/>
          <c:tx>
            <c:strRef>
              <c:f>Sheet1!$B$1</c:f>
              <c:strCache>
                <c:ptCount val="1"/>
                <c:pt idx="0">
                  <c:v>Província A</c:v>
                </c:pt>
              </c:strCache>
            </c:strRef>
          </c:tx>
          <c:spPr>
            <a:ln w="38100" cap="rnd">
              <a:solidFill>
                <a:schemeClr val="tx1"/>
              </a:solidFill>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Sheet1!$B$2:$B$7</c:f>
              <c:numCache>
                <c:formatCode>General</c:formatCode>
                <c:ptCount val="6"/>
                <c:pt idx="0">
                  <c:v>0</c:v>
                </c:pt>
                <c:pt idx="1">
                  <c:v>0</c:v>
                </c:pt>
                <c:pt idx="2">
                  <c:v>38</c:v>
                </c:pt>
                <c:pt idx="3">
                  <c:v>0</c:v>
                </c:pt>
                <c:pt idx="4">
                  <c:v>5</c:v>
                </c:pt>
                <c:pt idx="5">
                  <c:v>3</c:v>
                </c:pt>
              </c:numCache>
            </c:numRef>
          </c:val>
          <c:smooth val="0"/>
          <c:extLst xmlns:mc="http://schemas.openxmlformats.org/markup-compatibility/2006" xmlns:c14="http://schemas.microsoft.com/office/drawing/2007/8/2/chart" xmlns:c16="http://schemas.microsoft.com/office/drawing/2014/chart" xmlns:c16r3="http://schemas.microsoft.com/office/drawing/2017/03/chart">
            <c:ext xmlns:c16="http://schemas.microsoft.com/office/drawing/2014/chart" uri="{C3380CC4-5D6E-409C-BE32-E72D297353CC}">
              <c16:uniqueId val="{00000000-6FC9-154D-AFB9-EAF2439C575E}"/>
            </c:ext>
          </c:extLst>
        </c:ser>
        <c:ser>
          <c:idx val="1"/>
          <c:order val="1"/>
          <c:tx>
            <c:strRef>
              <c:f>Sheet1!$C$1</c:f>
              <c:strCache>
                <c:ptCount val="1"/>
                <c:pt idx="0">
                  <c:v>Província B</c:v>
                </c:pt>
              </c:strCache>
            </c:strRef>
          </c:tx>
          <c:spPr>
            <a:ln w="38100" cap="rnd">
              <a:solidFill>
                <a:srgbClr val="FF0000"/>
              </a:solidFill>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Sheet1!$C$2:$C$7</c:f>
              <c:numCache>
                <c:formatCode>General</c:formatCode>
                <c:ptCount val="6"/>
                <c:pt idx="0">
                  <c:v>40</c:v>
                </c:pt>
                <c:pt idx="1">
                  <c:v>75</c:v>
                </c:pt>
                <c:pt idx="2">
                  <c:v>175</c:v>
                </c:pt>
                <c:pt idx="3">
                  <c:v>60</c:v>
                </c:pt>
                <c:pt idx="4">
                  <c:v>150</c:v>
                </c:pt>
                <c:pt idx="5">
                  <c:v>55</c:v>
                </c:pt>
              </c:numCache>
            </c:numRef>
          </c:val>
          <c:smooth val="0"/>
          <c:extLst xmlns:mc="http://schemas.openxmlformats.org/markup-compatibility/2006" xmlns:c14="http://schemas.microsoft.com/office/drawing/2007/8/2/chart" xmlns:c16="http://schemas.microsoft.com/office/drawing/2014/chart" xmlns:c16r3="http://schemas.microsoft.com/office/drawing/2017/03/chart">
            <c:ext xmlns:c16="http://schemas.microsoft.com/office/drawing/2014/chart" uri="{C3380CC4-5D6E-409C-BE32-E72D297353CC}">
              <c16:uniqueId val="{00000001-6FC9-154D-AFB9-EAF2439C575E}"/>
            </c:ext>
          </c:extLst>
        </c:ser>
        <c:ser>
          <c:idx val="2"/>
          <c:order val="2"/>
          <c:tx>
            <c:strRef>
              <c:f>Sheet1!$D$1</c:f>
              <c:strCache>
                <c:ptCount val="1"/>
                <c:pt idx="0">
                  <c:v>Província C</c:v>
                </c:pt>
              </c:strCache>
            </c:strRef>
          </c:tx>
          <c:spPr>
            <a:ln w="38100" cap="rnd">
              <a:solidFill>
                <a:srgbClr val="109648"/>
              </a:solidFill>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Sheet1!$D$2:$D$7</c:f>
              <c:numCache>
                <c:formatCode>General</c:formatCode>
                <c:ptCount val="6"/>
                <c:pt idx="0">
                  <c:v>28</c:v>
                </c:pt>
                <c:pt idx="1">
                  <c:v>50</c:v>
                </c:pt>
                <c:pt idx="2">
                  <c:v>55</c:v>
                </c:pt>
                <c:pt idx="3">
                  <c:v>40</c:v>
                </c:pt>
                <c:pt idx="4">
                  <c:v>48</c:v>
                </c:pt>
                <c:pt idx="5">
                  <c:v>35</c:v>
                </c:pt>
              </c:numCache>
            </c:numRef>
          </c:val>
          <c:smooth val="0"/>
          <c:extLst xmlns:mc="http://schemas.openxmlformats.org/markup-compatibility/2006" xmlns:c14="http://schemas.microsoft.com/office/drawing/2007/8/2/chart" xmlns:c16="http://schemas.microsoft.com/office/drawing/2014/chart" xmlns:c16r3="http://schemas.microsoft.com/office/drawing/2017/03/chart">
            <c:ext xmlns:c16="http://schemas.microsoft.com/office/drawing/2014/chart" uri="{C3380CC4-5D6E-409C-BE32-E72D297353CC}">
              <c16:uniqueId val="{00000002-6FC9-154D-AFB9-EAF2439C575E}"/>
            </c:ext>
          </c:extLst>
        </c:ser>
        <c:ser>
          <c:idx val="3"/>
          <c:order val="3"/>
          <c:tx>
            <c:strRef>
              <c:f>Sheet1!$E$1</c:f>
              <c:strCache>
                <c:ptCount val="1"/>
                <c:pt idx="0">
                  <c:v>Província D</c:v>
                </c:pt>
              </c:strCache>
            </c:strRef>
          </c:tx>
          <c:spPr>
            <a:ln w="38100" cap="rnd">
              <a:solidFill>
                <a:srgbClr val="7030A0"/>
              </a:solidFill>
              <a:prstDash val="solid"/>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Sheet1!$E$2:$E$7</c:f>
              <c:numCache>
                <c:formatCode>General</c:formatCode>
                <c:ptCount val="6"/>
                <c:pt idx="0">
                  <c:v>15</c:v>
                </c:pt>
                <c:pt idx="1">
                  <c:v>13</c:v>
                </c:pt>
                <c:pt idx="2">
                  <c:v>14</c:v>
                </c:pt>
                <c:pt idx="3">
                  <c:v>8</c:v>
                </c:pt>
                <c:pt idx="4">
                  <c:v>13</c:v>
                </c:pt>
                <c:pt idx="5">
                  <c:v>10</c:v>
                </c:pt>
              </c:numCache>
            </c:numRef>
          </c:val>
          <c:smooth val="0"/>
          <c:extLst xmlns:mc="http://schemas.openxmlformats.org/markup-compatibility/2006" xmlns:c14="http://schemas.microsoft.com/office/drawing/2007/8/2/chart" xmlns:c16="http://schemas.microsoft.com/office/drawing/2014/chart" xmlns:c16r3="http://schemas.microsoft.com/office/drawing/2017/03/chart">
            <c:ext xmlns:c16="http://schemas.microsoft.com/office/drawing/2014/chart" uri="{C3380CC4-5D6E-409C-BE32-E72D297353CC}">
              <c16:uniqueId val="{00000003-6FC9-154D-AFB9-EAF2439C575E}"/>
            </c:ext>
          </c:extLst>
        </c:ser>
        <c:ser>
          <c:idx val="4"/>
          <c:order val="4"/>
          <c:tx>
            <c:strRef>
              <c:f>Sheet1!$F$1</c:f>
              <c:strCache>
                <c:ptCount val="1"/>
                <c:pt idx="0">
                  <c:v>Província E</c:v>
                </c:pt>
              </c:strCache>
            </c:strRef>
          </c:tx>
          <c:spPr>
            <a:ln w="38100" cap="rnd">
              <a:solidFill>
                <a:srgbClr val="3C16FA"/>
              </a:solidFill>
              <a:prstDash val="solid"/>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Sheet1!$F$2:$F$7</c:f>
              <c:numCache>
                <c:formatCode>General</c:formatCode>
                <c:ptCount val="6"/>
                <c:pt idx="0">
                  <c:v>63</c:v>
                </c:pt>
                <c:pt idx="1">
                  <c:v>75</c:v>
                </c:pt>
                <c:pt idx="2">
                  <c:v>73</c:v>
                </c:pt>
                <c:pt idx="3">
                  <c:v>33</c:v>
                </c:pt>
                <c:pt idx="4">
                  <c:v>113</c:v>
                </c:pt>
                <c:pt idx="5">
                  <c:v>70</c:v>
                </c:pt>
              </c:numCache>
            </c:numRef>
          </c:val>
          <c:smooth val="0"/>
          <c:extLst xmlns:mc="http://schemas.openxmlformats.org/markup-compatibility/2006" xmlns:c14="http://schemas.microsoft.com/office/drawing/2007/8/2/chart" xmlns:c16="http://schemas.microsoft.com/office/drawing/2014/chart" xmlns:c16r3="http://schemas.microsoft.com/office/drawing/2017/03/chart">
            <c:ext xmlns:c16="http://schemas.microsoft.com/office/drawing/2014/chart" uri="{C3380CC4-5D6E-409C-BE32-E72D297353CC}">
              <c16:uniqueId val="{00000004-6FC9-154D-AFB9-EAF2439C575E}"/>
            </c:ext>
          </c:extLst>
        </c:ser>
        <c:ser>
          <c:idx val="5"/>
          <c:order val="5"/>
          <c:tx>
            <c:strRef>
              <c:f>Sheet1!$G$1</c:f>
              <c:strCache>
                <c:ptCount val="1"/>
                <c:pt idx="0">
                  <c:v>Província F</c:v>
                </c:pt>
              </c:strCache>
            </c:strRef>
          </c:tx>
          <c:spPr>
            <a:ln w="38100" cap="rnd">
              <a:solidFill>
                <a:srgbClr val="C00000"/>
              </a:solidFill>
              <a:prstDash val="dash"/>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Sheet1!$G$2:$G$7</c:f>
              <c:numCache>
                <c:formatCode>General</c:formatCode>
                <c:ptCount val="6"/>
                <c:pt idx="0">
                  <c:v>15</c:v>
                </c:pt>
                <c:pt idx="1">
                  <c:v>8</c:v>
                </c:pt>
                <c:pt idx="2">
                  <c:v>8</c:v>
                </c:pt>
                <c:pt idx="3">
                  <c:v>9</c:v>
                </c:pt>
                <c:pt idx="4">
                  <c:v>8</c:v>
                </c:pt>
                <c:pt idx="5">
                  <c:v>5</c:v>
                </c:pt>
              </c:numCache>
            </c:numRef>
          </c:val>
          <c:smooth val="0"/>
          <c:extLst xmlns:mc="http://schemas.openxmlformats.org/markup-compatibility/2006" xmlns:c14="http://schemas.microsoft.com/office/drawing/2007/8/2/chart" xmlns:c16="http://schemas.microsoft.com/office/drawing/2014/chart" xmlns:c16r3="http://schemas.microsoft.com/office/drawing/2017/03/chart">
            <c:ext xmlns:c16="http://schemas.microsoft.com/office/drawing/2014/chart" uri="{C3380CC4-5D6E-409C-BE32-E72D297353CC}">
              <c16:uniqueId val="{00000005-6FC9-154D-AFB9-EAF2439C575E}"/>
            </c:ext>
          </c:extLst>
        </c:ser>
        <c:ser>
          <c:idx val="6"/>
          <c:order val="6"/>
          <c:tx>
            <c:strRef>
              <c:f>Sheet1!$H$1</c:f>
              <c:strCache>
                <c:ptCount val="1"/>
                <c:pt idx="0">
                  <c:v>Província G</c:v>
                </c:pt>
              </c:strCache>
            </c:strRef>
          </c:tx>
          <c:spPr>
            <a:ln w="38100" cap="rnd">
              <a:solidFill>
                <a:srgbClr val="00B0F0"/>
              </a:solidFill>
              <a:prstDash val="sysDash"/>
              <a:round/>
            </a:ln>
            <a:effectLst/>
          </c:spPr>
          <c:marker>
            <c:symbol val="none"/>
          </c:marker>
          <c:cat>
            <c:numRef>
              <c:f>Sheet1!$A$2:$A$7</c:f>
              <c:numCache>
                <c:formatCode>General</c:formatCode>
                <c:ptCount val="6"/>
                <c:pt idx="0">
                  <c:v>2019</c:v>
                </c:pt>
                <c:pt idx="1">
                  <c:v>2020</c:v>
                </c:pt>
                <c:pt idx="2">
                  <c:v>2021</c:v>
                </c:pt>
                <c:pt idx="3">
                  <c:v>2022</c:v>
                </c:pt>
                <c:pt idx="4">
                  <c:v>2023</c:v>
                </c:pt>
                <c:pt idx="5">
                  <c:v>2024</c:v>
                </c:pt>
              </c:numCache>
            </c:numRef>
          </c:cat>
          <c:val>
            <c:numRef>
              <c:f>Sheet1!$H$2:$H$7</c:f>
              <c:numCache>
                <c:formatCode>General</c:formatCode>
                <c:ptCount val="6"/>
                <c:pt idx="0">
                  <c:v>3</c:v>
                </c:pt>
                <c:pt idx="1">
                  <c:v>5</c:v>
                </c:pt>
                <c:pt idx="2">
                  <c:v>33</c:v>
                </c:pt>
                <c:pt idx="3">
                  <c:v>38</c:v>
                </c:pt>
                <c:pt idx="4">
                  <c:v>30</c:v>
                </c:pt>
                <c:pt idx="5">
                  <c:v>25</c:v>
                </c:pt>
              </c:numCache>
            </c:numRef>
          </c:val>
          <c:smooth val="0"/>
          <c:extLst xmlns:mc="http://schemas.openxmlformats.org/markup-compatibility/2006" xmlns:c14="http://schemas.microsoft.com/office/drawing/2007/8/2/chart" xmlns:c16="http://schemas.microsoft.com/office/drawing/2014/chart" xmlns:c16r3="http://schemas.microsoft.com/office/drawing/2017/03/chart">
            <c:ext xmlns:c16="http://schemas.microsoft.com/office/drawing/2014/chart" uri="{C3380CC4-5D6E-409C-BE32-E72D297353CC}">
              <c16:uniqueId val="{00000006-6FC9-154D-AFB9-EAF2439C575E}"/>
            </c:ext>
          </c:extLst>
        </c:ser>
        <c:dLbls>
          <c:showLegendKey val="0"/>
          <c:showVal val="0"/>
          <c:showCatName val="0"/>
          <c:showSerName val="0"/>
          <c:showPercent val="0"/>
          <c:showBubbleSize val="0"/>
        </c:dLbls>
        <c:smooth val="0"/>
        <c:axId val="1071254127"/>
        <c:axId val="1634623743"/>
      </c:lineChart>
      <c:catAx>
        <c:axId val="1071254127"/>
        <c:scaling>
          <c:orientation val="minMax"/>
        </c:scaling>
        <c:delete val="0"/>
        <c:axPos val="b"/>
        <c:title>
          <c:tx>
            <c:rich>
              <a:bodyPr rot="0" spcFirstLastPara="1" vertOverflow="ellipsis" vert="horz" wrap="square" anchor="ctr" anchorCtr="1"/>
              <a:lstStyle/>
              <a:p>
                <a:pPr>
                  <a:defRPr sz="2000" b="0" i="0" u="none" strike="noStrike" kern="1200" baseline="0">
                    <a:solidFill>
                      <a:schemeClr val="tx1"/>
                    </a:solidFill>
                    <a:latin typeface="+mn-lt"/>
                    <a:ea typeface="+mn-ea"/>
                    <a:cs typeface="+mn-cs"/>
                  </a:defRPr>
                </a:pPr>
                <a:r>
                  <a:rPr lang="en-US" b="0"/>
                  <a:t>Ano</a:t>
                </a:r>
              </a:p>
            </c:rich>
          </c:tx>
          <c:layout>
            <c:manualLayout>
              <c:xMode val="edge"/>
              <c:yMode val="edge"/>
              <c:x val="0.4348861113119602"/>
              <c:y val="0.93782757262424887"/>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en-US"/>
            </a:p>
          </c:txPr>
        </c:title>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en-US"/>
          </a:p>
        </c:txPr>
        <c:crossAx val="1634623743"/>
        <c:crosses val="autoZero"/>
        <c:auto val="1"/>
        <c:lblAlgn val="ctr"/>
        <c:lblOffset val="100"/>
        <c:noMultiLvlLbl val="0"/>
      </c:catAx>
      <c:valAx>
        <c:axId val="1634623743"/>
        <c:scaling>
          <c:orientation val="minMax"/>
          <c:max val="180"/>
        </c:scaling>
        <c:delete val="0"/>
        <c:axPos val="l"/>
        <c:title>
          <c:tx>
            <c:rich>
              <a:bodyPr rot="-5400000" spcFirstLastPara="1" vertOverflow="ellipsis" vert="horz" wrap="square" anchor="ctr" anchorCtr="1"/>
              <a:lstStyle/>
              <a:p>
                <a:pPr>
                  <a:defRPr sz="2000" b="0" i="0" u="none" strike="noStrike" kern="1200" baseline="0">
                    <a:solidFill>
                      <a:schemeClr val="tx1"/>
                    </a:solidFill>
                    <a:latin typeface="+mn-lt"/>
                    <a:ea typeface="+mn-ea"/>
                    <a:cs typeface="+mn-cs"/>
                  </a:defRPr>
                </a:pPr>
                <a:r>
                  <a:rPr lang="en-US" b="0" dirty="0" err="1"/>
                  <a:t>Incidência</a:t>
                </a:r>
                <a:r>
                  <a:rPr lang="en-US" b="0" dirty="0"/>
                  <a:t> (</a:t>
                </a:r>
                <a:r>
                  <a:rPr lang="en-US" b="0" dirty="0" err="1"/>
                  <a:t>por</a:t>
                </a:r>
                <a:r>
                  <a:rPr lang="en-US" b="0" dirty="0"/>
                  <a:t> 100.000)</a:t>
                </a:r>
              </a:p>
            </c:rich>
          </c:tx>
          <c:layout>
            <c:manualLayout>
              <c:xMode val="edge"/>
              <c:yMode val="edge"/>
              <c:x val="5.708342824585897E-5"/>
              <c:y val="0.14418505165470541"/>
            </c:manualLayout>
          </c:layout>
          <c:overlay val="0"/>
          <c:spPr>
            <a:noFill/>
            <a:ln>
              <a:noFill/>
            </a:ln>
            <a:effectLst/>
          </c:spPr>
          <c:txPr>
            <a:bodyPr rot="-54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en-US"/>
            </a:p>
          </c:txPr>
        </c:title>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2000" b="0" i="0" u="none" strike="noStrike" kern="1200" baseline="0">
                <a:solidFill>
                  <a:schemeClr val="tx1"/>
                </a:solidFill>
                <a:latin typeface="+mn-lt"/>
                <a:ea typeface="+mn-ea"/>
                <a:cs typeface="+mn-cs"/>
              </a:defRPr>
            </a:pPr>
            <a:endParaRPr lang="en-US"/>
          </a:p>
        </c:txPr>
        <c:crossAx val="1071254127"/>
        <c:crosses val="autoZero"/>
        <c:crossBetween val="midCat"/>
        <c:majorUnit val="30"/>
        <c:minorUnit val="5"/>
      </c:valAx>
      <c:spPr>
        <a:noFill/>
        <a:ln>
          <a:noFill/>
        </a:ln>
        <a:effectLst/>
      </c:spPr>
    </c:plotArea>
    <c:plotVisOnly val="1"/>
    <c:dispBlanksAs val="gap"/>
    <c:showDLblsOverMax val="0"/>
    <c:extLst xmlns:mc="http://schemas.openxmlformats.org/markup-compatibility/2006" xmlns:c14="http://schemas.microsoft.com/office/drawing/2007/8/2/chart" xmlns:c16="http://schemas.microsoft.com/office/drawing/2014/chart" xmlns:c16r3="http://schemas.microsoft.com/office/drawing/2017/03/char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sz="2000">
          <a:solidFill>
            <a:schemeClr val="tx1"/>
          </a:solidFill>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2000">
                <a:latin typeface="+mn-lt"/>
              </a:defRPr>
            </a:pPr>
            <a:r>
              <a:rPr lang="en-US" sz="2000" b="1" dirty="0" err="1">
                <a:latin typeface="Arial" panose="020B0604020202020204" pitchFamily="34" charset="0"/>
                <a:cs typeface="Arial" panose="020B0604020202020204" pitchFamily="34" charset="0"/>
              </a:rPr>
              <a:t>Número</a:t>
            </a:r>
            <a:r>
              <a:rPr lang="en-US" sz="2000" b="1" dirty="0">
                <a:latin typeface="Arial" panose="020B0604020202020204" pitchFamily="34" charset="0"/>
                <a:cs typeface="Arial" panose="020B0604020202020204" pitchFamily="34" charset="0"/>
              </a:rPr>
              <a:t> de </a:t>
            </a:r>
            <a:r>
              <a:rPr lang="en-US" sz="2000" b="1" dirty="0" err="1">
                <a:latin typeface="Arial" panose="020B0604020202020204" pitchFamily="34" charset="0"/>
                <a:cs typeface="Arial" panose="020B0604020202020204" pitchFamily="34" charset="0"/>
              </a:rPr>
              <a:t>casos</a:t>
            </a:r>
            <a:r>
              <a:rPr lang="en-US" sz="2000" b="1" dirty="0">
                <a:latin typeface="Arial" panose="020B0604020202020204" pitchFamily="34" charset="0"/>
                <a:cs typeface="Arial" panose="020B0604020202020204" pitchFamily="34" charset="0"/>
              </a:rPr>
              <a:t> de gripe </a:t>
            </a:r>
            <a:r>
              <a:rPr lang="en-US" sz="2000" b="1" dirty="0" err="1">
                <a:latin typeface="Arial" panose="020B0604020202020204" pitchFamily="34" charset="0"/>
                <a:cs typeface="Arial" panose="020B0604020202020204" pitchFamily="34" charset="0"/>
              </a:rPr>
              <a:t>notificados</a:t>
            </a:r>
            <a:r>
              <a:rPr lang="en-US" sz="2000" b="1" dirty="0">
                <a:latin typeface="Arial" panose="020B0604020202020204" pitchFamily="34" charset="0"/>
                <a:cs typeface="Arial" panose="020B0604020202020204" pitchFamily="34" charset="0"/>
              </a:rPr>
              <a:t> </a:t>
            </a:r>
            <a:r>
              <a:rPr lang="en-US" sz="2000" b="1" dirty="0" err="1">
                <a:latin typeface="Arial" panose="020B0604020202020204" pitchFamily="34" charset="0"/>
                <a:cs typeface="Arial" panose="020B0604020202020204" pitchFamily="34" charset="0"/>
              </a:rPr>
              <a:t>por</a:t>
            </a:r>
            <a:r>
              <a:rPr lang="en-US" sz="2000" b="1" dirty="0">
                <a:latin typeface="Arial" panose="020B0604020202020204" pitchFamily="34" charset="0"/>
                <a:cs typeface="Arial" panose="020B0604020202020204" pitchFamily="34" charset="0"/>
              </a:rPr>
              <a:t> </a:t>
            </a:r>
            <a:r>
              <a:rPr lang="en-US" sz="2000" b="1" dirty="0" err="1">
                <a:latin typeface="Arial" panose="020B0604020202020204" pitchFamily="34" charset="0"/>
                <a:cs typeface="Arial" panose="020B0604020202020204" pitchFamily="34" charset="0"/>
              </a:rPr>
              <a:t>mês</a:t>
            </a:r>
            <a:r>
              <a:rPr lang="en-US" sz="2000" b="1" dirty="0">
                <a:latin typeface="Arial" panose="020B0604020202020204" pitchFamily="34" charset="0"/>
                <a:cs typeface="Arial" panose="020B0604020202020204" pitchFamily="34" charset="0"/>
              </a:rPr>
              <a:t>, Distrito D, </a:t>
            </a:r>
          </a:p>
          <a:p>
            <a:pPr>
              <a:defRPr sz="2000">
                <a:latin typeface="+mn-lt"/>
              </a:defRPr>
            </a:pPr>
            <a:r>
              <a:rPr lang="en-US" sz="2000" b="1" dirty="0">
                <a:latin typeface="Arial" panose="020B0604020202020204" pitchFamily="34" charset="0"/>
                <a:cs typeface="Arial" panose="020B0604020202020204" pitchFamily="34" charset="0"/>
              </a:rPr>
              <a:t> Janeiro a </a:t>
            </a:r>
            <a:r>
              <a:rPr lang="en-US" sz="2000" b="1" dirty="0" err="1">
                <a:latin typeface="Arial" panose="020B0604020202020204" pitchFamily="34" charset="0"/>
                <a:cs typeface="Arial" panose="020B0604020202020204" pitchFamily="34" charset="0"/>
              </a:rPr>
              <a:t>Novembro</a:t>
            </a:r>
            <a:r>
              <a:rPr lang="en-US" sz="2000" b="1" dirty="0">
                <a:latin typeface="Arial" panose="020B0604020202020204" pitchFamily="34" charset="0"/>
                <a:cs typeface="Arial" panose="020B0604020202020204" pitchFamily="34" charset="0"/>
              </a:rPr>
              <a:t> de 2024</a:t>
            </a:r>
          </a:p>
        </c:rich>
      </c:tx>
      <c:layout>
        <c:manualLayout>
          <c:xMode val="edge"/>
          <c:yMode val="edge"/>
          <c:x val="0.19292479744379776"/>
          <c:y val="1.6181286235508026E-2"/>
        </c:manualLayout>
      </c:layout>
      <c:overlay val="0"/>
      <c:spPr>
        <a:noFill/>
        <a:ln w="25357">
          <a:noFill/>
        </a:ln>
      </c:spPr>
    </c:title>
    <c:autoTitleDeleted val="0"/>
    <c:plotArea>
      <c:layout>
        <c:manualLayout>
          <c:layoutTarget val="inner"/>
          <c:xMode val="edge"/>
          <c:yMode val="edge"/>
          <c:x val="0.12730627306273101"/>
          <c:y val="0.23837921074372218"/>
          <c:w val="0.85608856088560903"/>
          <c:h val="0.51566611081515479"/>
        </c:manualLayout>
      </c:layout>
      <c:barChart>
        <c:barDir val="col"/>
        <c:grouping val="clustered"/>
        <c:varyColors val="0"/>
        <c:ser>
          <c:idx val="0"/>
          <c:order val="0"/>
          <c:tx>
            <c:strRef>
              <c:f>Sheet1!$A$2</c:f>
              <c:strCache>
                <c:ptCount val="1"/>
                <c:pt idx="0">
                  <c:v>East</c:v>
                </c:pt>
              </c:strCache>
            </c:strRef>
          </c:tx>
          <c:spPr>
            <a:solidFill>
              <a:srgbClr val="0065A4"/>
            </a:solidFill>
            <a:ln w="12678">
              <a:solidFill>
                <a:sysClr val="window" lastClr="FFFFFF"/>
              </a:solidFill>
              <a:prstDash val="solid"/>
            </a:ln>
          </c:spPr>
          <c:invertIfNegative val="0"/>
          <c:cat>
            <c:strRef>
              <c:f>Sheet1!$B$1:$L$1</c:f>
              <c:strCache>
                <c:ptCount val="11"/>
                <c:pt idx="0">
                  <c:v>Jan</c:v>
                </c:pt>
                <c:pt idx="1">
                  <c:v>Feb</c:v>
                </c:pt>
                <c:pt idx="2">
                  <c:v>Mar</c:v>
                </c:pt>
                <c:pt idx="3">
                  <c:v>Apr</c:v>
                </c:pt>
                <c:pt idx="4">
                  <c:v>May</c:v>
                </c:pt>
                <c:pt idx="5">
                  <c:v>Jun</c:v>
                </c:pt>
                <c:pt idx="6">
                  <c:v>Jul</c:v>
                </c:pt>
                <c:pt idx="7">
                  <c:v>Aug</c:v>
                </c:pt>
                <c:pt idx="8">
                  <c:v>Sep</c:v>
                </c:pt>
                <c:pt idx="9">
                  <c:v>Oct</c:v>
                </c:pt>
                <c:pt idx="10">
                  <c:v>Nov</c:v>
                </c:pt>
              </c:strCache>
            </c:strRef>
          </c:cat>
          <c:val>
            <c:numRef>
              <c:f>Sheet1!$B$2:$L$2</c:f>
              <c:numCache>
                <c:formatCode>General</c:formatCode>
                <c:ptCount val="11"/>
                <c:pt idx="0">
                  <c:v>0</c:v>
                </c:pt>
                <c:pt idx="1">
                  <c:v>1</c:v>
                </c:pt>
                <c:pt idx="2">
                  <c:v>4</c:v>
                </c:pt>
                <c:pt idx="3">
                  <c:v>2</c:v>
                </c:pt>
                <c:pt idx="4">
                  <c:v>5</c:v>
                </c:pt>
                <c:pt idx="5">
                  <c:v>8</c:v>
                </c:pt>
                <c:pt idx="6">
                  <c:v>11</c:v>
                </c:pt>
                <c:pt idx="7">
                  <c:v>6</c:v>
                </c:pt>
                <c:pt idx="8">
                  <c:v>4</c:v>
                </c:pt>
                <c:pt idx="9">
                  <c:v>1</c:v>
                </c:pt>
                <c:pt idx="10">
                  <c:v>2</c:v>
                </c:pt>
              </c:numCache>
            </c:numRef>
          </c:val>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0-064E-4B84-A858-4DDD3C72643E}"/>
            </c:ext>
          </c:extLst>
        </c:ser>
        <c:dLbls>
          <c:showLegendKey val="0"/>
          <c:showVal val="0"/>
          <c:showCatName val="0"/>
          <c:showSerName val="0"/>
          <c:showPercent val="0"/>
          <c:showBubbleSize val="0"/>
        </c:dLbls>
        <c:gapWidth val="0"/>
        <c:axId val="2085152120"/>
        <c:axId val="2086669784"/>
      </c:barChart>
      <c:catAx>
        <c:axId val="2085152120"/>
        <c:scaling>
          <c:orientation val="minMax"/>
        </c:scaling>
        <c:delete val="0"/>
        <c:axPos val="b"/>
        <c:title>
          <c:tx>
            <c:rich>
              <a:bodyPr/>
              <a:lstStyle/>
              <a:p>
                <a:pPr>
                  <a:defRPr sz="2000">
                    <a:latin typeface="+mn-lt"/>
                  </a:defRPr>
                </a:pPr>
                <a:r>
                  <a:rPr lang="en-US" sz="2000" dirty="0" err="1">
                    <a:latin typeface="Arial" panose="020B0604020202020204" pitchFamily="34" charset="0"/>
                    <a:cs typeface="Arial" panose="020B0604020202020204" pitchFamily="34" charset="0"/>
                  </a:rPr>
                  <a:t>Mês</a:t>
                </a:r>
                <a:r>
                  <a:rPr lang="en-US" sz="2000" dirty="0">
                    <a:latin typeface="Arial" panose="020B0604020202020204" pitchFamily="34" charset="0"/>
                    <a:cs typeface="Arial" panose="020B0604020202020204" pitchFamily="34" charset="0"/>
                  </a:rPr>
                  <a:t> de </a:t>
                </a:r>
                <a:r>
                  <a:rPr lang="en-US" sz="2000" dirty="0" err="1">
                    <a:latin typeface="Arial" panose="020B0604020202020204" pitchFamily="34" charset="0"/>
                    <a:cs typeface="Arial" panose="020B0604020202020204" pitchFamily="34" charset="0"/>
                  </a:rPr>
                  <a:t>início</a:t>
                </a:r>
                <a:r>
                  <a:rPr lang="en-US" sz="2000" dirty="0">
                    <a:latin typeface="Arial" panose="020B0604020202020204" pitchFamily="34" charset="0"/>
                    <a:cs typeface="Arial" panose="020B0604020202020204" pitchFamily="34" charset="0"/>
                  </a:rPr>
                  <a:t> dos </a:t>
                </a:r>
                <a:r>
                  <a:rPr lang="en-US" sz="2000" dirty="0" err="1">
                    <a:latin typeface="Arial" panose="020B0604020202020204" pitchFamily="34" charset="0"/>
                    <a:cs typeface="Arial" panose="020B0604020202020204" pitchFamily="34" charset="0"/>
                  </a:rPr>
                  <a:t>sintomas</a:t>
                </a:r>
                <a:endParaRPr lang="en-US" sz="2000" dirty="0">
                  <a:latin typeface="Arial" panose="020B0604020202020204" pitchFamily="34" charset="0"/>
                  <a:cs typeface="Arial" panose="020B0604020202020204" pitchFamily="34" charset="0"/>
                </a:endParaRPr>
              </a:p>
            </c:rich>
          </c:tx>
          <c:layout>
            <c:manualLayout>
              <c:xMode val="edge"/>
              <c:yMode val="edge"/>
              <c:x val="0.46309963099631002"/>
              <c:y val="0.87702265372168298"/>
            </c:manualLayout>
          </c:layout>
          <c:overlay val="0"/>
          <c:spPr>
            <a:noFill/>
            <a:ln w="25357">
              <a:noFill/>
            </a:ln>
          </c:spPr>
        </c:title>
        <c:numFmt formatCode="General" sourceLinked="1"/>
        <c:majorTickMark val="out"/>
        <c:minorTickMark val="none"/>
        <c:tickLblPos val="nextTo"/>
        <c:spPr>
          <a:ln w="3170">
            <a:solidFill>
              <a:srgbClr val="000000"/>
            </a:solidFill>
            <a:prstDash val="solid"/>
          </a:ln>
        </c:spPr>
        <c:txPr>
          <a:bodyPr rot="0" vert="horz"/>
          <a:lstStyle/>
          <a:p>
            <a:pPr>
              <a:defRPr sz="2000">
                <a:latin typeface="Arial" panose="020B0604020202020204" pitchFamily="34" charset="0"/>
                <a:cs typeface="Arial" panose="020B0604020202020204" pitchFamily="34" charset="0"/>
              </a:defRPr>
            </a:pPr>
            <a:endParaRPr lang="en-US"/>
          </a:p>
        </c:txPr>
        <c:crossAx val="2086669784"/>
        <c:crosses val="autoZero"/>
        <c:auto val="1"/>
        <c:lblAlgn val="ctr"/>
        <c:lblOffset val="100"/>
        <c:tickLblSkip val="1"/>
        <c:tickMarkSkip val="1"/>
        <c:noMultiLvlLbl val="0"/>
      </c:catAx>
      <c:valAx>
        <c:axId val="2086669784"/>
        <c:scaling>
          <c:orientation val="minMax"/>
        </c:scaling>
        <c:delete val="0"/>
        <c:axPos val="l"/>
        <c:title>
          <c:tx>
            <c:rich>
              <a:bodyPr/>
              <a:lstStyle/>
              <a:p>
                <a:pPr>
                  <a:defRPr sz="2000">
                    <a:latin typeface="+mn-lt"/>
                  </a:defRPr>
                </a:pPr>
                <a:r>
                  <a:rPr lang="en-US" sz="2000">
                    <a:latin typeface="Arial" panose="020B0604020202020204" pitchFamily="34" charset="0"/>
                    <a:cs typeface="Arial" panose="020B0604020202020204" pitchFamily="34" charset="0"/>
                  </a:rPr>
                  <a:t>Número de casos</a:t>
                </a:r>
              </a:p>
            </c:rich>
          </c:tx>
          <c:layout>
            <c:manualLayout>
              <c:xMode val="edge"/>
              <c:yMode val="edge"/>
              <c:x val="1.5464262619346495E-2"/>
              <c:y val="0.24483729199928705"/>
            </c:manualLayout>
          </c:layout>
          <c:overlay val="0"/>
          <c:spPr>
            <a:noFill/>
            <a:ln w="25357">
              <a:noFill/>
            </a:ln>
          </c:spPr>
        </c:title>
        <c:numFmt formatCode="General" sourceLinked="1"/>
        <c:majorTickMark val="out"/>
        <c:minorTickMark val="none"/>
        <c:tickLblPos val="nextTo"/>
        <c:spPr>
          <a:ln w="3170">
            <a:solidFill>
              <a:srgbClr val="000000"/>
            </a:solidFill>
            <a:prstDash val="solid"/>
          </a:ln>
        </c:spPr>
        <c:txPr>
          <a:bodyPr rot="0" vert="horz"/>
          <a:lstStyle/>
          <a:p>
            <a:pPr>
              <a:defRPr>
                <a:latin typeface="Arial" panose="020B0604020202020204" pitchFamily="34" charset="0"/>
                <a:cs typeface="Arial" panose="020B0604020202020204" pitchFamily="34" charset="0"/>
              </a:defRPr>
            </a:pPr>
            <a:endParaRPr lang="en-US"/>
          </a:p>
        </c:txPr>
        <c:crossAx val="2085152120"/>
        <c:crosses val="autoZero"/>
        <c:crossBetween val="between"/>
      </c:valAx>
      <c:spPr>
        <a:noFill/>
        <a:ln w="25357">
          <a:noFill/>
        </a:ln>
      </c:spPr>
    </c:plotArea>
    <c:plotVisOnly val="1"/>
    <c:dispBlanksAs val="gap"/>
    <c:showDLblsOverMax val="0"/>
  </c:chart>
  <c:spPr>
    <a:noFill/>
    <a:ln>
      <a:noFill/>
    </a:ln>
  </c:spPr>
  <c:txPr>
    <a:bodyPr/>
    <a:lstStyle/>
    <a:p>
      <a:pPr>
        <a:defRPr sz="2000" b="0" i="0" u="none" strike="noStrike" baseline="0">
          <a:solidFill>
            <a:srgbClr val="000000"/>
          </a:solidFill>
          <a:latin typeface="Calibri"/>
          <a:ea typeface="Calibri"/>
          <a:cs typeface="Calibri"/>
        </a:defRPr>
      </a:pPr>
      <a:endParaRPr lang="en-US"/>
    </a:p>
  </c:txPr>
  <c:externalData r:id="rId2">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2000">
                <a:latin typeface="Arial" panose="020B0604020202020204" pitchFamily="34" charset="0"/>
                <a:cs typeface="Arial" panose="020B0604020202020204" pitchFamily="34" charset="0"/>
              </a:defRPr>
            </a:pPr>
            <a:r>
              <a:rPr lang="en-US" sz="2000" b="1" dirty="0" err="1">
                <a:latin typeface="Arial" panose="020B0604020202020204" pitchFamily="34" charset="0"/>
                <a:cs typeface="Arial" panose="020B0604020202020204" pitchFamily="34" charset="0"/>
              </a:rPr>
              <a:t>Número</a:t>
            </a:r>
            <a:r>
              <a:rPr lang="en-US" sz="2000" b="1" dirty="0">
                <a:latin typeface="Arial" panose="020B0604020202020204" pitchFamily="34" charset="0"/>
                <a:cs typeface="Arial" panose="020B0604020202020204" pitchFamily="34" charset="0"/>
              </a:rPr>
              <a:t> de </a:t>
            </a:r>
            <a:r>
              <a:rPr lang="en-US" sz="2000" b="1" dirty="0" err="1">
                <a:latin typeface="Arial" panose="020B0604020202020204" pitchFamily="34" charset="0"/>
                <a:cs typeface="Arial" panose="020B0604020202020204" pitchFamily="34" charset="0"/>
              </a:rPr>
              <a:t>casos</a:t>
            </a:r>
            <a:r>
              <a:rPr lang="en-US" sz="2000" b="1" dirty="0">
                <a:latin typeface="Arial" panose="020B0604020202020204" pitchFamily="34" charset="0"/>
                <a:cs typeface="Arial" panose="020B0604020202020204" pitchFamily="34" charset="0"/>
              </a:rPr>
              <a:t> de gripe </a:t>
            </a:r>
            <a:r>
              <a:rPr lang="en-US" sz="2000" b="1" dirty="0" err="1">
                <a:latin typeface="Arial" panose="020B0604020202020204" pitchFamily="34" charset="0"/>
                <a:cs typeface="Arial" panose="020B0604020202020204" pitchFamily="34" charset="0"/>
              </a:rPr>
              <a:t>notificados</a:t>
            </a:r>
            <a:r>
              <a:rPr lang="en-US" sz="2000" b="1" dirty="0">
                <a:latin typeface="Arial" panose="020B0604020202020204" pitchFamily="34" charset="0"/>
                <a:cs typeface="Arial" panose="020B0604020202020204" pitchFamily="34" charset="0"/>
              </a:rPr>
              <a:t> </a:t>
            </a:r>
            <a:r>
              <a:rPr lang="en-US" sz="2000" b="1" dirty="0" err="1">
                <a:latin typeface="Arial" panose="020B0604020202020204" pitchFamily="34" charset="0"/>
                <a:cs typeface="Arial" panose="020B0604020202020204" pitchFamily="34" charset="0"/>
              </a:rPr>
              <a:t>por</a:t>
            </a:r>
            <a:r>
              <a:rPr lang="en-US" sz="2000" b="1" dirty="0">
                <a:latin typeface="Arial" panose="020B0604020202020204" pitchFamily="34" charset="0"/>
                <a:cs typeface="Arial" panose="020B0604020202020204" pitchFamily="34" charset="0"/>
              </a:rPr>
              <a:t> </a:t>
            </a:r>
            <a:r>
              <a:rPr lang="en-US" sz="2000" b="1" dirty="0" err="1">
                <a:latin typeface="Arial" panose="020B0604020202020204" pitchFamily="34" charset="0"/>
                <a:cs typeface="Arial" panose="020B0604020202020204" pitchFamily="34" charset="0"/>
              </a:rPr>
              <a:t>mês</a:t>
            </a:r>
            <a:r>
              <a:rPr lang="en-US" sz="2000" b="1" dirty="0">
                <a:latin typeface="Arial" panose="020B0604020202020204" pitchFamily="34" charset="0"/>
                <a:cs typeface="Arial" panose="020B0604020202020204" pitchFamily="34" charset="0"/>
              </a:rPr>
              <a:t>, Distrito D, </a:t>
            </a:r>
          </a:p>
          <a:p>
            <a:pPr>
              <a:defRPr sz="2000">
                <a:latin typeface="Arial" panose="020B0604020202020204" pitchFamily="34" charset="0"/>
                <a:cs typeface="Arial" panose="020B0604020202020204" pitchFamily="34" charset="0"/>
              </a:defRPr>
            </a:pPr>
            <a:r>
              <a:rPr lang="en-US" sz="2000" b="1" dirty="0">
                <a:latin typeface="Arial" panose="020B0604020202020204" pitchFamily="34" charset="0"/>
                <a:cs typeface="Arial" panose="020B0604020202020204" pitchFamily="34" charset="0"/>
              </a:rPr>
              <a:t>Janeiro a </a:t>
            </a:r>
            <a:r>
              <a:rPr lang="en-US" sz="2000" b="1" dirty="0" err="1">
                <a:latin typeface="Arial" panose="020B0604020202020204" pitchFamily="34" charset="0"/>
                <a:cs typeface="Arial" panose="020B0604020202020204" pitchFamily="34" charset="0"/>
              </a:rPr>
              <a:t>Novembro</a:t>
            </a:r>
            <a:r>
              <a:rPr lang="en-US" sz="2000" b="1" dirty="0">
                <a:latin typeface="Arial" panose="020B0604020202020204" pitchFamily="34" charset="0"/>
                <a:cs typeface="Arial" panose="020B0604020202020204" pitchFamily="34" charset="0"/>
              </a:rPr>
              <a:t> de 2024</a:t>
            </a:r>
          </a:p>
        </c:rich>
      </c:tx>
      <c:layout>
        <c:manualLayout>
          <c:xMode val="edge"/>
          <c:yMode val="edge"/>
          <c:x val="0.17601658488341132"/>
          <c:y val="1.8761899923799848E-2"/>
        </c:manualLayout>
      </c:layout>
      <c:overlay val="0"/>
      <c:spPr>
        <a:noFill/>
        <a:ln w="25357">
          <a:noFill/>
        </a:ln>
      </c:spPr>
    </c:title>
    <c:autoTitleDeleted val="0"/>
    <c:plotArea>
      <c:layout>
        <c:manualLayout>
          <c:layoutTarget val="inner"/>
          <c:xMode val="edge"/>
          <c:yMode val="edge"/>
          <c:x val="0.12730628780098141"/>
          <c:y val="0.21353355346710692"/>
          <c:w val="0.85608856088560903"/>
          <c:h val="0.5578569311279622"/>
        </c:manualLayout>
      </c:layout>
      <c:lineChart>
        <c:grouping val="standard"/>
        <c:varyColors val="0"/>
        <c:ser>
          <c:idx val="0"/>
          <c:order val="0"/>
          <c:tx>
            <c:strRef>
              <c:f>Sheet1!$A$2</c:f>
              <c:strCache>
                <c:ptCount val="1"/>
                <c:pt idx="0">
                  <c:v>East</c:v>
                </c:pt>
              </c:strCache>
            </c:strRef>
          </c:tx>
          <c:spPr>
            <a:ln w="57150">
              <a:solidFill>
                <a:srgbClr val="0070C0"/>
              </a:solidFill>
              <a:prstDash val="solid"/>
            </a:ln>
          </c:spPr>
          <c:marker>
            <c:symbol val="none"/>
          </c:marker>
          <c:cat>
            <c:strRef>
              <c:f>Sheet1!$B$1:$L$1</c:f>
              <c:strCache>
                <c:ptCount val="11"/>
                <c:pt idx="0">
                  <c:v>Jan</c:v>
                </c:pt>
                <c:pt idx="1">
                  <c:v>Feb</c:v>
                </c:pt>
                <c:pt idx="2">
                  <c:v>Mar</c:v>
                </c:pt>
                <c:pt idx="3">
                  <c:v>Apr</c:v>
                </c:pt>
                <c:pt idx="4">
                  <c:v>May</c:v>
                </c:pt>
                <c:pt idx="5">
                  <c:v>Jun</c:v>
                </c:pt>
                <c:pt idx="6">
                  <c:v>Jul</c:v>
                </c:pt>
                <c:pt idx="7">
                  <c:v>Aug</c:v>
                </c:pt>
                <c:pt idx="8">
                  <c:v>Sep</c:v>
                </c:pt>
                <c:pt idx="9">
                  <c:v>Oct</c:v>
                </c:pt>
                <c:pt idx="10">
                  <c:v>Nov</c:v>
                </c:pt>
              </c:strCache>
            </c:strRef>
          </c:cat>
          <c:val>
            <c:numRef>
              <c:f>Sheet1!$B$2:$L$2</c:f>
              <c:numCache>
                <c:formatCode>General</c:formatCode>
                <c:ptCount val="11"/>
                <c:pt idx="0">
                  <c:v>0</c:v>
                </c:pt>
                <c:pt idx="1">
                  <c:v>1</c:v>
                </c:pt>
                <c:pt idx="2">
                  <c:v>4</c:v>
                </c:pt>
                <c:pt idx="3">
                  <c:v>2</c:v>
                </c:pt>
                <c:pt idx="4">
                  <c:v>5</c:v>
                </c:pt>
                <c:pt idx="5">
                  <c:v>8</c:v>
                </c:pt>
                <c:pt idx="6">
                  <c:v>11</c:v>
                </c:pt>
                <c:pt idx="7">
                  <c:v>6</c:v>
                </c:pt>
                <c:pt idx="8">
                  <c:v>4</c:v>
                </c:pt>
                <c:pt idx="9">
                  <c:v>1</c:v>
                </c:pt>
                <c:pt idx="10">
                  <c:v>2</c:v>
                </c:pt>
              </c:numCache>
            </c:numRef>
          </c:val>
          <c:smooth val="0"/>
          <c:extLst xmlns:c16="http://schemas.microsoft.com/office/drawing/2014/chart" xmlns:c14="http://schemas.microsoft.com/office/drawing/2007/8/2/chart" xmlns:mc="http://schemas.openxmlformats.org/markup-compatibility/2006">
            <c:ext xmlns:c16="http://schemas.microsoft.com/office/drawing/2014/chart" uri="{C3380CC4-5D6E-409C-BE32-E72D297353CC}">
              <c16:uniqueId val="{00000000-9003-4769-B773-F30F24503D33}"/>
            </c:ext>
          </c:extLst>
        </c:ser>
        <c:dLbls>
          <c:showLegendKey val="0"/>
          <c:showVal val="0"/>
          <c:showCatName val="0"/>
          <c:showSerName val="0"/>
          <c:showPercent val="0"/>
          <c:showBubbleSize val="0"/>
        </c:dLbls>
        <c:smooth val="0"/>
        <c:axId val="2039392520"/>
        <c:axId val="2083905592"/>
      </c:lineChart>
      <c:catAx>
        <c:axId val="2039392520"/>
        <c:scaling>
          <c:orientation val="minMax"/>
        </c:scaling>
        <c:delete val="0"/>
        <c:axPos val="b"/>
        <c:title>
          <c:tx>
            <c:rich>
              <a:bodyPr/>
              <a:lstStyle/>
              <a:p>
                <a:pPr>
                  <a:defRPr sz="2000">
                    <a:latin typeface="Arial" panose="020B0604020202020204" pitchFamily="34" charset="0"/>
                    <a:cs typeface="Arial" panose="020B0604020202020204" pitchFamily="34" charset="0"/>
                  </a:defRPr>
                </a:pPr>
                <a:r>
                  <a:rPr lang="en-US" sz="2000" dirty="0" err="1">
                    <a:latin typeface="Arial" panose="020B0604020202020204" pitchFamily="34" charset="0"/>
                    <a:cs typeface="Arial" panose="020B0604020202020204" pitchFamily="34" charset="0"/>
                  </a:rPr>
                  <a:t>Mês</a:t>
                </a:r>
                <a:r>
                  <a:rPr lang="en-US" sz="2000" dirty="0">
                    <a:latin typeface="Arial" panose="020B0604020202020204" pitchFamily="34" charset="0"/>
                    <a:cs typeface="Arial" panose="020B0604020202020204" pitchFamily="34" charset="0"/>
                  </a:rPr>
                  <a:t> de </a:t>
                </a:r>
                <a:r>
                  <a:rPr lang="en-US" sz="2000" dirty="0" err="1">
                    <a:latin typeface="Arial" panose="020B0604020202020204" pitchFamily="34" charset="0"/>
                    <a:cs typeface="Arial" panose="020B0604020202020204" pitchFamily="34" charset="0"/>
                  </a:rPr>
                  <a:t>início</a:t>
                </a:r>
                <a:r>
                  <a:rPr lang="en-US" sz="2000" dirty="0">
                    <a:latin typeface="Arial" panose="020B0604020202020204" pitchFamily="34" charset="0"/>
                    <a:cs typeface="Arial" panose="020B0604020202020204" pitchFamily="34" charset="0"/>
                  </a:rPr>
                  <a:t> dos </a:t>
                </a:r>
                <a:r>
                  <a:rPr lang="en-US" sz="2000" dirty="0" err="1">
                    <a:latin typeface="Arial" panose="020B0604020202020204" pitchFamily="34" charset="0"/>
                    <a:cs typeface="Arial" panose="020B0604020202020204" pitchFamily="34" charset="0"/>
                  </a:rPr>
                  <a:t>sintomas</a:t>
                </a:r>
                <a:endParaRPr lang="en-US" sz="2000" dirty="0">
                  <a:latin typeface="Arial" panose="020B0604020202020204" pitchFamily="34" charset="0"/>
                  <a:cs typeface="Arial" panose="020B0604020202020204" pitchFamily="34" charset="0"/>
                </a:endParaRPr>
              </a:p>
            </c:rich>
          </c:tx>
          <c:layout>
            <c:manualLayout>
              <c:xMode val="edge"/>
              <c:yMode val="edge"/>
              <c:x val="0.36889668682719001"/>
              <c:y val="0.89601280162560304"/>
            </c:manualLayout>
          </c:layout>
          <c:overlay val="0"/>
          <c:spPr>
            <a:noFill/>
            <a:ln w="25357">
              <a:noFill/>
            </a:ln>
          </c:spPr>
        </c:title>
        <c:numFmt formatCode="General" sourceLinked="1"/>
        <c:majorTickMark val="out"/>
        <c:minorTickMark val="none"/>
        <c:tickLblPos val="nextTo"/>
        <c:spPr>
          <a:ln w="3170">
            <a:solidFill>
              <a:srgbClr val="000000"/>
            </a:solidFill>
            <a:prstDash val="solid"/>
          </a:ln>
        </c:spPr>
        <c:txPr>
          <a:bodyPr rot="0" vert="horz"/>
          <a:lstStyle/>
          <a:p>
            <a:pPr>
              <a:defRPr sz="2000">
                <a:latin typeface="Arial" panose="020B0604020202020204" pitchFamily="34" charset="0"/>
                <a:cs typeface="Arial" panose="020B0604020202020204" pitchFamily="34" charset="0"/>
              </a:defRPr>
            </a:pPr>
            <a:endParaRPr lang="en-US"/>
          </a:p>
        </c:txPr>
        <c:crossAx val="2083905592"/>
        <c:crosses val="autoZero"/>
        <c:auto val="1"/>
        <c:lblAlgn val="ctr"/>
        <c:lblOffset val="100"/>
        <c:noMultiLvlLbl val="0"/>
      </c:catAx>
      <c:valAx>
        <c:axId val="2083905592"/>
        <c:scaling>
          <c:orientation val="minMax"/>
        </c:scaling>
        <c:delete val="0"/>
        <c:axPos val="l"/>
        <c:title>
          <c:tx>
            <c:rich>
              <a:bodyPr/>
              <a:lstStyle/>
              <a:p>
                <a:pPr>
                  <a:defRPr sz="2000">
                    <a:latin typeface="Arial" panose="020B0604020202020204" pitchFamily="34" charset="0"/>
                    <a:cs typeface="Arial" panose="020B0604020202020204" pitchFamily="34" charset="0"/>
                  </a:defRPr>
                </a:pPr>
                <a:r>
                  <a:rPr lang="en-US" sz="2000">
                    <a:latin typeface="Arial" panose="020B0604020202020204" pitchFamily="34" charset="0"/>
                    <a:cs typeface="Arial" panose="020B0604020202020204" pitchFamily="34" charset="0"/>
                  </a:rPr>
                  <a:t>Número de casos</a:t>
                </a:r>
              </a:p>
            </c:rich>
          </c:tx>
          <c:layout>
            <c:manualLayout>
              <c:xMode val="edge"/>
              <c:yMode val="edge"/>
              <c:x val="1.5464262619346495E-2"/>
              <c:y val="0.28827635255270517"/>
            </c:manualLayout>
          </c:layout>
          <c:overlay val="0"/>
          <c:spPr>
            <a:noFill/>
            <a:ln w="25357">
              <a:noFill/>
            </a:ln>
          </c:spPr>
        </c:title>
        <c:numFmt formatCode="General" sourceLinked="1"/>
        <c:majorTickMark val="out"/>
        <c:minorTickMark val="none"/>
        <c:tickLblPos val="nextTo"/>
        <c:spPr>
          <a:ln w="3170">
            <a:solidFill>
              <a:srgbClr val="000000"/>
            </a:solidFill>
            <a:prstDash val="solid"/>
          </a:ln>
        </c:spPr>
        <c:txPr>
          <a:bodyPr rot="0" vert="horz"/>
          <a:lstStyle/>
          <a:p>
            <a:pPr>
              <a:defRPr sz="2000">
                <a:latin typeface="Arial" panose="020B0604020202020204" pitchFamily="34" charset="0"/>
                <a:cs typeface="Arial" panose="020B0604020202020204" pitchFamily="34" charset="0"/>
              </a:defRPr>
            </a:pPr>
            <a:endParaRPr lang="en-US"/>
          </a:p>
        </c:txPr>
        <c:crossAx val="2039392520"/>
        <c:crosses val="autoZero"/>
        <c:crossBetween val="between"/>
      </c:valAx>
      <c:spPr>
        <a:noFill/>
        <a:ln w="25357">
          <a:noFill/>
        </a:ln>
      </c:spPr>
    </c:plotArea>
    <c:plotVisOnly val="1"/>
    <c:dispBlanksAs val="gap"/>
    <c:showDLblsOverMax val="0"/>
  </c:chart>
  <c:spPr>
    <a:noFill/>
    <a:ln>
      <a:noFill/>
    </a:ln>
  </c:spPr>
  <c:txPr>
    <a:bodyPr/>
    <a:lstStyle/>
    <a:p>
      <a:pPr>
        <a:defRPr sz="2400" b="0" i="0" u="none" strike="noStrike" baseline="0">
          <a:solidFill>
            <a:srgbClr val="000000"/>
          </a:solidFill>
          <a:latin typeface="+mn-lt"/>
          <a:ea typeface="Calibri"/>
          <a:cs typeface="Calibri"/>
        </a:defRPr>
      </a:pPr>
      <a:endParaRPr lang="en-US"/>
    </a:p>
  </c:txPr>
  <c:externalData r:id="rId2">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587856722000026"/>
          <c:y val="4.3020200691537093E-2"/>
          <c:w val="0.83065751939081034"/>
          <c:h val="0.65497879057250796"/>
        </c:manualLayout>
      </c:layout>
      <c:lineChart>
        <c:grouping val="standard"/>
        <c:varyColors val="0"/>
        <c:ser>
          <c:idx val="0"/>
          <c:order val="0"/>
          <c:tx>
            <c:strRef>
              <c:f>Sheet1!$A$2</c:f>
              <c:strCache>
                <c:ptCount val="1"/>
                <c:pt idx="0">
                  <c:v>Galinhas</c:v>
                </c:pt>
              </c:strCache>
            </c:strRef>
          </c:tx>
          <c:spPr>
            <a:ln w="28575" cap="rnd">
              <a:solidFill>
                <a:schemeClr val="accent1"/>
              </a:solidFill>
              <a:round/>
            </a:ln>
            <a:effectLst/>
          </c:spPr>
          <c:marker>
            <c:symbol val="circle"/>
            <c:size val="5"/>
            <c:spPr>
              <a:solidFill>
                <a:schemeClr val="accent1"/>
              </a:solidFill>
              <a:ln w="9525">
                <a:solidFill>
                  <a:schemeClr val="accent1"/>
                </a:solidFill>
              </a:ln>
              <a:effectLst/>
            </c:spPr>
          </c:marker>
          <c:cat>
            <c:numRef>
              <c:f>Sheet1!$B$1:$H$1</c:f>
              <c:numCache>
                <c:formatCode>mmm\-yy</c:formatCode>
                <c:ptCount val="7"/>
                <c:pt idx="0">
                  <c:v>44317</c:v>
                </c:pt>
                <c:pt idx="1">
                  <c:v>44378</c:v>
                </c:pt>
                <c:pt idx="2">
                  <c:v>44440</c:v>
                </c:pt>
                <c:pt idx="3">
                  <c:v>44501</c:v>
                </c:pt>
                <c:pt idx="4">
                  <c:v>44562</c:v>
                </c:pt>
                <c:pt idx="5">
                  <c:v>44621</c:v>
                </c:pt>
                <c:pt idx="6">
                  <c:v>44682</c:v>
                </c:pt>
              </c:numCache>
            </c:numRef>
          </c:cat>
          <c:val>
            <c:numRef>
              <c:f>Sheet1!$B$2:$H$2</c:f>
              <c:numCache>
                <c:formatCode>General</c:formatCode>
                <c:ptCount val="7"/>
                <c:pt idx="0">
                  <c:v>0.16</c:v>
                </c:pt>
                <c:pt idx="1">
                  <c:v>0.22</c:v>
                </c:pt>
                <c:pt idx="2">
                  <c:v>0.19</c:v>
                </c:pt>
                <c:pt idx="3">
                  <c:v>0.25</c:v>
                </c:pt>
                <c:pt idx="4">
                  <c:v>0.28999999999999998</c:v>
                </c:pt>
                <c:pt idx="5">
                  <c:v>0.16</c:v>
                </c:pt>
                <c:pt idx="6">
                  <c:v>0.31</c:v>
                </c:pt>
              </c:numCache>
            </c:numRef>
          </c:val>
          <c:smooth val="0"/>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0-6125-4A19-90B8-8DF099025396}"/>
            </c:ext>
          </c:extLst>
        </c:ser>
        <c:ser>
          <c:idx val="1"/>
          <c:order val="1"/>
          <c:tx>
            <c:strRef>
              <c:f>Sheet1!$A$3</c:f>
              <c:strCache>
                <c:ptCount val="1"/>
                <c:pt idx="0">
                  <c:v>Patos</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numRef>
              <c:f>Sheet1!$B$1:$H$1</c:f>
              <c:numCache>
                <c:formatCode>mmm\-yy</c:formatCode>
                <c:ptCount val="7"/>
                <c:pt idx="0">
                  <c:v>44317</c:v>
                </c:pt>
                <c:pt idx="1">
                  <c:v>44378</c:v>
                </c:pt>
                <c:pt idx="2">
                  <c:v>44440</c:v>
                </c:pt>
                <c:pt idx="3">
                  <c:v>44501</c:v>
                </c:pt>
                <c:pt idx="4">
                  <c:v>44562</c:v>
                </c:pt>
                <c:pt idx="5">
                  <c:v>44621</c:v>
                </c:pt>
                <c:pt idx="6">
                  <c:v>44682</c:v>
                </c:pt>
              </c:numCache>
            </c:numRef>
          </c:cat>
          <c:val>
            <c:numRef>
              <c:f>Sheet1!$B$3:$H$3</c:f>
              <c:numCache>
                <c:formatCode>General</c:formatCode>
                <c:ptCount val="7"/>
                <c:pt idx="0">
                  <c:v>0.18</c:v>
                </c:pt>
                <c:pt idx="1">
                  <c:v>0.54</c:v>
                </c:pt>
                <c:pt idx="2">
                  <c:v>0.42</c:v>
                </c:pt>
                <c:pt idx="3">
                  <c:v>0.38</c:v>
                </c:pt>
                <c:pt idx="4">
                  <c:v>0.68</c:v>
                </c:pt>
                <c:pt idx="5">
                  <c:v>0.43</c:v>
                </c:pt>
                <c:pt idx="6">
                  <c:v>0.61</c:v>
                </c:pt>
              </c:numCache>
            </c:numRef>
          </c:val>
          <c:smooth val="0"/>
          <c:extLst xmlns:mc="http://schemas.openxmlformats.org/markup-compatibility/2006" xmlns:c14="http://schemas.microsoft.com/office/drawing/2007/8/2/chart" xmlns:c16="http://schemas.microsoft.com/office/drawing/2014/chart">
            <c:ext xmlns:c16="http://schemas.microsoft.com/office/drawing/2014/chart" uri="{C3380CC4-5D6E-409C-BE32-E72D297353CC}">
              <c16:uniqueId val="{00000001-6125-4A19-90B8-8DF099025396}"/>
            </c:ext>
          </c:extLst>
        </c:ser>
        <c:dLbls>
          <c:showLegendKey val="0"/>
          <c:showVal val="0"/>
          <c:showCatName val="0"/>
          <c:showSerName val="0"/>
          <c:showPercent val="0"/>
          <c:showBubbleSize val="0"/>
        </c:dLbls>
        <c:marker val="1"/>
        <c:smooth val="0"/>
        <c:axId val="568031743"/>
        <c:axId val="570820015"/>
      </c:lineChart>
      <c:dateAx>
        <c:axId val="568031743"/>
        <c:scaling>
          <c:orientation val="minMax"/>
        </c:scaling>
        <c:delete val="0"/>
        <c:axPos val="b"/>
        <c:title>
          <c:tx>
            <c:rich>
              <a:bodyPr rot="0" spcFirstLastPara="1" vertOverflow="ellipsis" vert="horz" wrap="square" anchor="ctr" anchorCtr="1"/>
              <a:lstStyle/>
              <a:p>
                <a:pPr>
                  <a:defRPr sz="2000" b="0" i="0" u="none" strike="noStrike" kern="1200" baseline="0">
                    <a:solidFill>
                      <a:sysClr val="windowText" lastClr="000000"/>
                    </a:solidFill>
                    <a:latin typeface="Arial" panose="020B0604020202020204" pitchFamily="34" charset="0"/>
                    <a:ea typeface="+mn-ea"/>
                    <a:cs typeface="Arial" panose="020B0604020202020204" pitchFamily="34" charset="0"/>
                  </a:defRPr>
                </a:pPr>
                <a:r>
                  <a:rPr lang="en-US"/>
                  <a:t>Mês e ano</a:t>
                </a:r>
              </a:p>
            </c:rich>
          </c:tx>
          <c:layout>
            <c:manualLayout>
              <c:xMode val="edge"/>
              <c:yMode val="edge"/>
              <c:x val="0.43388642128120936"/>
              <c:y val="0.93097152197829292"/>
            </c:manualLayout>
          </c:layout>
          <c:overlay val="0"/>
          <c:spPr>
            <a:noFill/>
            <a:ln>
              <a:noFill/>
            </a:ln>
            <a:effectLst/>
          </c:spPr>
          <c:txPr>
            <a:bodyPr rot="0" spcFirstLastPara="1" vertOverflow="ellipsis" vert="horz" wrap="square" anchor="ctr" anchorCtr="1"/>
            <a:lstStyle/>
            <a:p>
              <a:pPr>
                <a:defRPr sz="20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title>
        <c:numFmt formatCode="mmm\-yy" sourceLinked="1"/>
        <c:majorTickMark val="out"/>
        <c:minorTickMark val="none"/>
        <c:tickLblPos val="nextTo"/>
        <c:spPr>
          <a:noFill/>
          <a:ln w="19050" cap="flat" cmpd="sng" algn="ctr">
            <a:solidFill>
              <a:schemeClr val="tx1"/>
            </a:solidFill>
            <a:round/>
          </a:ln>
          <a:effectLst/>
        </c:spPr>
        <c:txPr>
          <a:bodyPr rot="-60000000" spcFirstLastPara="1" vertOverflow="ellipsis" vert="horz" wrap="square" anchor="ctr" anchorCtr="1"/>
          <a:lstStyle/>
          <a:p>
            <a:pPr>
              <a:defRPr sz="20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570820015"/>
        <c:crosses val="autoZero"/>
        <c:auto val="1"/>
        <c:lblOffset val="100"/>
        <c:baseTimeUnit val="months"/>
      </c:dateAx>
      <c:valAx>
        <c:axId val="570820015"/>
        <c:scaling>
          <c:orientation val="minMax"/>
        </c:scaling>
        <c:delete val="0"/>
        <c:axPos val="l"/>
        <c:title>
          <c:tx>
            <c:rich>
              <a:bodyPr rot="-5400000" spcFirstLastPara="1" vertOverflow="ellipsis" vert="horz" wrap="square" anchor="ctr" anchorCtr="1"/>
              <a:lstStyle/>
              <a:p>
                <a:pPr>
                  <a:defRPr sz="2000" b="0" i="0" u="none" strike="noStrike" kern="1200" baseline="0">
                    <a:solidFill>
                      <a:sysClr val="windowText" lastClr="000000"/>
                    </a:solidFill>
                    <a:latin typeface="Arial" panose="020B0604020202020204" pitchFamily="34" charset="0"/>
                    <a:ea typeface="+mn-ea"/>
                    <a:cs typeface="Arial" panose="020B0604020202020204" pitchFamily="34" charset="0"/>
                  </a:defRPr>
                </a:pPr>
                <a:r>
                  <a:rPr lang="pt-BR" noProof="0" dirty="0"/>
                  <a:t>Soroprevalência ao nível </a:t>
                </a:r>
                <a:br>
                  <a:rPr lang="pt-BR" noProof="0" dirty="0"/>
                </a:br>
                <a:r>
                  <a:rPr lang="pt-BR" noProof="0" dirty="0"/>
                  <a:t>dos bandos</a:t>
                </a:r>
              </a:p>
            </c:rich>
          </c:tx>
          <c:layout>
            <c:manualLayout>
              <c:xMode val="edge"/>
              <c:yMode val="edge"/>
              <c:x val="2.3668636847725216E-2"/>
              <c:y val="5.9420119255378608E-2"/>
            </c:manualLayout>
          </c:layout>
          <c:overlay val="0"/>
          <c:spPr>
            <a:noFill/>
            <a:ln>
              <a:noFill/>
            </a:ln>
            <a:effectLst/>
          </c:spPr>
          <c:txPr>
            <a:bodyPr rot="-5400000" spcFirstLastPara="1" vertOverflow="ellipsis" vert="horz" wrap="square" anchor="ctr" anchorCtr="1"/>
            <a:lstStyle/>
            <a:p>
              <a:pPr>
                <a:defRPr sz="20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title>
        <c:numFmt formatCode="0%" sourceLinked="0"/>
        <c:majorTickMark val="out"/>
        <c:minorTickMark val="none"/>
        <c:tickLblPos val="nextTo"/>
        <c:spPr>
          <a:solidFill>
            <a:schemeClr val="bg1"/>
          </a:solidFill>
          <a:ln w="19050">
            <a:solidFill>
              <a:schemeClr val="tx1"/>
            </a:solidFill>
          </a:ln>
          <a:effectLst/>
        </c:spPr>
        <c:txPr>
          <a:bodyPr rot="-60000000" spcFirstLastPara="1" vertOverflow="ellipsis" vert="horz" wrap="square" anchor="ctr" anchorCtr="1"/>
          <a:lstStyle/>
          <a:p>
            <a:pPr>
              <a:defRPr sz="20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568031743"/>
        <c:crosses val="autoZero"/>
        <c:crossBetween val="between"/>
      </c:valAx>
      <c:spPr>
        <a:noFill/>
        <a:ln>
          <a:noFill/>
        </a:ln>
        <a:effectLst/>
      </c:spPr>
    </c:plotArea>
    <c:plotVisOnly val="1"/>
    <c:dispBlanksAs val="gap"/>
    <c:showDLblsOverMax val="0"/>
  </c:chart>
  <c:spPr>
    <a:noFill/>
    <a:ln>
      <a:noFill/>
    </a:ln>
    <a:effectLst/>
  </c:spPr>
  <c:txPr>
    <a:bodyPr/>
    <a:lstStyle/>
    <a:p>
      <a:pPr>
        <a:defRPr sz="2000">
          <a:solidFill>
            <a:sysClr val="windowText" lastClr="000000"/>
          </a:solidFill>
          <a:latin typeface="Arial" panose="020B0604020202020204" pitchFamily="34" charset="0"/>
          <a:cs typeface="Arial" panose="020B0604020202020204"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51541E1-7B97-47B2-AAEB-E683398741C4}" type="doc">
      <dgm:prSet loTypeId="urn:microsoft.com/office/officeart/2005/8/layout/cycle3" loCatId="cycle" qsTypeId="urn:microsoft.com/office/officeart/2005/8/quickstyle/simple1" qsCatId="simple" csTypeId="urn:microsoft.com/office/officeart/2005/8/colors/accent2_2" csCatId="accent2" phldr="1"/>
      <dgm:spPr/>
      <dgm:t>
        <a:bodyPr/>
        <a:lstStyle/>
        <a:p>
          <a:endParaRPr lang="en-US"/>
        </a:p>
      </dgm:t>
    </dgm:pt>
    <dgm:pt modelId="{4868FBF0-B962-4582-A72B-278154B9E945}">
      <dgm:prSet phldrT="[Text]" custT="1"/>
      <dgm:spPr>
        <a:solidFill>
          <a:schemeClr val="bg1"/>
        </a:solidFill>
        <a:ln w="28575">
          <a:solidFill>
            <a:schemeClr val="tx1"/>
          </a:solidFill>
        </a:ln>
      </dgm:spPr>
      <dgm:t>
        <a:bodyPr/>
        <a:lstStyle/>
        <a:p>
          <a:r>
            <a:rPr lang="en-US" sz="2500" b="1" dirty="0" err="1">
              <a:solidFill>
                <a:schemeClr val="tx1"/>
              </a:solidFill>
              <a:latin typeface="+mn-lt"/>
            </a:rPr>
            <a:t>Detectar</a:t>
          </a:r>
          <a:r>
            <a:rPr lang="en-US" sz="2500" b="1" dirty="0">
              <a:solidFill>
                <a:schemeClr val="tx1"/>
              </a:solidFill>
              <a:latin typeface="+mn-lt"/>
            </a:rPr>
            <a:t>, </a:t>
          </a:r>
          <a:r>
            <a:rPr lang="en-US" sz="2500" b="1" dirty="0" err="1">
              <a:solidFill>
                <a:schemeClr val="tx1"/>
              </a:solidFill>
              <a:latin typeface="+mn-lt"/>
            </a:rPr>
            <a:t>Diagnosticar</a:t>
          </a:r>
          <a:endParaRPr lang="en-US" sz="2500" b="1" dirty="0">
            <a:solidFill>
              <a:schemeClr val="tx1"/>
            </a:solidFill>
            <a:latin typeface="+mn-lt"/>
          </a:endParaRPr>
        </a:p>
      </dgm:t>
    </dgm:pt>
    <dgm:pt modelId="{FB260FCA-968B-4532-B7C0-C7E4458DAA50}" type="parTrans" cxnId="{03E7EA8F-C6C9-4D96-85BC-5402EDBD62F6}">
      <dgm:prSet/>
      <dgm:spPr/>
      <dgm:t>
        <a:bodyPr/>
        <a:lstStyle/>
        <a:p>
          <a:endParaRPr lang="en-US"/>
        </a:p>
      </dgm:t>
    </dgm:pt>
    <dgm:pt modelId="{9EFDDFF1-2279-486B-9F12-EA5F590C8C00}" type="sibTrans" cxnId="{03E7EA8F-C6C9-4D96-85BC-5402EDBD62F6}">
      <dgm:prSet/>
      <dgm:spPr>
        <a:solidFill>
          <a:srgbClr val="00943B"/>
        </a:solidFill>
        <a:ln>
          <a:noFill/>
        </a:ln>
      </dgm:spPr>
      <dgm:t>
        <a:bodyPr/>
        <a:lstStyle/>
        <a:p>
          <a:endParaRPr lang="en-US"/>
        </a:p>
      </dgm:t>
    </dgm:pt>
    <dgm:pt modelId="{C93BFA43-C0F0-4D8C-8530-4A21A2D3204E}">
      <dgm:prSet phldrT="[Text]" custT="1"/>
      <dgm:spPr>
        <a:solidFill>
          <a:schemeClr val="bg1"/>
        </a:solidFill>
        <a:ln w="28575">
          <a:solidFill>
            <a:schemeClr val="tx1"/>
          </a:solidFill>
        </a:ln>
      </dgm:spPr>
      <dgm:t>
        <a:bodyPr/>
        <a:lstStyle/>
        <a:p>
          <a:r>
            <a:rPr lang="en-US" sz="2800" b="1" dirty="0" err="1">
              <a:solidFill>
                <a:schemeClr val="tx1"/>
              </a:solidFill>
              <a:latin typeface="+mn-lt"/>
            </a:rPr>
            <a:t>Coletar</a:t>
          </a:r>
          <a:endParaRPr lang="en-US" sz="2800" b="1" dirty="0">
            <a:solidFill>
              <a:schemeClr val="tx1"/>
            </a:solidFill>
            <a:latin typeface="+mn-lt"/>
          </a:endParaRPr>
        </a:p>
      </dgm:t>
    </dgm:pt>
    <dgm:pt modelId="{9765D9CD-EF3A-452D-9EA9-5487042B2018}" type="parTrans" cxnId="{7AE24D85-6EBC-4169-9E2B-3D31F5DD533C}">
      <dgm:prSet/>
      <dgm:spPr/>
      <dgm:t>
        <a:bodyPr/>
        <a:lstStyle/>
        <a:p>
          <a:endParaRPr lang="en-US"/>
        </a:p>
      </dgm:t>
    </dgm:pt>
    <dgm:pt modelId="{14C6ACC0-9A20-4A31-9323-11A5312A8790}" type="sibTrans" cxnId="{7AE24D85-6EBC-4169-9E2B-3D31F5DD533C}">
      <dgm:prSet/>
      <dgm:spPr/>
      <dgm:t>
        <a:bodyPr/>
        <a:lstStyle/>
        <a:p>
          <a:endParaRPr lang="en-US"/>
        </a:p>
      </dgm:t>
    </dgm:pt>
    <dgm:pt modelId="{FA237A2E-C526-4388-8C57-CACFFBE14482}">
      <dgm:prSet phldrT="[Text]" custT="1"/>
      <dgm:spPr>
        <a:solidFill>
          <a:schemeClr val="bg1"/>
        </a:solidFill>
        <a:ln w="28575">
          <a:solidFill>
            <a:schemeClr val="tx1"/>
          </a:solidFill>
        </a:ln>
      </dgm:spPr>
      <dgm:t>
        <a:bodyPr/>
        <a:lstStyle/>
        <a:p>
          <a:r>
            <a:rPr lang="en-US" sz="2700" b="1" dirty="0" err="1">
              <a:solidFill>
                <a:schemeClr val="tx1"/>
              </a:solidFill>
              <a:latin typeface="+mn-lt"/>
            </a:rPr>
            <a:t>Compilar</a:t>
          </a:r>
          <a:r>
            <a:rPr lang="en-US" sz="2700" b="1" dirty="0">
              <a:solidFill>
                <a:schemeClr val="tx1"/>
              </a:solidFill>
              <a:latin typeface="+mn-lt"/>
            </a:rPr>
            <a:t>, </a:t>
          </a:r>
          <a:r>
            <a:rPr lang="en-US" sz="2700" b="1" dirty="0" err="1">
              <a:solidFill>
                <a:schemeClr val="tx1"/>
              </a:solidFill>
              <a:latin typeface="+mn-lt"/>
            </a:rPr>
            <a:t>analisar</a:t>
          </a:r>
          <a:endParaRPr lang="en-US" sz="2700" b="1" dirty="0">
            <a:solidFill>
              <a:schemeClr val="tx1"/>
            </a:solidFill>
            <a:latin typeface="+mn-lt"/>
          </a:endParaRPr>
        </a:p>
      </dgm:t>
    </dgm:pt>
    <dgm:pt modelId="{BE914DF7-8329-4ABF-A71E-F5D40D6578C3}" type="parTrans" cxnId="{BC2F50EA-991E-4C55-A67A-F74585DC2A48}">
      <dgm:prSet/>
      <dgm:spPr/>
      <dgm:t>
        <a:bodyPr/>
        <a:lstStyle/>
        <a:p>
          <a:endParaRPr lang="en-US"/>
        </a:p>
      </dgm:t>
    </dgm:pt>
    <dgm:pt modelId="{CF168877-46ED-4EF8-A595-769BD9638DF0}" type="sibTrans" cxnId="{BC2F50EA-991E-4C55-A67A-F74585DC2A48}">
      <dgm:prSet/>
      <dgm:spPr/>
      <dgm:t>
        <a:bodyPr/>
        <a:lstStyle/>
        <a:p>
          <a:endParaRPr lang="en-US"/>
        </a:p>
      </dgm:t>
    </dgm:pt>
    <dgm:pt modelId="{E92DDBA3-7A28-46DA-913C-765734FDD153}">
      <dgm:prSet phldrT="[Text]" custT="1"/>
      <dgm:spPr>
        <a:solidFill>
          <a:schemeClr val="bg1"/>
        </a:solidFill>
        <a:ln w="28575">
          <a:solidFill>
            <a:schemeClr val="tx1"/>
          </a:solidFill>
        </a:ln>
      </dgm:spPr>
      <dgm:t>
        <a:bodyPr/>
        <a:lstStyle/>
        <a:p>
          <a:r>
            <a:rPr lang="en-US" sz="2400" b="1" dirty="0" err="1">
              <a:solidFill>
                <a:schemeClr val="tx1"/>
              </a:solidFill>
              <a:latin typeface="+mn-lt"/>
            </a:rPr>
            <a:t>Interpretar</a:t>
          </a:r>
          <a:endParaRPr lang="en-US" sz="2400" b="1" dirty="0">
            <a:solidFill>
              <a:schemeClr val="tx1"/>
            </a:solidFill>
            <a:latin typeface="+mn-lt"/>
          </a:endParaRPr>
        </a:p>
      </dgm:t>
    </dgm:pt>
    <dgm:pt modelId="{2B45E9E5-D7FF-4F92-8BFA-4D32B0F2927B}" type="parTrans" cxnId="{C950ED09-DF7C-4709-9E02-15921BEDBFF3}">
      <dgm:prSet/>
      <dgm:spPr/>
      <dgm:t>
        <a:bodyPr/>
        <a:lstStyle/>
        <a:p>
          <a:endParaRPr lang="en-US"/>
        </a:p>
      </dgm:t>
    </dgm:pt>
    <dgm:pt modelId="{6068EEB7-7E6E-427F-9467-3C9735AE205D}" type="sibTrans" cxnId="{C950ED09-DF7C-4709-9E02-15921BEDBFF3}">
      <dgm:prSet/>
      <dgm:spPr/>
      <dgm:t>
        <a:bodyPr/>
        <a:lstStyle/>
        <a:p>
          <a:endParaRPr lang="en-US"/>
        </a:p>
      </dgm:t>
    </dgm:pt>
    <dgm:pt modelId="{C7EE9216-F411-4BAB-897B-D2E3D4AA3C70}">
      <dgm:prSet phldrT="[Text]" custT="1"/>
      <dgm:spPr>
        <a:solidFill>
          <a:schemeClr val="bg1"/>
        </a:solidFill>
        <a:ln w="28575">
          <a:solidFill>
            <a:schemeClr val="tx1"/>
          </a:solidFill>
        </a:ln>
      </dgm:spPr>
      <dgm:t>
        <a:bodyPr/>
        <a:lstStyle/>
        <a:p>
          <a:r>
            <a:rPr lang="en-US" sz="2800" b="1">
              <a:solidFill>
                <a:schemeClr val="tx1"/>
              </a:solidFill>
              <a:latin typeface="+mn-lt"/>
            </a:rPr>
            <a:t>Tomar medidas</a:t>
          </a:r>
        </a:p>
      </dgm:t>
    </dgm:pt>
    <dgm:pt modelId="{FA231D2B-1989-4D30-A8FE-ABEC0F278957}" type="parTrans" cxnId="{963EB135-48FB-451D-BE53-FAEEEF4F717B}">
      <dgm:prSet/>
      <dgm:spPr/>
      <dgm:t>
        <a:bodyPr/>
        <a:lstStyle/>
        <a:p>
          <a:endParaRPr lang="en-US"/>
        </a:p>
      </dgm:t>
    </dgm:pt>
    <dgm:pt modelId="{BE80A37D-3C75-4FC8-9768-AAD4ADC8664A}" type="sibTrans" cxnId="{963EB135-48FB-451D-BE53-FAEEEF4F717B}">
      <dgm:prSet/>
      <dgm:spPr/>
      <dgm:t>
        <a:bodyPr/>
        <a:lstStyle/>
        <a:p>
          <a:endParaRPr lang="en-US"/>
        </a:p>
      </dgm:t>
    </dgm:pt>
    <dgm:pt modelId="{26DB14CD-EFE5-45C5-BA9B-0741D9AB0491}">
      <dgm:prSet phldrT="[Text]" custT="1"/>
      <dgm:spPr>
        <a:solidFill>
          <a:schemeClr val="bg1"/>
        </a:solidFill>
        <a:ln w="28575">
          <a:solidFill>
            <a:schemeClr val="tx1"/>
          </a:solidFill>
        </a:ln>
      </dgm:spPr>
      <dgm:t>
        <a:bodyPr/>
        <a:lstStyle/>
        <a:p>
          <a:r>
            <a:rPr lang="en-US" sz="2800" b="1">
              <a:solidFill>
                <a:schemeClr val="tx1"/>
              </a:solidFill>
              <a:latin typeface="+mn-lt"/>
            </a:rPr>
            <a:t>Comunicar</a:t>
          </a:r>
        </a:p>
      </dgm:t>
    </dgm:pt>
    <dgm:pt modelId="{12DAC2CD-BDDF-46C6-B789-4ADD0ABFB623}" type="parTrans" cxnId="{CAE0F8CE-9B0D-443D-A2DE-F50A01F0FBEC}">
      <dgm:prSet/>
      <dgm:spPr/>
      <dgm:t>
        <a:bodyPr/>
        <a:lstStyle/>
        <a:p>
          <a:endParaRPr lang="en-US"/>
        </a:p>
      </dgm:t>
    </dgm:pt>
    <dgm:pt modelId="{D2B9AB04-9D0E-4FE8-BD3C-D4052D46AA6F}" type="sibTrans" cxnId="{CAE0F8CE-9B0D-443D-A2DE-F50A01F0FBEC}">
      <dgm:prSet/>
      <dgm:spPr/>
      <dgm:t>
        <a:bodyPr/>
        <a:lstStyle/>
        <a:p>
          <a:endParaRPr lang="en-US"/>
        </a:p>
      </dgm:t>
    </dgm:pt>
    <dgm:pt modelId="{06ACAF13-DB4A-4AC7-B59C-8813587D7FB0}" type="pres">
      <dgm:prSet presAssocID="{951541E1-7B97-47B2-AAEB-E683398741C4}" presName="Name0" presStyleCnt="0">
        <dgm:presLayoutVars>
          <dgm:dir/>
          <dgm:resizeHandles val="exact"/>
        </dgm:presLayoutVars>
      </dgm:prSet>
      <dgm:spPr/>
    </dgm:pt>
    <dgm:pt modelId="{05D1029E-D150-4D56-AE1D-271A75B45F0B}" type="pres">
      <dgm:prSet presAssocID="{951541E1-7B97-47B2-AAEB-E683398741C4}" presName="cycle" presStyleCnt="0"/>
      <dgm:spPr/>
    </dgm:pt>
    <dgm:pt modelId="{23D22474-CEB0-42DF-80DC-860C340B6EDE}" type="pres">
      <dgm:prSet presAssocID="{4868FBF0-B962-4582-A72B-278154B9E945}" presName="nodeFirstNode" presStyleLbl="node1" presStyleIdx="0" presStyleCnt="6" custScaleX="119161">
        <dgm:presLayoutVars>
          <dgm:bulletEnabled val="1"/>
        </dgm:presLayoutVars>
      </dgm:prSet>
      <dgm:spPr/>
    </dgm:pt>
    <dgm:pt modelId="{EB0FECD4-874C-476B-A915-884DFE3F2D91}" type="pres">
      <dgm:prSet presAssocID="{9EFDDFF1-2279-486B-9F12-EA5F590C8C00}" presName="sibTransFirstNode" presStyleLbl="bgShp" presStyleIdx="0" presStyleCnt="1" custScaleX="148034"/>
      <dgm:spPr/>
    </dgm:pt>
    <dgm:pt modelId="{1695DC22-9A36-4B48-AEFF-7E4FDFC1713F}" type="pres">
      <dgm:prSet presAssocID="{C93BFA43-C0F0-4D8C-8530-4A21A2D3204E}" presName="nodeFollowingNodes" presStyleLbl="node1" presStyleIdx="1" presStyleCnt="6" custRadScaleRad="153676" custRadScaleInc="18765">
        <dgm:presLayoutVars>
          <dgm:bulletEnabled val="1"/>
        </dgm:presLayoutVars>
      </dgm:prSet>
      <dgm:spPr/>
    </dgm:pt>
    <dgm:pt modelId="{07166AA7-B419-46BE-8707-58768C01B0F0}" type="pres">
      <dgm:prSet presAssocID="{FA237A2E-C526-4388-8C57-CACFFBE14482}" presName="nodeFollowingNodes" presStyleLbl="node1" presStyleIdx="2" presStyleCnt="6" custRadScaleRad="149585" custRadScaleInc="-20483">
        <dgm:presLayoutVars>
          <dgm:bulletEnabled val="1"/>
        </dgm:presLayoutVars>
      </dgm:prSet>
      <dgm:spPr/>
    </dgm:pt>
    <dgm:pt modelId="{03ED3239-7976-43C1-9470-0A426C83A8ED}" type="pres">
      <dgm:prSet presAssocID="{E92DDBA3-7A28-46DA-913C-765734FDD153}" presName="nodeFollowingNodes" presStyleLbl="node1" presStyleIdx="3" presStyleCnt="6" custScaleX="99575" custRadScaleRad="100147" custRadScaleInc="-3717">
        <dgm:presLayoutVars>
          <dgm:bulletEnabled val="1"/>
        </dgm:presLayoutVars>
      </dgm:prSet>
      <dgm:spPr/>
    </dgm:pt>
    <dgm:pt modelId="{CB7BE2BC-AC16-42C7-9D95-B7BD321D88D7}" type="pres">
      <dgm:prSet presAssocID="{26DB14CD-EFE5-45C5-BA9B-0741D9AB0491}" presName="nodeFollowingNodes" presStyleLbl="node1" presStyleIdx="4" presStyleCnt="6" custScaleX="144484" custRadScaleRad="158333" custRadScaleInc="21062">
        <dgm:presLayoutVars>
          <dgm:bulletEnabled val="1"/>
        </dgm:presLayoutVars>
      </dgm:prSet>
      <dgm:spPr/>
    </dgm:pt>
    <dgm:pt modelId="{74BED3F0-1F3F-4B93-9710-4F13C5417E70}" type="pres">
      <dgm:prSet presAssocID="{C7EE9216-F411-4BAB-897B-D2E3D4AA3C70}" presName="nodeFollowingNodes" presStyleLbl="node1" presStyleIdx="5" presStyleCnt="6" custScaleX="117680" custRadScaleRad="173798" custRadScaleInc="-23513">
        <dgm:presLayoutVars>
          <dgm:bulletEnabled val="1"/>
        </dgm:presLayoutVars>
      </dgm:prSet>
      <dgm:spPr/>
    </dgm:pt>
  </dgm:ptLst>
  <dgm:cxnLst>
    <dgm:cxn modelId="{C950ED09-DF7C-4709-9E02-15921BEDBFF3}" srcId="{951541E1-7B97-47B2-AAEB-E683398741C4}" destId="{E92DDBA3-7A28-46DA-913C-765734FDD153}" srcOrd="3" destOrd="0" parTransId="{2B45E9E5-D7FF-4F92-8BFA-4D32B0F2927B}" sibTransId="{6068EEB7-7E6E-427F-9467-3C9735AE205D}"/>
    <dgm:cxn modelId="{96EA5A12-0C9A-4623-80C4-8E17A81368B6}" type="presOf" srcId="{26DB14CD-EFE5-45C5-BA9B-0741D9AB0491}" destId="{CB7BE2BC-AC16-42C7-9D95-B7BD321D88D7}" srcOrd="0" destOrd="0" presId="urn:microsoft.com/office/officeart/2005/8/layout/cycle3"/>
    <dgm:cxn modelId="{80CB0F16-0B22-4EE6-A317-8416BB8603E5}" type="presOf" srcId="{9EFDDFF1-2279-486B-9F12-EA5F590C8C00}" destId="{EB0FECD4-874C-476B-A915-884DFE3F2D91}" srcOrd="0" destOrd="0" presId="urn:microsoft.com/office/officeart/2005/8/layout/cycle3"/>
    <dgm:cxn modelId="{963EB135-48FB-451D-BE53-FAEEEF4F717B}" srcId="{951541E1-7B97-47B2-AAEB-E683398741C4}" destId="{C7EE9216-F411-4BAB-897B-D2E3D4AA3C70}" srcOrd="5" destOrd="0" parTransId="{FA231D2B-1989-4D30-A8FE-ABEC0F278957}" sibTransId="{BE80A37D-3C75-4FC8-9768-AAD4ADC8664A}"/>
    <dgm:cxn modelId="{695C3437-B6D5-4A02-9A52-6235B75DAD78}" type="presOf" srcId="{4868FBF0-B962-4582-A72B-278154B9E945}" destId="{23D22474-CEB0-42DF-80DC-860C340B6EDE}" srcOrd="0" destOrd="0" presId="urn:microsoft.com/office/officeart/2005/8/layout/cycle3"/>
    <dgm:cxn modelId="{A847204D-447F-4119-AEFB-C09D7C9FF581}" type="presOf" srcId="{C93BFA43-C0F0-4D8C-8530-4A21A2D3204E}" destId="{1695DC22-9A36-4B48-AEFF-7E4FDFC1713F}" srcOrd="0" destOrd="0" presId="urn:microsoft.com/office/officeart/2005/8/layout/cycle3"/>
    <dgm:cxn modelId="{5A1ABA56-5738-4EE1-B4FA-CA77FA3FD323}" type="presOf" srcId="{E92DDBA3-7A28-46DA-913C-765734FDD153}" destId="{03ED3239-7976-43C1-9470-0A426C83A8ED}" srcOrd="0" destOrd="0" presId="urn:microsoft.com/office/officeart/2005/8/layout/cycle3"/>
    <dgm:cxn modelId="{538F277C-9069-4465-AED4-8256388DC4EC}" type="presOf" srcId="{C7EE9216-F411-4BAB-897B-D2E3D4AA3C70}" destId="{74BED3F0-1F3F-4B93-9710-4F13C5417E70}" srcOrd="0" destOrd="0" presId="urn:microsoft.com/office/officeart/2005/8/layout/cycle3"/>
    <dgm:cxn modelId="{7AE24D85-6EBC-4169-9E2B-3D31F5DD533C}" srcId="{951541E1-7B97-47B2-AAEB-E683398741C4}" destId="{C93BFA43-C0F0-4D8C-8530-4A21A2D3204E}" srcOrd="1" destOrd="0" parTransId="{9765D9CD-EF3A-452D-9EA9-5487042B2018}" sibTransId="{14C6ACC0-9A20-4A31-9323-11A5312A8790}"/>
    <dgm:cxn modelId="{03E7EA8F-C6C9-4D96-85BC-5402EDBD62F6}" srcId="{951541E1-7B97-47B2-AAEB-E683398741C4}" destId="{4868FBF0-B962-4582-A72B-278154B9E945}" srcOrd="0" destOrd="0" parTransId="{FB260FCA-968B-4532-B7C0-C7E4458DAA50}" sibTransId="{9EFDDFF1-2279-486B-9F12-EA5F590C8C00}"/>
    <dgm:cxn modelId="{478D9695-F064-479E-8C0C-DB0FE0BF1555}" type="presOf" srcId="{951541E1-7B97-47B2-AAEB-E683398741C4}" destId="{06ACAF13-DB4A-4AC7-B59C-8813587D7FB0}" srcOrd="0" destOrd="0" presId="urn:microsoft.com/office/officeart/2005/8/layout/cycle3"/>
    <dgm:cxn modelId="{5045A0A2-5397-4998-A425-16F56E541EF0}" type="presOf" srcId="{FA237A2E-C526-4388-8C57-CACFFBE14482}" destId="{07166AA7-B419-46BE-8707-58768C01B0F0}" srcOrd="0" destOrd="0" presId="urn:microsoft.com/office/officeart/2005/8/layout/cycle3"/>
    <dgm:cxn modelId="{CAE0F8CE-9B0D-443D-A2DE-F50A01F0FBEC}" srcId="{951541E1-7B97-47B2-AAEB-E683398741C4}" destId="{26DB14CD-EFE5-45C5-BA9B-0741D9AB0491}" srcOrd="4" destOrd="0" parTransId="{12DAC2CD-BDDF-46C6-B789-4ADD0ABFB623}" sibTransId="{D2B9AB04-9D0E-4FE8-BD3C-D4052D46AA6F}"/>
    <dgm:cxn modelId="{BC2F50EA-991E-4C55-A67A-F74585DC2A48}" srcId="{951541E1-7B97-47B2-AAEB-E683398741C4}" destId="{FA237A2E-C526-4388-8C57-CACFFBE14482}" srcOrd="2" destOrd="0" parTransId="{BE914DF7-8329-4ABF-A71E-F5D40D6578C3}" sibTransId="{CF168877-46ED-4EF8-A595-769BD9638DF0}"/>
    <dgm:cxn modelId="{B134203A-8CD7-4AEE-8C34-D16C3B72E39F}" type="presParOf" srcId="{06ACAF13-DB4A-4AC7-B59C-8813587D7FB0}" destId="{05D1029E-D150-4D56-AE1D-271A75B45F0B}" srcOrd="0" destOrd="0" presId="urn:microsoft.com/office/officeart/2005/8/layout/cycle3"/>
    <dgm:cxn modelId="{DF5DE9A1-354C-4DAF-8007-E3231EF22A22}" type="presParOf" srcId="{05D1029E-D150-4D56-AE1D-271A75B45F0B}" destId="{23D22474-CEB0-42DF-80DC-860C340B6EDE}" srcOrd="0" destOrd="0" presId="urn:microsoft.com/office/officeart/2005/8/layout/cycle3"/>
    <dgm:cxn modelId="{D2D27E12-E79E-4974-B4E6-82E708FD2CF6}" type="presParOf" srcId="{05D1029E-D150-4D56-AE1D-271A75B45F0B}" destId="{EB0FECD4-874C-476B-A915-884DFE3F2D91}" srcOrd="1" destOrd="0" presId="urn:microsoft.com/office/officeart/2005/8/layout/cycle3"/>
    <dgm:cxn modelId="{3891FD09-5B9A-4EA7-85F4-0C4CC60468A6}" type="presParOf" srcId="{05D1029E-D150-4D56-AE1D-271A75B45F0B}" destId="{1695DC22-9A36-4B48-AEFF-7E4FDFC1713F}" srcOrd="2" destOrd="0" presId="urn:microsoft.com/office/officeart/2005/8/layout/cycle3"/>
    <dgm:cxn modelId="{34814005-F988-4DF7-8852-F947BF16762C}" type="presParOf" srcId="{05D1029E-D150-4D56-AE1D-271A75B45F0B}" destId="{07166AA7-B419-46BE-8707-58768C01B0F0}" srcOrd="3" destOrd="0" presId="urn:microsoft.com/office/officeart/2005/8/layout/cycle3"/>
    <dgm:cxn modelId="{7DE8C061-FA6F-4BEF-BD45-A61DE1996E82}" type="presParOf" srcId="{05D1029E-D150-4D56-AE1D-271A75B45F0B}" destId="{03ED3239-7976-43C1-9470-0A426C83A8ED}" srcOrd="4" destOrd="0" presId="urn:microsoft.com/office/officeart/2005/8/layout/cycle3"/>
    <dgm:cxn modelId="{9B6BB098-A6C6-4F58-A82E-06862989C526}" type="presParOf" srcId="{05D1029E-D150-4D56-AE1D-271A75B45F0B}" destId="{CB7BE2BC-AC16-42C7-9D95-B7BD321D88D7}" srcOrd="5" destOrd="0" presId="urn:microsoft.com/office/officeart/2005/8/layout/cycle3"/>
    <dgm:cxn modelId="{B9E68E4B-7C6B-46F1-A59F-48585F3BDAE7}" type="presParOf" srcId="{05D1029E-D150-4D56-AE1D-271A75B45F0B}" destId="{74BED3F0-1F3F-4B93-9710-4F13C5417E70}" srcOrd="6" destOrd="0" presId="urn:microsoft.com/office/officeart/2005/8/layout/cycle3"/>
  </dgm:cxnLst>
  <dgm:bg>
    <a:noFill/>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951541E1-7B97-47B2-AAEB-E683398741C4}" type="doc">
      <dgm:prSet loTypeId="urn:microsoft.com/office/officeart/2005/8/layout/cycle3" loCatId="cycle" qsTypeId="urn:microsoft.com/office/officeart/2005/8/quickstyle/simple1" qsCatId="simple" csTypeId="urn:microsoft.com/office/officeart/2005/8/colors/accent2_2" csCatId="accent2" phldr="1"/>
      <dgm:spPr/>
      <dgm:t>
        <a:bodyPr/>
        <a:lstStyle/>
        <a:p>
          <a:endParaRPr lang="en-US"/>
        </a:p>
      </dgm:t>
    </dgm:pt>
    <dgm:pt modelId="{4868FBF0-B962-4582-A72B-278154B9E945}">
      <dgm:prSet phldrT="[Text]" custT="1"/>
      <dgm:spPr>
        <a:solidFill>
          <a:schemeClr val="bg1"/>
        </a:solidFill>
        <a:ln w="28575">
          <a:solidFill>
            <a:schemeClr val="tx1"/>
          </a:solidFill>
        </a:ln>
      </dgm:spPr>
      <dgm:t>
        <a:bodyPr/>
        <a:lstStyle/>
        <a:p>
          <a:r>
            <a:rPr lang="en-US" sz="2800" b="1" dirty="0" err="1">
              <a:solidFill>
                <a:schemeClr val="tx1"/>
              </a:solidFill>
              <a:latin typeface="+mn-lt"/>
            </a:rPr>
            <a:t>Detectar</a:t>
          </a:r>
          <a:r>
            <a:rPr lang="en-US" sz="2800" b="1" dirty="0">
              <a:solidFill>
                <a:schemeClr val="tx1"/>
              </a:solidFill>
              <a:latin typeface="+mn-lt"/>
            </a:rPr>
            <a:t>, </a:t>
          </a:r>
          <a:r>
            <a:rPr lang="en-US" sz="2800" b="1" dirty="0" err="1">
              <a:solidFill>
                <a:schemeClr val="tx1"/>
              </a:solidFill>
              <a:latin typeface="+mn-lt"/>
            </a:rPr>
            <a:t>diagnosticar</a:t>
          </a:r>
          <a:endParaRPr lang="en-US" sz="2800" b="1" dirty="0">
            <a:solidFill>
              <a:schemeClr val="tx1"/>
            </a:solidFill>
            <a:latin typeface="+mn-lt"/>
          </a:endParaRPr>
        </a:p>
      </dgm:t>
    </dgm:pt>
    <dgm:pt modelId="{FB260FCA-968B-4532-B7C0-C7E4458DAA50}" type="parTrans" cxnId="{03E7EA8F-C6C9-4D96-85BC-5402EDBD62F6}">
      <dgm:prSet/>
      <dgm:spPr/>
      <dgm:t>
        <a:bodyPr/>
        <a:lstStyle/>
        <a:p>
          <a:endParaRPr lang="en-US"/>
        </a:p>
      </dgm:t>
    </dgm:pt>
    <dgm:pt modelId="{9EFDDFF1-2279-486B-9F12-EA5F590C8C00}" type="sibTrans" cxnId="{03E7EA8F-C6C9-4D96-85BC-5402EDBD62F6}">
      <dgm:prSet/>
      <dgm:spPr>
        <a:solidFill>
          <a:srgbClr val="00943B"/>
        </a:solidFill>
        <a:ln>
          <a:noFill/>
        </a:ln>
      </dgm:spPr>
      <dgm:t>
        <a:bodyPr/>
        <a:lstStyle/>
        <a:p>
          <a:endParaRPr lang="en-US"/>
        </a:p>
      </dgm:t>
    </dgm:pt>
    <dgm:pt modelId="{C93BFA43-C0F0-4D8C-8530-4A21A2D3204E}">
      <dgm:prSet phldrT="[Text]" custT="1"/>
      <dgm:spPr>
        <a:solidFill>
          <a:schemeClr val="bg1"/>
        </a:solidFill>
        <a:ln w="28575">
          <a:solidFill>
            <a:schemeClr val="tx1"/>
          </a:solidFill>
        </a:ln>
      </dgm:spPr>
      <dgm:t>
        <a:bodyPr/>
        <a:lstStyle/>
        <a:p>
          <a:r>
            <a:rPr lang="en-US" sz="2800" b="1" dirty="0" err="1">
              <a:solidFill>
                <a:schemeClr val="tx1"/>
              </a:solidFill>
              <a:latin typeface="+mn-lt"/>
            </a:rPr>
            <a:t>Coletar</a:t>
          </a:r>
          <a:endParaRPr lang="en-US" sz="2800" b="1" dirty="0">
            <a:solidFill>
              <a:schemeClr val="tx1"/>
            </a:solidFill>
            <a:latin typeface="+mn-lt"/>
          </a:endParaRPr>
        </a:p>
      </dgm:t>
    </dgm:pt>
    <dgm:pt modelId="{9765D9CD-EF3A-452D-9EA9-5487042B2018}" type="parTrans" cxnId="{7AE24D85-6EBC-4169-9E2B-3D31F5DD533C}">
      <dgm:prSet/>
      <dgm:spPr/>
      <dgm:t>
        <a:bodyPr/>
        <a:lstStyle/>
        <a:p>
          <a:endParaRPr lang="en-US"/>
        </a:p>
      </dgm:t>
    </dgm:pt>
    <dgm:pt modelId="{14C6ACC0-9A20-4A31-9323-11A5312A8790}" type="sibTrans" cxnId="{7AE24D85-6EBC-4169-9E2B-3D31F5DD533C}">
      <dgm:prSet/>
      <dgm:spPr/>
      <dgm:t>
        <a:bodyPr/>
        <a:lstStyle/>
        <a:p>
          <a:endParaRPr lang="en-US"/>
        </a:p>
      </dgm:t>
    </dgm:pt>
    <dgm:pt modelId="{FA237A2E-C526-4388-8C57-CACFFBE14482}">
      <dgm:prSet phldrT="[Text]" custT="1"/>
      <dgm:spPr>
        <a:solidFill>
          <a:schemeClr val="bg1"/>
        </a:solidFill>
        <a:ln w="28575">
          <a:solidFill>
            <a:schemeClr val="tx1"/>
          </a:solidFill>
        </a:ln>
      </dgm:spPr>
      <dgm:t>
        <a:bodyPr/>
        <a:lstStyle/>
        <a:p>
          <a:r>
            <a:rPr lang="en-US" sz="2800" b="1" dirty="0">
              <a:solidFill>
                <a:schemeClr val="tx1"/>
              </a:solidFill>
              <a:latin typeface="+mn-lt"/>
            </a:rPr>
            <a:t>Compilar, analisar</a:t>
          </a:r>
        </a:p>
      </dgm:t>
    </dgm:pt>
    <dgm:pt modelId="{BE914DF7-8329-4ABF-A71E-F5D40D6578C3}" type="parTrans" cxnId="{BC2F50EA-991E-4C55-A67A-F74585DC2A48}">
      <dgm:prSet/>
      <dgm:spPr/>
      <dgm:t>
        <a:bodyPr/>
        <a:lstStyle/>
        <a:p>
          <a:endParaRPr lang="en-US"/>
        </a:p>
      </dgm:t>
    </dgm:pt>
    <dgm:pt modelId="{CF168877-46ED-4EF8-A595-769BD9638DF0}" type="sibTrans" cxnId="{BC2F50EA-991E-4C55-A67A-F74585DC2A48}">
      <dgm:prSet/>
      <dgm:spPr/>
      <dgm:t>
        <a:bodyPr/>
        <a:lstStyle/>
        <a:p>
          <a:endParaRPr lang="en-US"/>
        </a:p>
      </dgm:t>
    </dgm:pt>
    <dgm:pt modelId="{E92DDBA3-7A28-46DA-913C-765734FDD153}">
      <dgm:prSet phldrT="[Text]" custT="1"/>
      <dgm:spPr>
        <a:solidFill>
          <a:schemeClr val="bg1"/>
        </a:solidFill>
        <a:ln w="28575">
          <a:solidFill>
            <a:schemeClr val="tx1"/>
          </a:solidFill>
        </a:ln>
      </dgm:spPr>
      <dgm:t>
        <a:bodyPr/>
        <a:lstStyle/>
        <a:p>
          <a:r>
            <a:rPr lang="en-US" sz="2800" b="1" dirty="0" err="1">
              <a:solidFill>
                <a:schemeClr val="tx1"/>
              </a:solidFill>
              <a:latin typeface="+mn-lt"/>
            </a:rPr>
            <a:t>Interpretar</a:t>
          </a:r>
          <a:endParaRPr lang="en-US" sz="2800" b="1" dirty="0">
            <a:solidFill>
              <a:schemeClr val="tx1"/>
            </a:solidFill>
            <a:latin typeface="+mn-lt"/>
          </a:endParaRPr>
        </a:p>
      </dgm:t>
    </dgm:pt>
    <dgm:pt modelId="{2B45E9E5-D7FF-4F92-8BFA-4D32B0F2927B}" type="parTrans" cxnId="{C950ED09-DF7C-4709-9E02-15921BEDBFF3}">
      <dgm:prSet/>
      <dgm:spPr/>
      <dgm:t>
        <a:bodyPr/>
        <a:lstStyle/>
        <a:p>
          <a:endParaRPr lang="en-US"/>
        </a:p>
      </dgm:t>
    </dgm:pt>
    <dgm:pt modelId="{6068EEB7-7E6E-427F-9467-3C9735AE205D}" type="sibTrans" cxnId="{C950ED09-DF7C-4709-9E02-15921BEDBFF3}">
      <dgm:prSet/>
      <dgm:spPr/>
      <dgm:t>
        <a:bodyPr/>
        <a:lstStyle/>
        <a:p>
          <a:endParaRPr lang="en-US"/>
        </a:p>
      </dgm:t>
    </dgm:pt>
    <dgm:pt modelId="{C7EE9216-F411-4BAB-897B-D2E3D4AA3C70}">
      <dgm:prSet phldrT="[Text]" custT="1"/>
      <dgm:spPr>
        <a:solidFill>
          <a:schemeClr val="bg1"/>
        </a:solidFill>
        <a:ln w="28575">
          <a:solidFill>
            <a:schemeClr val="tx1"/>
          </a:solidFill>
        </a:ln>
      </dgm:spPr>
      <dgm:t>
        <a:bodyPr/>
        <a:lstStyle/>
        <a:p>
          <a:r>
            <a:rPr lang="en-US" sz="2800" b="1" dirty="0">
              <a:solidFill>
                <a:schemeClr val="tx1"/>
              </a:solidFill>
              <a:latin typeface="+mn-lt"/>
            </a:rPr>
            <a:t>Tomar medidas</a:t>
          </a:r>
        </a:p>
      </dgm:t>
    </dgm:pt>
    <dgm:pt modelId="{FA231D2B-1989-4D30-A8FE-ABEC0F278957}" type="parTrans" cxnId="{963EB135-48FB-451D-BE53-FAEEEF4F717B}">
      <dgm:prSet/>
      <dgm:spPr/>
      <dgm:t>
        <a:bodyPr/>
        <a:lstStyle/>
        <a:p>
          <a:endParaRPr lang="en-US"/>
        </a:p>
      </dgm:t>
    </dgm:pt>
    <dgm:pt modelId="{BE80A37D-3C75-4FC8-9768-AAD4ADC8664A}" type="sibTrans" cxnId="{963EB135-48FB-451D-BE53-FAEEEF4F717B}">
      <dgm:prSet/>
      <dgm:spPr/>
      <dgm:t>
        <a:bodyPr/>
        <a:lstStyle/>
        <a:p>
          <a:endParaRPr lang="en-US"/>
        </a:p>
      </dgm:t>
    </dgm:pt>
    <dgm:pt modelId="{26DB14CD-EFE5-45C5-BA9B-0741D9AB0491}">
      <dgm:prSet phldrT="[Text]" custT="1"/>
      <dgm:spPr>
        <a:solidFill>
          <a:schemeClr val="bg1"/>
        </a:solidFill>
        <a:ln w="28575">
          <a:solidFill>
            <a:schemeClr val="tx1"/>
          </a:solidFill>
        </a:ln>
      </dgm:spPr>
      <dgm:t>
        <a:bodyPr/>
        <a:lstStyle/>
        <a:p>
          <a:r>
            <a:rPr lang="en-US" sz="2800" b="1" dirty="0">
              <a:solidFill>
                <a:schemeClr val="tx1"/>
              </a:solidFill>
              <a:latin typeface="+mn-lt"/>
            </a:rPr>
            <a:t>Comunicar</a:t>
          </a:r>
        </a:p>
      </dgm:t>
    </dgm:pt>
    <dgm:pt modelId="{12DAC2CD-BDDF-46C6-B789-4ADD0ABFB623}" type="parTrans" cxnId="{CAE0F8CE-9B0D-443D-A2DE-F50A01F0FBEC}">
      <dgm:prSet/>
      <dgm:spPr/>
      <dgm:t>
        <a:bodyPr/>
        <a:lstStyle/>
        <a:p>
          <a:endParaRPr lang="en-US"/>
        </a:p>
      </dgm:t>
    </dgm:pt>
    <dgm:pt modelId="{D2B9AB04-9D0E-4FE8-BD3C-D4052D46AA6F}" type="sibTrans" cxnId="{CAE0F8CE-9B0D-443D-A2DE-F50A01F0FBEC}">
      <dgm:prSet/>
      <dgm:spPr/>
      <dgm:t>
        <a:bodyPr/>
        <a:lstStyle/>
        <a:p>
          <a:endParaRPr lang="en-US"/>
        </a:p>
      </dgm:t>
    </dgm:pt>
    <dgm:pt modelId="{06ACAF13-DB4A-4AC7-B59C-8813587D7FB0}" type="pres">
      <dgm:prSet presAssocID="{951541E1-7B97-47B2-AAEB-E683398741C4}" presName="Name0" presStyleCnt="0">
        <dgm:presLayoutVars>
          <dgm:dir/>
          <dgm:resizeHandles val="exact"/>
        </dgm:presLayoutVars>
      </dgm:prSet>
      <dgm:spPr/>
    </dgm:pt>
    <dgm:pt modelId="{05D1029E-D150-4D56-AE1D-271A75B45F0B}" type="pres">
      <dgm:prSet presAssocID="{951541E1-7B97-47B2-AAEB-E683398741C4}" presName="cycle" presStyleCnt="0"/>
      <dgm:spPr/>
    </dgm:pt>
    <dgm:pt modelId="{23D22474-CEB0-42DF-80DC-860C340B6EDE}" type="pres">
      <dgm:prSet presAssocID="{4868FBF0-B962-4582-A72B-278154B9E945}" presName="nodeFirstNode" presStyleLbl="node1" presStyleIdx="0" presStyleCnt="6" custScaleX="137011">
        <dgm:presLayoutVars>
          <dgm:bulletEnabled val="1"/>
        </dgm:presLayoutVars>
      </dgm:prSet>
      <dgm:spPr/>
    </dgm:pt>
    <dgm:pt modelId="{EB0FECD4-874C-476B-A915-884DFE3F2D91}" type="pres">
      <dgm:prSet presAssocID="{9EFDDFF1-2279-486B-9F12-EA5F590C8C00}" presName="sibTransFirstNode" presStyleLbl="bgShp" presStyleIdx="0" presStyleCnt="1" custScaleX="148034"/>
      <dgm:spPr/>
    </dgm:pt>
    <dgm:pt modelId="{1695DC22-9A36-4B48-AEFF-7E4FDFC1713F}" type="pres">
      <dgm:prSet presAssocID="{C93BFA43-C0F0-4D8C-8530-4A21A2D3204E}" presName="nodeFollowingNodes" presStyleLbl="node1" presStyleIdx="1" presStyleCnt="6" custRadScaleRad="153676" custRadScaleInc="18765">
        <dgm:presLayoutVars>
          <dgm:bulletEnabled val="1"/>
        </dgm:presLayoutVars>
      </dgm:prSet>
      <dgm:spPr/>
    </dgm:pt>
    <dgm:pt modelId="{07166AA7-B419-46BE-8707-58768C01B0F0}" type="pres">
      <dgm:prSet presAssocID="{FA237A2E-C526-4388-8C57-CACFFBE14482}" presName="nodeFollowingNodes" presStyleLbl="node1" presStyleIdx="2" presStyleCnt="6" custScaleX="104422" custRadScaleRad="149585" custRadScaleInc="-20483">
        <dgm:presLayoutVars>
          <dgm:bulletEnabled val="1"/>
        </dgm:presLayoutVars>
      </dgm:prSet>
      <dgm:spPr/>
    </dgm:pt>
    <dgm:pt modelId="{03ED3239-7976-43C1-9470-0A426C83A8ED}" type="pres">
      <dgm:prSet presAssocID="{E92DDBA3-7A28-46DA-913C-765734FDD153}" presName="nodeFollowingNodes" presStyleLbl="node1" presStyleIdx="3" presStyleCnt="6" custScaleX="111012" custRadScaleRad="100147" custRadScaleInc="-3717">
        <dgm:presLayoutVars>
          <dgm:bulletEnabled val="1"/>
        </dgm:presLayoutVars>
      </dgm:prSet>
      <dgm:spPr/>
    </dgm:pt>
    <dgm:pt modelId="{CB7BE2BC-AC16-42C7-9D95-B7BD321D88D7}" type="pres">
      <dgm:prSet presAssocID="{26DB14CD-EFE5-45C5-BA9B-0741D9AB0491}" presName="nodeFollowingNodes" presStyleLbl="node1" presStyleIdx="4" presStyleCnt="6" custScaleX="144484" custRadScaleRad="158333" custRadScaleInc="21062">
        <dgm:presLayoutVars>
          <dgm:bulletEnabled val="1"/>
        </dgm:presLayoutVars>
      </dgm:prSet>
      <dgm:spPr/>
    </dgm:pt>
    <dgm:pt modelId="{74BED3F0-1F3F-4B93-9710-4F13C5417E70}" type="pres">
      <dgm:prSet presAssocID="{C7EE9216-F411-4BAB-897B-D2E3D4AA3C70}" presName="nodeFollowingNodes" presStyleLbl="node1" presStyleIdx="5" presStyleCnt="6" custScaleX="117680" custRadScaleRad="173798" custRadScaleInc="-23513">
        <dgm:presLayoutVars>
          <dgm:bulletEnabled val="1"/>
        </dgm:presLayoutVars>
      </dgm:prSet>
      <dgm:spPr/>
    </dgm:pt>
  </dgm:ptLst>
  <dgm:cxnLst>
    <dgm:cxn modelId="{C950ED09-DF7C-4709-9E02-15921BEDBFF3}" srcId="{951541E1-7B97-47B2-AAEB-E683398741C4}" destId="{E92DDBA3-7A28-46DA-913C-765734FDD153}" srcOrd="3" destOrd="0" parTransId="{2B45E9E5-D7FF-4F92-8BFA-4D32B0F2927B}" sibTransId="{6068EEB7-7E6E-427F-9467-3C9735AE205D}"/>
    <dgm:cxn modelId="{96EA5A12-0C9A-4623-80C4-8E17A81368B6}" type="presOf" srcId="{26DB14CD-EFE5-45C5-BA9B-0741D9AB0491}" destId="{CB7BE2BC-AC16-42C7-9D95-B7BD321D88D7}" srcOrd="0" destOrd="0" presId="urn:microsoft.com/office/officeart/2005/8/layout/cycle3"/>
    <dgm:cxn modelId="{80CB0F16-0B22-4EE6-A317-8416BB8603E5}" type="presOf" srcId="{9EFDDFF1-2279-486B-9F12-EA5F590C8C00}" destId="{EB0FECD4-874C-476B-A915-884DFE3F2D91}" srcOrd="0" destOrd="0" presId="urn:microsoft.com/office/officeart/2005/8/layout/cycle3"/>
    <dgm:cxn modelId="{963EB135-48FB-451D-BE53-FAEEEF4F717B}" srcId="{951541E1-7B97-47B2-AAEB-E683398741C4}" destId="{C7EE9216-F411-4BAB-897B-D2E3D4AA3C70}" srcOrd="5" destOrd="0" parTransId="{FA231D2B-1989-4D30-A8FE-ABEC0F278957}" sibTransId="{BE80A37D-3C75-4FC8-9768-AAD4ADC8664A}"/>
    <dgm:cxn modelId="{695C3437-B6D5-4A02-9A52-6235B75DAD78}" type="presOf" srcId="{4868FBF0-B962-4582-A72B-278154B9E945}" destId="{23D22474-CEB0-42DF-80DC-860C340B6EDE}" srcOrd="0" destOrd="0" presId="urn:microsoft.com/office/officeart/2005/8/layout/cycle3"/>
    <dgm:cxn modelId="{A847204D-447F-4119-AEFB-C09D7C9FF581}" type="presOf" srcId="{C93BFA43-C0F0-4D8C-8530-4A21A2D3204E}" destId="{1695DC22-9A36-4B48-AEFF-7E4FDFC1713F}" srcOrd="0" destOrd="0" presId="urn:microsoft.com/office/officeart/2005/8/layout/cycle3"/>
    <dgm:cxn modelId="{5A1ABA56-5738-4EE1-B4FA-CA77FA3FD323}" type="presOf" srcId="{E92DDBA3-7A28-46DA-913C-765734FDD153}" destId="{03ED3239-7976-43C1-9470-0A426C83A8ED}" srcOrd="0" destOrd="0" presId="urn:microsoft.com/office/officeart/2005/8/layout/cycle3"/>
    <dgm:cxn modelId="{538F277C-9069-4465-AED4-8256388DC4EC}" type="presOf" srcId="{C7EE9216-F411-4BAB-897B-D2E3D4AA3C70}" destId="{74BED3F0-1F3F-4B93-9710-4F13C5417E70}" srcOrd="0" destOrd="0" presId="urn:microsoft.com/office/officeart/2005/8/layout/cycle3"/>
    <dgm:cxn modelId="{7AE24D85-6EBC-4169-9E2B-3D31F5DD533C}" srcId="{951541E1-7B97-47B2-AAEB-E683398741C4}" destId="{C93BFA43-C0F0-4D8C-8530-4A21A2D3204E}" srcOrd="1" destOrd="0" parTransId="{9765D9CD-EF3A-452D-9EA9-5487042B2018}" sibTransId="{14C6ACC0-9A20-4A31-9323-11A5312A8790}"/>
    <dgm:cxn modelId="{03E7EA8F-C6C9-4D96-85BC-5402EDBD62F6}" srcId="{951541E1-7B97-47B2-AAEB-E683398741C4}" destId="{4868FBF0-B962-4582-A72B-278154B9E945}" srcOrd="0" destOrd="0" parTransId="{FB260FCA-968B-4532-B7C0-C7E4458DAA50}" sibTransId="{9EFDDFF1-2279-486B-9F12-EA5F590C8C00}"/>
    <dgm:cxn modelId="{478D9695-F064-479E-8C0C-DB0FE0BF1555}" type="presOf" srcId="{951541E1-7B97-47B2-AAEB-E683398741C4}" destId="{06ACAF13-DB4A-4AC7-B59C-8813587D7FB0}" srcOrd="0" destOrd="0" presId="urn:microsoft.com/office/officeart/2005/8/layout/cycle3"/>
    <dgm:cxn modelId="{5045A0A2-5397-4998-A425-16F56E541EF0}" type="presOf" srcId="{FA237A2E-C526-4388-8C57-CACFFBE14482}" destId="{07166AA7-B419-46BE-8707-58768C01B0F0}" srcOrd="0" destOrd="0" presId="urn:microsoft.com/office/officeart/2005/8/layout/cycle3"/>
    <dgm:cxn modelId="{CAE0F8CE-9B0D-443D-A2DE-F50A01F0FBEC}" srcId="{951541E1-7B97-47B2-AAEB-E683398741C4}" destId="{26DB14CD-EFE5-45C5-BA9B-0741D9AB0491}" srcOrd="4" destOrd="0" parTransId="{12DAC2CD-BDDF-46C6-B789-4ADD0ABFB623}" sibTransId="{D2B9AB04-9D0E-4FE8-BD3C-D4052D46AA6F}"/>
    <dgm:cxn modelId="{BC2F50EA-991E-4C55-A67A-F74585DC2A48}" srcId="{951541E1-7B97-47B2-AAEB-E683398741C4}" destId="{FA237A2E-C526-4388-8C57-CACFFBE14482}" srcOrd="2" destOrd="0" parTransId="{BE914DF7-8329-4ABF-A71E-F5D40D6578C3}" sibTransId="{CF168877-46ED-4EF8-A595-769BD9638DF0}"/>
    <dgm:cxn modelId="{B134203A-8CD7-4AEE-8C34-D16C3B72E39F}" type="presParOf" srcId="{06ACAF13-DB4A-4AC7-B59C-8813587D7FB0}" destId="{05D1029E-D150-4D56-AE1D-271A75B45F0B}" srcOrd="0" destOrd="0" presId="urn:microsoft.com/office/officeart/2005/8/layout/cycle3"/>
    <dgm:cxn modelId="{DF5DE9A1-354C-4DAF-8007-E3231EF22A22}" type="presParOf" srcId="{05D1029E-D150-4D56-AE1D-271A75B45F0B}" destId="{23D22474-CEB0-42DF-80DC-860C340B6EDE}" srcOrd="0" destOrd="0" presId="urn:microsoft.com/office/officeart/2005/8/layout/cycle3"/>
    <dgm:cxn modelId="{D2D27E12-E79E-4974-B4E6-82E708FD2CF6}" type="presParOf" srcId="{05D1029E-D150-4D56-AE1D-271A75B45F0B}" destId="{EB0FECD4-874C-476B-A915-884DFE3F2D91}" srcOrd="1" destOrd="0" presId="urn:microsoft.com/office/officeart/2005/8/layout/cycle3"/>
    <dgm:cxn modelId="{3891FD09-5B9A-4EA7-85F4-0C4CC60468A6}" type="presParOf" srcId="{05D1029E-D150-4D56-AE1D-271A75B45F0B}" destId="{1695DC22-9A36-4B48-AEFF-7E4FDFC1713F}" srcOrd="2" destOrd="0" presId="urn:microsoft.com/office/officeart/2005/8/layout/cycle3"/>
    <dgm:cxn modelId="{34814005-F988-4DF7-8852-F947BF16762C}" type="presParOf" srcId="{05D1029E-D150-4D56-AE1D-271A75B45F0B}" destId="{07166AA7-B419-46BE-8707-58768C01B0F0}" srcOrd="3" destOrd="0" presId="urn:microsoft.com/office/officeart/2005/8/layout/cycle3"/>
    <dgm:cxn modelId="{7DE8C061-FA6F-4BEF-BD45-A61DE1996E82}" type="presParOf" srcId="{05D1029E-D150-4D56-AE1D-271A75B45F0B}" destId="{03ED3239-7976-43C1-9470-0A426C83A8ED}" srcOrd="4" destOrd="0" presId="urn:microsoft.com/office/officeart/2005/8/layout/cycle3"/>
    <dgm:cxn modelId="{9B6BB098-A6C6-4F58-A82E-06862989C526}" type="presParOf" srcId="{05D1029E-D150-4D56-AE1D-271A75B45F0B}" destId="{CB7BE2BC-AC16-42C7-9D95-B7BD321D88D7}" srcOrd="5" destOrd="0" presId="urn:microsoft.com/office/officeart/2005/8/layout/cycle3"/>
    <dgm:cxn modelId="{B9E68E4B-7C6B-46F1-A59F-48585F3BDAE7}" type="presParOf" srcId="{05D1029E-D150-4D56-AE1D-271A75B45F0B}" destId="{74BED3F0-1F3F-4B93-9710-4F13C5417E70}" srcOrd="6" destOrd="0" presId="urn:microsoft.com/office/officeart/2005/8/layout/cycle3"/>
  </dgm:cxnLst>
  <dgm:bg>
    <a:noFill/>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951541E1-7B97-47B2-AAEB-E683398741C4}" type="doc">
      <dgm:prSet loTypeId="urn:microsoft.com/office/officeart/2005/8/layout/cycle3" loCatId="cycle" qsTypeId="urn:microsoft.com/office/officeart/2005/8/quickstyle/simple1" qsCatId="simple" csTypeId="urn:microsoft.com/office/officeart/2005/8/colors/accent2_2" csCatId="accent2" phldr="1"/>
      <dgm:spPr/>
      <dgm:t>
        <a:bodyPr/>
        <a:lstStyle/>
        <a:p>
          <a:endParaRPr lang="en-US"/>
        </a:p>
      </dgm:t>
    </dgm:pt>
    <dgm:pt modelId="{4868FBF0-B962-4582-A72B-278154B9E945}">
      <dgm:prSet phldrT="[Text]" custT="1"/>
      <dgm:spPr>
        <a:solidFill>
          <a:schemeClr val="bg1"/>
        </a:solidFill>
        <a:ln w="28575">
          <a:solidFill>
            <a:schemeClr val="tx1"/>
          </a:solidFill>
        </a:ln>
      </dgm:spPr>
      <dgm:t>
        <a:bodyPr/>
        <a:lstStyle/>
        <a:p>
          <a:r>
            <a:rPr lang="en-US" sz="2400" b="1" dirty="0" err="1">
              <a:solidFill>
                <a:schemeClr val="tx1"/>
              </a:solidFill>
              <a:latin typeface="+mn-lt"/>
            </a:rPr>
            <a:t>Detectar</a:t>
          </a:r>
          <a:r>
            <a:rPr lang="en-US" sz="2400" b="1" dirty="0">
              <a:solidFill>
                <a:schemeClr val="tx1"/>
              </a:solidFill>
              <a:latin typeface="+mn-lt"/>
            </a:rPr>
            <a:t>, </a:t>
          </a:r>
          <a:r>
            <a:rPr lang="en-US" sz="2400" b="1" dirty="0" err="1">
              <a:solidFill>
                <a:schemeClr val="tx1"/>
              </a:solidFill>
              <a:latin typeface="+mn-lt"/>
            </a:rPr>
            <a:t>diagnosticar</a:t>
          </a:r>
          <a:endParaRPr lang="en-US" sz="2400" b="1" dirty="0">
            <a:solidFill>
              <a:schemeClr val="tx1"/>
            </a:solidFill>
            <a:latin typeface="+mn-lt"/>
          </a:endParaRPr>
        </a:p>
      </dgm:t>
    </dgm:pt>
    <dgm:pt modelId="{FB260FCA-968B-4532-B7C0-C7E4458DAA50}" type="parTrans" cxnId="{03E7EA8F-C6C9-4D96-85BC-5402EDBD62F6}">
      <dgm:prSet/>
      <dgm:spPr/>
      <dgm:t>
        <a:bodyPr/>
        <a:lstStyle/>
        <a:p>
          <a:endParaRPr lang="en-US"/>
        </a:p>
      </dgm:t>
    </dgm:pt>
    <dgm:pt modelId="{9EFDDFF1-2279-486B-9F12-EA5F590C8C00}" type="sibTrans" cxnId="{03E7EA8F-C6C9-4D96-85BC-5402EDBD62F6}">
      <dgm:prSet/>
      <dgm:spPr>
        <a:solidFill>
          <a:srgbClr val="00943B"/>
        </a:solidFill>
        <a:ln>
          <a:noFill/>
        </a:ln>
      </dgm:spPr>
      <dgm:t>
        <a:bodyPr/>
        <a:lstStyle/>
        <a:p>
          <a:endParaRPr lang="en-US"/>
        </a:p>
      </dgm:t>
    </dgm:pt>
    <dgm:pt modelId="{C93BFA43-C0F0-4D8C-8530-4A21A2D3204E}">
      <dgm:prSet phldrT="[Text]" custT="1"/>
      <dgm:spPr>
        <a:solidFill>
          <a:schemeClr val="bg1"/>
        </a:solidFill>
        <a:ln w="28575">
          <a:solidFill>
            <a:schemeClr val="tx1"/>
          </a:solidFill>
        </a:ln>
      </dgm:spPr>
      <dgm:t>
        <a:bodyPr/>
        <a:lstStyle/>
        <a:p>
          <a:r>
            <a:rPr lang="en-US" sz="2800" b="1" dirty="0" err="1">
              <a:solidFill>
                <a:schemeClr val="tx1"/>
              </a:solidFill>
              <a:latin typeface="+mn-lt"/>
            </a:rPr>
            <a:t>Coletar</a:t>
          </a:r>
          <a:endParaRPr lang="en-US" sz="2800" b="1" dirty="0">
            <a:solidFill>
              <a:schemeClr val="tx1"/>
            </a:solidFill>
            <a:latin typeface="+mn-lt"/>
          </a:endParaRPr>
        </a:p>
      </dgm:t>
    </dgm:pt>
    <dgm:pt modelId="{9765D9CD-EF3A-452D-9EA9-5487042B2018}" type="parTrans" cxnId="{7AE24D85-6EBC-4169-9E2B-3D31F5DD533C}">
      <dgm:prSet/>
      <dgm:spPr/>
      <dgm:t>
        <a:bodyPr/>
        <a:lstStyle/>
        <a:p>
          <a:endParaRPr lang="en-US"/>
        </a:p>
      </dgm:t>
    </dgm:pt>
    <dgm:pt modelId="{14C6ACC0-9A20-4A31-9323-11A5312A8790}" type="sibTrans" cxnId="{7AE24D85-6EBC-4169-9E2B-3D31F5DD533C}">
      <dgm:prSet/>
      <dgm:spPr/>
      <dgm:t>
        <a:bodyPr/>
        <a:lstStyle/>
        <a:p>
          <a:endParaRPr lang="en-US"/>
        </a:p>
      </dgm:t>
    </dgm:pt>
    <dgm:pt modelId="{FA237A2E-C526-4388-8C57-CACFFBE14482}">
      <dgm:prSet phldrT="[Text]" custT="1"/>
      <dgm:spPr>
        <a:solidFill>
          <a:schemeClr val="bg1"/>
        </a:solidFill>
        <a:ln w="28575">
          <a:solidFill>
            <a:schemeClr val="tx1"/>
          </a:solidFill>
        </a:ln>
      </dgm:spPr>
      <dgm:t>
        <a:bodyPr/>
        <a:lstStyle/>
        <a:p>
          <a:r>
            <a:rPr lang="en-US" sz="2800" b="1" dirty="0">
              <a:solidFill>
                <a:schemeClr val="tx1"/>
              </a:solidFill>
              <a:latin typeface="+mn-lt"/>
            </a:rPr>
            <a:t>Compilar, analisar</a:t>
          </a:r>
        </a:p>
      </dgm:t>
    </dgm:pt>
    <dgm:pt modelId="{BE914DF7-8329-4ABF-A71E-F5D40D6578C3}" type="parTrans" cxnId="{BC2F50EA-991E-4C55-A67A-F74585DC2A48}">
      <dgm:prSet/>
      <dgm:spPr/>
      <dgm:t>
        <a:bodyPr/>
        <a:lstStyle/>
        <a:p>
          <a:endParaRPr lang="en-US"/>
        </a:p>
      </dgm:t>
    </dgm:pt>
    <dgm:pt modelId="{CF168877-46ED-4EF8-A595-769BD9638DF0}" type="sibTrans" cxnId="{BC2F50EA-991E-4C55-A67A-F74585DC2A48}">
      <dgm:prSet/>
      <dgm:spPr/>
      <dgm:t>
        <a:bodyPr/>
        <a:lstStyle/>
        <a:p>
          <a:endParaRPr lang="en-US"/>
        </a:p>
      </dgm:t>
    </dgm:pt>
    <dgm:pt modelId="{E92DDBA3-7A28-46DA-913C-765734FDD153}">
      <dgm:prSet phldrT="[Text]" custT="1"/>
      <dgm:spPr>
        <a:solidFill>
          <a:schemeClr val="bg1"/>
        </a:solidFill>
        <a:ln w="28575">
          <a:solidFill>
            <a:schemeClr val="tx1"/>
          </a:solidFill>
        </a:ln>
      </dgm:spPr>
      <dgm:t>
        <a:bodyPr/>
        <a:lstStyle/>
        <a:p>
          <a:r>
            <a:rPr lang="en-US" sz="2800" b="1" dirty="0" err="1">
              <a:solidFill>
                <a:schemeClr val="tx1"/>
              </a:solidFill>
              <a:latin typeface="+mn-lt"/>
            </a:rPr>
            <a:t>Interpretar</a:t>
          </a:r>
          <a:endParaRPr lang="en-US" sz="2800" b="1" dirty="0">
            <a:solidFill>
              <a:schemeClr val="tx1"/>
            </a:solidFill>
            <a:latin typeface="+mn-lt"/>
          </a:endParaRPr>
        </a:p>
      </dgm:t>
    </dgm:pt>
    <dgm:pt modelId="{2B45E9E5-D7FF-4F92-8BFA-4D32B0F2927B}" type="parTrans" cxnId="{C950ED09-DF7C-4709-9E02-15921BEDBFF3}">
      <dgm:prSet/>
      <dgm:spPr/>
      <dgm:t>
        <a:bodyPr/>
        <a:lstStyle/>
        <a:p>
          <a:endParaRPr lang="en-US"/>
        </a:p>
      </dgm:t>
    </dgm:pt>
    <dgm:pt modelId="{6068EEB7-7E6E-427F-9467-3C9735AE205D}" type="sibTrans" cxnId="{C950ED09-DF7C-4709-9E02-15921BEDBFF3}">
      <dgm:prSet/>
      <dgm:spPr/>
      <dgm:t>
        <a:bodyPr/>
        <a:lstStyle/>
        <a:p>
          <a:endParaRPr lang="en-US"/>
        </a:p>
      </dgm:t>
    </dgm:pt>
    <dgm:pt modelId="{C7EE9216-F411-4BAB-897B-D2E3D4AA3C70}">
      <dgm:prSet phldrT="[Text]" custT="1"/>
      <dgm:spPr>
        <a:solidFill>
          <a:schemeClr val="bg1"/>
        </a:solidFill>
        <a:ln w="28575">
          <a:solidFill>
            <a:schemeClr val="tx1"/>
          </a:solidFill>
        </a:ln>
      </dgm:spPr>
      <dgm:t>
        <a:bodyPr/>
        <a:lstStyle/>
        <a:p>
          <a:r>
            <a:rPr lang="en-US" sz="2800" b="1" dirty="0">
              <a:solidFill>
                <a:schemeClr val="tx1"/>
              </a:solidFill>
              <a:latin typeface="+mn-lt"/>
            </a:rPr>
            <a:t>Tomar medidas</a:t>
          </a:r>
        </a:p>
      </dgm:t>
    </dgm:pt>
    <dgm:pt modelId="{FA231D2B-1989-4D30-A8FE-ABEC0F278957}" type="parTrans" cxnId="{963EB135-48FB-451D-BE53-FAEEEF4F717B}">
      <dgm:prSet/>
      <dgm:spPr/>
      <dgm:t>
        <a:bodyPr/>
        <a:lstStyle/>
        <a:p>
          <a:endParaRPr lang="en-US"/>
        </a:p>
      </dgm:t>
    </dgm:pt>
    <dgm:pt modelId="{BE80A37D-3C75-4FC8-9768-AAD4ADC8664A}" type="sibTrans" cxnId="{963EB135-48FB-451D-BE53-FAEEEF4F717B}">
      <dgm:prSet/>
      <dgm:spPr/>
      <dgm:t>
        <a:bodyPr/>
        <a:lstStyle/>
        <a:p>
          <a:endParaRPr lang="en-US"/>
        </a:p>
      </dgm:t>
    </dgm:pt>
    <dgm:pt modelId="{26DB14CD-EFE5-45C5-BA9B-0741D9AB0491}">
      <dgm:prSet phldrT="[Text]" custT="1"/>
      <dgm:spPr>
        <a:solidFill>
          <a:schemeClr val="bg1"/>
        </a:solidFill>
        <a:ln w="28575">
          <a:solidFill>
            <a:schemeClr val="tx1"/>
          </a:solidFill>
        </a:ln>
      </dgm:spPr>
      <dgm:t>
        <a:bodyPr/>
        <a:lstStyle/>
        <a:p>
          <a:r>
            <a:rPr lang="en-US" sz="2800" b="1" dirty="0">
              <a:solidFill>
                <a:schemeClr val="tx1"/>
              </a:solidFill>
              <a:latin typeface="+mn-lt"/>
            </a:rPr>
            <a:t>Comunicar</a:t>
          </a:r>
        </a:p>
      </dgm:t>
    </dgm:pt>
    <dgm:pt modelId="{12DAC2CD-BDDF-46C6-B789-4ADD0ABFB623}" type="parTrans" cxnId="{CAE0F8CE-9B0D-443D-A2DE-F50A01F0FBEC}">
      <dgm:prSet/>
      <dgm:spPr/>
      <dgm:t>
        <a:bodyPr/>
        <a:lstStyle/>
        <a:p>
          <a:endParaRPr lang="en-US"/>
        </a:p>
      </dgm:t>
    </dgm:pt>
    <dgm:pt modelId="{D2B9AB04-9D0E-4FE8-BD3C-D4052D46AA6F}" type="sibTrans" cxnId="{CAE0F8CE-9B0D-443D-A2DE-F50A01F0FBEC}">
      <dgm:prSet/>
      <dgm:spPr/>
      <dgm:t>
        <a:bodyPr/>
        <a:lstStyle/>
        <a:p>
          <a:endParaRPr lang="en-US"/>
        </a:p>
      </dgm:t>
    </dgm:pt>
    <dgm:pt modelId="{06ACAF13-DB4A-4AC7-B59C-8813587D7FB0}" type="pres">
      <dgm:prSet presAssocID="{951541E1-7B97-47B2-AAEB-E683398741C4}" presName="Name0" presStyleCnt="0">
        <dgm:presLayoutVars>
          <dgm:dir/>
          <dgm:resizeHandles val="exact"/>
        </dgm:presLayoutVars>
      </dgm:prSet>
      <dgm:spPr/>
    </dgm:pt>
    <dgm:pt modelId="{05D1029E-D150-4D56-AE1D-271A75B45F0B}" type="pres">
      <dgm:prSet presAssocID="{951541E1-7B97-47B2-AAEB-E683398741C4}" presName="cycle" presStyleCnt="0"/>
      <dgm:spPr/>
    </dgm:pt>
    <dgm:pt modelId="{23D22474-CEB0-42DF-80DC-860C340B6EDE}" type="pres">
      <dgm:prSet presAssocID="{4868FBF0-B962-4582-A72B-278154B9E945}" presName="nodeFirstNode" presStyleLbl="node1" presStyleIdx="0" presStyleCnt="6" custScaleX="126550" custScaleY="118958">
        <dgm:presLayoutVars>
          <dgm:bulletEnabled val="1"/>
        </dgm:presLayoutVars>
      </dgm:prSet>
      <dgm:spPr/>
    </dgm:pt>
    <dgm:pt modelId="{EB0FECD4-874C-476B-A915-884DFE3F2D91}" type="pres">
      <dgm:prSet presAssocID="{9EFDDFF1-2279-486B-9F12-EA5F590C8C00}" presName="sibTransFirstNode" presStyleLbl="bgShp" presStyleIdx="0" presStyleCnt="1" custScaleX="148034"/>
      <dgm:spPr/>
    </dgm:pt>
    <dgm:pt modelId="{1695DC22-9A36-4B48-AEFF-7E4FDFC1713F}" type="pres">
      <dgm:prSet presAssocID="{C93BFA43-C0F0-4D8C-8530-4A21A2D3204E}" presName="nodeFollowingNodes" presStyleLbl="node1" presStyleIdx="1" presStyleCnt="6" custRadScaleRad="153676" custRadScaleInc="18765">
        <dgm:presLayoutVars>
          <dgm:bulletEnabled val="1"/>
        </dgm:presLayoutVars>
      </dgm:prSet>
      <dgm:spPr/>
    </dgm:pt>
    <dgm:pt modelId="{07166AA7-B419-46BE-8707-58768C01B0F0}" type="pres">
      <dgm:prSet presAssocID="{FA237A2E-C526-4388-8C57-CACFFBE14482}" presName="nodeFollowingNodes" presStyleLbl="node1" presStyleIdx="2" presStyleCnt="6" custScaleX="102724" custRadScaleRad="149585" custRadScaleInc="-20483">
        <dgm:presLayoutVars>
          <dgm:bulletEnabled val="1"/>
        </dgm:presLayoutVars>
      </dgm:prSet>
      <dgm:spPr/>
    </dgm:pt>
    <dgm:pt modelId="{03ED3239-7976-43C1-9470-0A426C83A8ED}" type="pres">
      <dgm:prSet presAssocID="{E92DDBA3-7A28-46DA-913C-765734FDD153}" presName="nodeFollowingNodes" presStyleLbl="node1" presStyleIdx="3" presStyleCnt="6" custScaleX="113208" custRadScaleRad="100147" custRadScaleInc="-3717">
        <dgm:presLayoutVars>
          <dgm:bulletEnabled val="1"/>
        </dgm:presLayoutVars>
      </dgm:prSet>
      <dgm:spPr/>
    </dgm:pt>
    <dgm:pt modelId="{CB7BE2BC-AC16-42C7-9D95-B7BD321D88D7}" type="pres">
      <dgm:prSet presAssocID="{26DB14CD-EFE5-45C5-BA9B-0741D9AB0491}" presName="nodeFollowingNodes" presStyleLbl="node1" presStyleIdx="4" presStyleCnt="6" custScaleX="144484" custRadScaleRad="158333" custRadScaleInc="21062">
        <dgm:presLayoutVars>
          <dgm:bulletEnabled val="1"/>
        </dgm:presLayoutVars>
      </dgm:prSet>
      <dgm:spPr/>
    </dgm:pt>
    <dgm:pt modelId="{74BED3F0-1F3F-4B93-9710-4F13C5417E70}" type="pres">
      <dgm:prSet presAssocID="{C7EE9216-F411-4BAB-897B-D2E3D4AA3C70}" presName="nodeFollowingNodes" presStyleLbl="node1" presStyleIdx="5" presStyleCnt="6" custScaleX="117680" custRadScaleRad="173798" custRadScaleInc="-23513">
        <dgm:presLayoutVars>
          <dgm:bulletEnabled val="1"/>
        </dgm:presLayoutVars>
      </dgm:prSet>
      <dgm:spPr/>
    </dgm:pt>
  </dgm:ptLst>
  <dgm:cxnLst>
    <dgm:cxn modelId="{C950ED09-DF7C-4709-9E02-15921BEDBFF3}" srcId="{951541E1-7B97-47B2-AAEB-E683398741C4}" destId="{E92DDBA3-7A28-46DA-913C-765734FDD153}" srcOrd="3" destOrd="0" parTransId="{2B45E9E5-D7FF-4F92-8BFA-4D32B0F2927B}" sibTransId="{6068EEB7-7E6E-427F-9467-3C9735AE205D}"/>
    <dgm:cxn modelId="{96EA5A12-0C9A-4623-80C4-8E17A81368B6}" type="presOf" srcId="{26DB14CD-EFE5-45C5-BA9B-0741D9AB0491}" destId="{CB7BE2BC-AC16-42C7-9D95-B7BD321D88D7}" srcOrd="0" destOrd="0" presId="urn:microsoft.com/office/officeart/2005/8/layout/cycle3"/>
    <dgm:cxn modelId="{80CB0F16-0B22-4EE6-A317-8416BB8603E5}" type="presOf" srcId="{9EFDDFF1-2279-486B-9F12-EA5F590C8C00}" destId="{EB0FECD4-874C-476B-A915-884DFE3F2D91}" srcOrd="0" destOrd="0" presId="urn:microsoft.com/office/officeart/2005/8/layout/cycle3"/>
    <dgm:cxn modelId="{963EB135-48FB-451D-BE53-FAEEEF4F717B}" srcId="{951541E1-7B97-47B2-AAEB-E683398741C4}" destId="{C7EE9216-F411-4BAB-897B-D2E3D4AA3C70}" srcOrd="5" destOrd="0" parTransId="{FA231D2B-1989-4D30-A8FE-ABEC0F278957}" sibTransId="{BE80A37D-3C75-4FC8-9768-AAD4ADC8664A}"/>
    <dgm:cxn modelId="{695C3437-B6D5-4A02-9A52-6235B75DAD78}" type="presOf" srcId="{4868FBF0-B962-4582-A72B-278154B9E945}" destId="{23D22474-CEB0-42DF-80DC-860C340B6EDE}" srcOrd="0" destOrd="0" presId="urn:microsoft.com/office/officeart/2005/8/layout/cycle3"/>
    <dgm:cxn modelId="{A847204D-447F-4119-AEFB-C09D7C9FF581}" type="presOf" srcId="{C93BFA43-C0F0-4D8C-8530-4A21A2D3204E}" destId="{1695DC22-9A36-4B48-AEFF-7E4FDFC1713F}" srcOrd="0" destOrd="0" presId="urn:microsoft.com/office/officeart/2005/8/layout/cycle3"/>
    <dgm:cxn modelId="{5A1ABA56-5738-4EE1-B4FA-CA77FA3FD323}" type="presOf" srcId="{E92DDBA3-7A28-46DA-913C-765734FDD153}" destId="{03ED3239-7976-43C1-9470-0A426C83A8ED}" srcOrd="0" destOrd="0" presId="urn:microsoft.com/office/officeart/2005/8/layout/cycle3"/>
    <dgm:cxn modelId="{538F277C-9069-4465-AED4-8256388DC4EC}" type="presOf" srcId="{C7EE9216-F411-4BAB-897B-D2E3D4AA3C70}" destId="{74BED3F0-1F3F-4B93-9710-4F13C5417E70}" srcOrd="0" destOrd="0" presId="urn:microsoft.com/office/officeart/2005/8/layout/cycle3"/>
    <dgm:cxn modelId="{7AE24D85-6EBC-4169-9E2B-3D31F5DD533C}" srcId="{951541E1-7B97-47B2-AAEB-E683398741C4}" destId="{C93BFA43-C0F0-4D8C-8530-4A21A2D3204E}" srcOrd="1" destOrd="0" parTransId="{9765D9CD-EF3A-452D-9EA9-5487042B2018}" sibTransId="{14C6ACC0-9A20-4A31-9323-11A5312A8790}"/>
    <dgm:cxn modelId="{03E7EA8F-C6C9-4D96-85BC-5402EDBD62F6}" srcId="{951541E1-7B97-47B2-AAEB-E683398741C4}" destId="{4868FBF0-B962-4582-A72B-278154B9E945}" srcOrd="0" destOrd="0" parTransId="{FB260FCA-968B-4532-B7C0-C7E4458DAA50}" sibTransId="{9EFDDFF1-2279-486B-9F12-EA5F590C8C00}"/>
    <dgm:cxn modelId="{478D9695-F064-479E-8C0C-DB0FE0BF1555}" type="presOf" srcId="{951541E1-7B97-47B2-AAEB-E683398741C4}" destId="{06ACAF13-DB4A-4AC7-B59C-8813587D7FB0}" srcOrd="0" destOrd="0" presId="urn:microsoft.com/office/officeart/2005/8/layout/cycle3"/>
    <dgm:cxn modelId="{5045A0A2-5397-4998-A425-16F56E541EF0}" type="presOf" srcId="{FA237A2E-C526-4388-8C57-CACFFBE14482}" destId="{07166AA7-B419-46BE-8707-58768C01B0F0}" srcOrd="0" destOrd="0" presId="urn:microsoft.com/office/officeart/2005/8/layout/cycle3"/>
    <dgm:cxn modelId="{CAE0F8CE-9B0D-443D-A2DE-F50A01F0FBEC}" srcId="{951541E1-7B97-47B2-AAEB-E683398741C4}" destId="{26DB14CD-EFE5-45C5-BA9B-0741D9AB0491}" srcOrd="4" destOrd="0" parTransId="{12DAC2CD-BDDF-46C6-B789-4ADD0ABFB623}" sibTransId="{D2B9AB04-9D0E-4FE8-BD3C-D4052D46AA6F}"/>
    <dgm:cxn modelId="{BC2F50EA-991E-4C55-A67A-F74585DC2A48}" srcId="{951541E1-7B97-47B2-AAEB-E683398741C4}" destId="{FA237A2E-C526-4388-8C57-CACFFBE14482}" srcOrd="2" destOrd="0" parTransId="{BE914DF7-8329-4ABF-A71E-F5D40D6578C3}" sibTransId="{CF168877-46ED-4EF8-A595-769BD9638DF0}"/>
    <dgm:cxn modelId="{B134203A-8CD7-4AEE-8C34-D16C3B72E39F}" type="presParOf" srcId="{06ACAF13-DB4A-4AC7-B59C-8813587D7FB0}" destId="{05D1029E-D150-4D56-AE1D-271A75B45F0B}" srcOrd="0" destOrd="0" presId="urn:microsoft.com/office/officeart/2005/8/layout/cycle3"/>
    <dgm:cxn modelId="{DF5DE9A1-354C-4DAF-8007-E3231EF22A22}" type="presParOf" srcId="{05D1029E-D150-4D56-AE1D-271A75B45F0B}" destId="{23D22474-CEB0-42DF-80DC-860C340B6EDE}" srcOrd="0" destOrd="0" presId="urn:microsoft.com/office/officeart/2005/8/layout/cycle3"/>
    <dgm:cxn modelId="{D2D27E12-E79E-4974-B4E6-82E708FD2CF6}" type="presParOf" srcId="{05D1029E-D150-4D56-AE1D-271A75B45F0B}" destId="{EB0FECD4-874C-476B-A915-884DFE3F2D91}" srcOrd="1" destOrd="0" presId="urn:microsoft.com/office/officeart/2005/8/layout/cycle3"/>
    <dgm:cxn modelId="{3891FD09-5B9A-4EA7-85F4-0C4CC60468A6}" type="presParOf" srcId="{05D1029E-D150-4D56-AE1D-271A75B45F0B}" destId="{1695DC22-9A36-4B48-AEFF-7E4FDFC1713F}" srcOrd="2" destOrd="0" presId="urn:microsoft.com/office/officeart/2005/8/layout/cycle3"/>
    <dgm:cxn modelId="{34814005-F988-4DF7-8852-F947BF16762C}" type="presParOf" srcId="{05D1029E-D150-4D56-AE1D-271A75B45F0B}" destId="{07166AA7-B419-46BE-8707-58768C01B0F0}" srcOrd="3" destOrd="0" presId="urn:microsoft.com/office/officeart/2005/8/layout/cycle3"/>
    <dgm:cxn modelId="{7DE8C061-FA6F-4BEF-BD45-A61DE1996E82}" type="presParOf" srcId="{05D1029E-D150-4D56-AE1D-271A75B45F0B}" destId="{03ED3239-7976-43C1-9470-0A426C83A8ED}" srcOrd="4" destOrd="0" presId="urn:microsoft.com/office/officeart/2005/8/layout/cycle3"/>
    <dgm:cxn modelId="{9B6BB098-A6C6-4F58-A82E-06862989C526}" type="presParOf" srcId="{05D1029E-D150-4D56-AE1D-271A75B45F0B}" destId="{CB7BE2BC-AC16-42C7-9D95-B7BD321D88D7}" srcOrd="5" destOrd="0" presId="urn:microsoft.com/office/officeart/2005/8/layout/cycle3"/>
    <dgm:cxn modelId="{B9E68E4B-7C6B-46F1-A59F-48585F3BDAE7}" type="presParOf" srcId="{05D1029E-D150-4D56-AE1D-271A75B45F0B}" destId="{74BED3F0-1F3F-4B93-9710-4F13C5417E70}" srcOrd="6" destOrd="0" presId="urn:microsoft.com/office/officeart/2005/8/layout/cycle3"/>
  </dgm:cxnLst>
  <dgm:bg>
    <a:noFill/>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4.xml><?xml version="1.0" encoding="utf-8"?>
<dgm:dataModel xmlns:dgm="http://schemas.openxmlformats.org/drawingml/2006/diagram" xmlns:a="http://schemas.openxmlformats.org/drawingml/2006/main">
  <dgm:ptLst>
    <dgm:pt modelId="{951541E1-7B97-47B2-AAEB-E683398741C4}" type="doc">
      <dgm:prSet loTypeId="urn:microsoft.com/office/officeart/2005/8/layout/cycle3" loCatId="cycle" qsTypeId="urn:microsoft.com/office/officeart/2005/8/quickstyle/simple1" qsCatId="simple" csTypeId="urn:microsoft.com/office/officeart/2005/8/colors/accent2_2" csCatId="accent2" phldr="1"/>
      <dgm:spPr/>
      <dgm:t>
        <a:bodyPr/>
        <a:lstStyle/>
        <a:p>
          <a:endParaRPr lang="en-US"/>
        </a:p>
      </dgm:t>
    </dgm:pt>
    <dgm:pt modelId="{4868FBF0-B962-4582-A72B-278154B9E945}">
      <dgm:prSet phldrT="[Text]" custT="1"/>
      <dgm:spPr>
        <a:solidFill>
          <a:schemeClr val="bg1"/>
        </a:solidFill>
        <a:ln w="28575">
          <a:solidFill>
            <a:schemeClr val="tx1"/>
          </a:solidFill>
        </a:ln>
      </dgm:spPr>
      <dgm:t>
        <a:bodyPr/>
        <a:lstStyle/>
        <a:p>
          <a:r>
            <a:rPr lang="en-US" sz="2400" b="1" dirty="0" err="1">
              <a:solidFill>
                <a:schemeClr val="tx1"/>
              </a:solidFill>
              <a:latin typeface="+mn-lt"/>
            </a:rPr>
            <a:t>Detectar</a:t>
          </a:r>
          <a:r>
            <a:rPr lang="en-US" sz="2400" b="1" dirty="0">
              <a:solidFill>
                <a:schemeClr val="tx1"/>
              </a:solidFill>
              <a:latin typeface="+mn-lt"/>
            </a:rPr>
            <a:t>, </a:t>
          </a:r>
          <a:r>
            <a:rPr lang="en-US" sz="2400" b="1" dirty="0" err="1">
              <a:solidFill>
                <a:schemeClr val="tx1"/>
              </a:solidFill>
              <a:latin typeface="+mn-lt"/>
            </a:rPr>
            <a:t>diagnosticar</a:t>
          </a:r>
          <a:endParaRPr lang="en-US" sz="2400" b="1" dirty="0">
            <a:solidFill>
              <a:schemeClr val="tx1"/>
            </a:solidFill>
            <a:latin typeface="+mn-lt"/>
          </a:endParaRPr>
        </a:p>
      </dgm:t>
    </dgm:pt>
    <dgm:pt modelId="{FB260FCA-968B-4532-B7C0-C7E4458DAA50}" type="parTrans" cxnId="{03E7EA8F-C6C9-4D96-85BC-5402EDBD62F6}">
      <dgm:prSet/>
      <dgm:spPr/>
      <dgm:t>
        <a:bodyPr/>
        <a:lstStyle/>
        <a:p>
          <a:endParaRPr lang="en-US"/>
        </a:p>
      </dgm:t>
    </dgm:pt>
    <dgm:pt modelId="{9EFDDFF1-2279-486B-9F12-EA5F590C8C00}" type="sibTrans" cxnId="{03E7EA8F-C6C9-4D96-85BC-5402EDBD62F6}">
      <dgm:prSet/>
      <dgm:spPr>
        <a:solidFill>
          <a:srgbClr val="00943B"/>
        </a:solidFill>
        <a:ln>
          <a:noFill/>
        </a:ln>
      </dgm:spPr>
      <dgm:t>
        <a:bodyPr/>
        <a:lstStyle/>
        <a:p>
          <a:endParaRPr lang="en-US"/>
        </a:p>
      </dgm:t>
    </dgm:pt>
    <dgm:pt modelId="{C93BFA43-C0F0-4D8C-8530-4A21A2D3204E}">
      <dgm:prSet phldrT="[Text]" custT="1"/>
      <dgm:spPr>
        <a:solidFill>
          <a:schemeClr val="bg1"/>
        </a:solidFill>
        <a:ln w="28575">
          <a:solidFill>
            <a:schemeClr val="tx1"/>
          </a:solidFill>
        </a:ln>
      </dgm:spPr>
      <dgm:t>
        <a:bodyPr/>
        <a:lstStyle/>
        <a:p>
          <a:r>
            <a:rPr lang="en-US" sz="2800" b="1" dirty="0" err="1">
              <a:solidFill>
                <a:schemeClr val="tx1"/>
              </a:solidFill>
              <a:latin typeface="+mn-lt"/>
            </a:rPr>
            <a:t>Coletar</a:t>
          </a:r>
          <a:endParaRPr lang="en-US" sz="2800" b="1" dirty="0">
            <a:solidFill>
              <a:schemeClr val="tx1"/>
            </a:solidFill>
            <a:latin typeface="+mn-lt"/>
          </a:endParaRPr>
        </a:p>
      </dgm:t>
    </dgm:pt>
    <dgm:pt modelId="{9765D9CD-EF3A-452D-9EA9-5487042B2018}" type="parTrans" cxnId="{7AE24D85-6EBC-4169-9E2B-3D31F5DD533C}">
      <dgm:prSet/>
      <dgm:spPr/>
      <dgm:t>
        <a:bodyPr/>
        <a:lstStyle/>
        <a:p>
          <a:endParaRPr lang="en-US"/>
        </a:p>
      </dgm:t>
    </dgm:pt>
    <dgm:pt modelId="{14C6ACC0-9A20-4A31-9323-11A5312A8790}" type="sibTrans" cxnId="{7AE24D85-6EBC-4169-9E2B-3D31F5DD533C}">
      <dgm:prSet/>
      <dgm:spPr/>
      <dgm:t>
        <a:bodyPr/>
        <a:lstStyle/>
        <a:p>
          <a:endParaRPr lang="en-US"/>
        </a:p>
      </dgm:t>
    </dgm:pt>
    <dgm:pt modelId="{FA237A2E-C526-4388-8C57-CACFFBE14482}">
      <dgm:prSet phldrT="[Text]" custT="1"/>
      <dgm:spPr>
        <a:solidFill>
          <a:schemeClr val="bg1"/>
        </a:solidFill>
        <a:ln w="28575">
          <a:solidFill>
            <a:schemeClr val="tx1"/>
          </a:solidFill>
        </a:ln>
      </dgm:spPr>
      <dgm:t>
        <a:bodyPr/>
        <a:lstStyle/>
        <a:p>
          <a:r>
            <a:rPr lang="en-US" sz="2800" b="1" dirty="0">
              <a:solidFill>
                <a:schemeClr val="tx1"/>
              </a:solidFill>
              <a:latin typeface="+mn-lt"/>
            </a:rPr>
            <a:t>Compilar, analisar</a:t>
          </a:r>
        </a:p>
      </dgm:t>
    </dgm:pt>
    <dgm:pt modelId="{BE914DF7-8329-4ABF-A71E-F5D40D6578C3}" type="parTrans" cxnId="{BC2F50EA-991E-4C55-A67A-F74585DC2A48}">
      <dgm:prSet/>
      <dgm:spPr/>
      <dgm:t>
        <a:bodyPr/>
        <a:lstStyle/>
        <a:p>
          <a:endParaRPr lang="en-US"/>
        </a:p>
      </dgm:t>
    </dgm:pt>
    <dgm:pt modelId="{CF168877-46ED-4EF8-A595-769BD9638DF0}" type="sibTrans" cxnId="{BC2F50EA-991E-4C55-A67A-F74585DC2A48}">
      <dgm:prSet/>
      <dgm:spPr/>
      <dgm:t>
        <a:bodyPr/>
        <a:lstStyle/>
        <a:p>
          <a:endParaRPr lang="en-US"/>
        </a:p>
      </dgm:t>
    </dgm:pt>
    <dgm:pt modelId="{E92DDBA3-7A28-46DA-913C-765734FDD153}">
      <dgm:prSet phldrT="[Text]" custT="1"/>
      <dgm:spPr>
        <a:solidFill>
          <a:schemeClr val="bg1"/>
        </a:solidFill>
        <a:ln w="28575">
          <a:solidFill>
            <a:schemeClr val="tx1"/>
          </a:solidFill>
        </a:ln>
      </dgm:spPr>
      <dgm:t>
        <a:bodyPr/>
        <a:lstStyle/>
        <a:p>
          <a:r>
            <a:rPr lang="en-US" sz="2800" b="1" dirty="0" err="1">
              <a:solidFill>
                <a:schemeClr val="tx1"/>
              </a:solidFill>
              <a:latin typeface="+mn-lt"/>
            </a:rPr>
            <a:t>Interpretar</a:t>
          </a:r>
          <a:endParaRPr lang="en-US" sz="2800" b="1" dirty="0">
            <a:solidFill>
              <a:schemeClr val="tx1"/>
            </a:solidFill>
            <a:latin typeface="+mn-lt"/>
          </a:endParaRPr>
        </a:p>
      </dgm:t>
    </dgm:pt>
    <dgm:pt modelId="{2B45E9E5-D7FF-4F92-8BFA-4D32B0F2927B}" type="parTrans" cxnId="{C950ED09-DF7C-4709-9E02-15921BEDBFF3}">
      <dgm:prSet/>
      <dgm:spPr/>
      <dgm:t>
        <a:bodyPr/>
        <a:lstStyle/>
        <a:p>
          <a:endParaRPr lang="en-US"/>
        </a:p>
      </dgm:t>
    </dgm:pt>
    <dgm:pt modelId="{6068EEB7-7E6E-427F-9467-3C9735AE205D}" type="sibTrans" cxnId="{C950ED09-DF7C-4709-9E02-15921BEDBFF3}">
      <dgm:prSet/>
      <dgm:spPr/>
      <dgm:t>
        <a:bodyPr/>
        <a:lstStyle/>
        <a:p>
          <a:endParaRPr lang="en-US"/>
        </a:p>
      </dgm:t>
    </dgm:pt>
    <dgm:pt modelId="{C7EE9216-F411-4BAB-897B-D2E3D4AA3C70}">
      <dgm:prSet phldrT="[Text]" custT="1"/>
      <dgm:spPr>
        <a:solidFill>
          <a:schemeClr val="bg1"/>
        </a:solidFill>
        <a:ln w="28575">
          <a:solidFill>
            <a:schemeClr val="tx1"/>
          </a:solidFill>
        </a:ln>
      </dgm:spPr>
      <dgm:t>
        <a:bodyPr/>
        <a:lstStyle/>
        <a:p>
          <a:r>
            <a:rPr lang="en-US" sz="2800" b="1" dirty="0">
              <a:solidFill>
                <a:schemeClr val="tx1"/>
              </a:solidFill>
              <a:latin typeface="+mn-lt"/>
            </a:rPr>
            <a:t>Tomar medidas</a:t>
          </a:r>
        </a:p>
      </dgm:t>
    </dgm:pt>
    <dgm:pt modelId="{FA231D2B-1989-4D30-A8FE-ABEC0F278957}" type="parTrans" cxnId="{963EB135-48FB-451D-BE53-FAEEEF4F717B}">
      <dgm:prSet/>
      <dgm:spPr/>
      <dgm:t>
        <a:bodyPr/>
        <a:lstStyle/>
        <a:p>
          <a:endParaRPr lang="en-US"/>
        </a:p>
      </dgm:t>
    </dgm:pt>
    <dgm:pt modelId="{BE80A37D-3C75-4FC8-9768-AAD4ADC8664A}" type="sibTrans" cxnId="{963EB135-48FB-451D-BE53-FAEEEF4F717B}">
      <dgm:prSet/>
      <dgm:spPr/>
      <dgm:t>
        <a:bodyPr/>
        <a:lstStyle/>
        <a:p>
          <a:endParaRPr lang="en-US"/>
        </a:p>
      </dgm:t>
    </dgm:pt>
    <dgm:pt modelId="{26DB14CD-EFE5-45C5-BA9B-0741D9AB0491}">
      <dgm:prSet phldrT="[Text]" custT="1"/>
      <dgm:spPr>
        <a:solidFill>
          <a:schemeClr val="bg1"/>
        </a:solidFill>
        <a:ln w="28575">
          <a:solidFill>
            <a:schemeClr val="tx1"/>
          </a:solidFill>
        </a:ln>
      </dgm:spPr>
      <dgm:t>
        <a:bodyPr/>
        <a:lstStyle/>
        <a:p>
          <a:r>
            <a:rPr lang="en-US" sz="2800" b="1" dirty="0">
              <a:solidFill>
                <a:schemeClr val="tx1"/>
              </a:solidFill>
              <a:latin typeface="+mn-lt"/>
            </a:rPr>
            <a:t>Comunicar</a:t>
          </a:r>
        </a:p>
      </dgm:t>
    </dgm:pt>
    <dgm:pt modelId="{12DAC2CD-BDDF-46C6-B789-4ADD0ABFB623}" type="parTrans" cxnId="{CAE0F8CE-9B0D-443D-A2DE-F50A01F0FBEC}">
      <dgm:prSet/>
      <dgm:spPr/>
      <dgm:t>
        <a:bodyPr/>
        <a:lstStyle/>
        <a:p>
          <a:endParaRPr lang="en-US"/>
        </a:p>
      </dgm:t>
    </dgm:pt>
    <dgm:pt modelId="{D2B9AB04-9D0E-4FE8-BD3C-D4052D46AA6F}" type="sibTrans" cxnId="{CAE0F8CE-9B0D-443D-A2DE-F50A01F0FBEC}">
      <dgm:prSet/>
      <dgm:spPr/>
      <dgm:t>
        <a:bodyPr/>
        <a:lstStyle/>
        <a:p>
          <a:endParaRPr lang="en-US"/>
        </a:p>
      </dgm:t>
    </dgm:pt>
    <dgm:pt modelId="{06ACAF13-DB4A-4AC7-B59C-8813587D7FB0}" type="pres">
      <dgm:prSet presAssocID="{951541E1-7B97-47B2-AAEB-E683398741C4}" presName="Name0" presStyleCnt="0">
        <dgm:presLayoutVars>
          <dgm:dir/>
          <dgm:resizeHandles val="exact"/>
        </dgm:presLayoutVars>
      </dgm:prSet>
      <dgm:spPr/>
    </dgm:pt>
    <dgm:pt modelId="{05D1029E-D150-4D56-AE1D-271A75B45F0B}" type="pres">
      <dgm:prSet presAssocID="{951541E1-7B97-47B2-AAEB-E683398741C4}" presName="cycle" presStyleCnt="0"/>
      <dgm:spPr/>
    </dgm:pt>
    <dgm:pt modelId="{23D22474-CEB0-42DF-80DC-860C340B6EDE}" type="pres">
      <dgm:prSet presAssocID="{4868FBF0-B962-4582-A72B-278154B9E945}" presName="nodeFirstNode" presStyleLbl="node1" presStyleIdx="0" presStyleCnt="6" custScaleX="126550" custScaleY="118958">
        <dgm:presLayoutVars>
          <dgm:bulletEnabled val="1"/>
        </dgm:presLayoutVars>
      </dgm:prSet>
      <dgm:spPr/>
    </dgm:pt>
    <dgm:pt modelId="{EB0FECD4-874C-476B-A915-884DFE3F2D91}" type="pres">
      <dgm:prSet presAssocID="{9EFDDFF1-2279-486B-9F12-EA5F590C8C00}" presName="sibTransFirstNode" presStyleLbl="bgShp" presStyleIdx="0" presStyleCnt="1" custScaleX="148034"/>
      <dgm:spPr/>
    </dgm:pt>
    <dgm:pt modelId="{1695DC22-9A36-4B48-AEFF-7E4FDFC1713F}" type="pres">
      <dgm:prSet presAssocID="{C93BFA43-C0F0-4D8C-8530-4A21A2D3204E}" presName="nodeFollowingNodes" presStyleLbl="node1" presStyleIdx="1" presStyleCnt="6" custRadScaleRad="153676" custRadScaleInc="18765">
        <dgm:presLayoutVars>
          <dgm:bulletEnabled val="1"/>
        </dgm:presLayoutVars>
      </dgm:prSet>
      <dgm:spPr/>
    </dgm:pt>
    <dgm:pt modelId="{07166AA7-B419-46BE-8707-58768C01B0F0}" type="pres">
      <dgm:prSet presAssocID="{FA237A2E-C526-4388-8C57-CACFFBE14482}" presName="nodeFollowingNodes" presStyleLbl="node1" presStyleIdx="2" presStyleCnt="6" custScaleX="102724" custRadScaleRad="149585" custRadScaleInc="-20483">
        <dgm:presLayoutVars>
          <dgm:bulletEnabled val="1"/>
        </dgm:presLayoutVars>
      </dgm:prSet>
      <dgm:spPr/>
    </dgm:pt>
    <dgm:pt modelId="{03ED3239-7976-43C1-9470-0A426C83A8ED}" type="pres">
      <dgm:prSet presAssocID="{E92DDBA3-7A28-46DA-913C-765734FDD153}" presName="nodeFollowingNodes" presStyleLbl="node1" presStyleIdx="3" presStyleCnt="6" custScaleX="113208" custRadScaleRad="100147" custRadScaleInc="-3717">
        <dgm:presLayoutVars>
          <dgm:bulletEnabled val="1"/>
        </dgm:presLayoutVars>
      </dgm:prSet>
      <dgm:spPr/>
    </dgm:pt>
    <dgm:pt modelId="{CB7BE2BC-AC16-42C7-9D95-B7BD321D88D7}" type="pres">
      <dgm:prSet presAssocID="{26DB14CD-EFE5-45C5-BA9B-0741D9AB0491}" presName="nodeFollowingNodes" presStyleLbl="node1" presStyleIdx="4" presStyleCnt="6" custScaleX="144484" custRadScaleRad="158333" custRadScaleInc="21062">
        <dgm:presLayoutVars>
          <dgm:bulletEnabled val="1"/>
        </dgm:presLayoutVars>
      </dgm:prSet>
      <dgm:spPr/>
    </dgm:pt>
    <dgm:pt modelId="{74BED3F0-1F3F-4B93-9710-4F13C5417E70}" type="pres">
      <dgm:prSet presAssocID="{C7EE9216-F411-4BAB-897B-D2E3D4AA3C70}" presName="nodeFollowingNodes" presStyleLbl="node1" presStyleIdx="5" presStyleCnt="6" custScaleX="117680" custRadScaleRad="173798" custRadScaleInc="-23513">
        <dgm:presLayoutVars>
          <dgm:bulletEnabled val="1"/>
        </dgm:presLayoutVars>
      </dgm:prSet>
      <dgm:spPr/>
    </dgm:pt>
  </dgm:ptLst>
  <dgm:cxnLst>
    <dgm:cxn modelId="{C950ED09-DF7C-4709-9E02-15921BEDBFF3}" srcId="{951541E1-7B97-47B2-AAEB-E683398741C4}" destId="{E92DDBA3-7A28-46DA-913C-765734FDD153}" srcOrd="3" destOrd="0" parTransId="{2B45E9E5-D7FF-4F92-8BFA-4D32B0F2927B}" sibTransId="{6068EEB7-7E6E-427F-9467-3C9735AE205D}"/>
    <dgm:cxn modelId="{96EA5A12-0C9A-4623-80C4-8E17A81368B6}" type="presOf" srcId="{26DB14CD-EFE5-45C5-BA9B-0741D9AB0491}" destId="{CB7BE2BC-AC16-42C7-9D95-B7BD321D88D7}" srcOrd="0" destOrd="0" presId="urn:microsoft.com/office/officeart/2005/8/layout/cycle3"/>
    <dgm:cxn modelId="{80CB0F16-0B22-4EE6-A317-8416BB8603E5}" type="presOf" srcId="{9EFDDFF1-2279-486B-9F12-EA5F590C8C00}" destId="{EB0FECD4-874C-476B-A915-884DFE3F2D91}" srcOrd="0" destOrd="0" presId="urn:microsoft.com/office/officeart/2005/8/layout/cycle3"/>
    <dgm:cxn modelId="{963EB135-48FB-451D-BE53-FAEEEF4F717B}" srcId="{951541E1-7B97-47B2-AAEB-E683398741C4}" destId="{C7EE9216-F411-4BAB-897B-D2E3D4AA3C70}" srcOrd="5" destOrd="0" parTransId="{FA231D2B-1989-4D30-A8FE-ABEC0F278957}" sibTransId="{BE80A37D-3C75-4FC8-9768-AAD4ADC8664A}"/>
    <dgm:cxn modelId="{695C3437-B6D5-4A02-9A52-6235B75DAD78}" type="presOf" srcId="{4868FBF0-B962-4582-A72B-278154B9E945}" destId="{23D22474-CEB0-42DF-80DC-860C340B6EDE}" srcOrd="0" destOrd="0" presId="urn:microsoft.com/office/officeart/2005/8/layout/cycle3"/>
    <dgm:cxn modelId="{A847204D-447F-4119-AEFB-C09D7C9FF581}" type="presOf" srcId="{C93BFA43-C0F0-4D8C-8530-4A21A2D3204E}" destId="{1695DC22-9A36-4B48-AEFF-7E4FDFC1713F}" srcOrd="0" destOrd="0" presId="urn:microsoft.com/office/officeart/2005/8/layout/cycle3"/>
    <dgm:cxn modelId="{5A1ABA56-5738-4EE1-B4FA-CA77FA3FD323}" type="presOf" srcId="{E92DDBA3-7A28-46DA-913C-765734FDD153}" destId="{03ED3239-7976-43C1-9470-0A426C83A8ED}" srcOrd="0" destOrd="0" presId="urn:microsoft.com/office/officeart/2005/8/layout/cycle3"/>
    <dgm:cxn modelId="{538F277C-9069-4465-AED4-8256388DC4EC}" type="presOf" srcId="{C7EE9216-F411-4BAB-897B-D2E3D4AA3C70}" destId="{74BED3F0-1F3F-4B93-9710-4F13C5417E70}" srcOrd="0" destOrd="0" presId="urn:microsoft.com/office/officeart/2005/8/layout/cycle3"/>
    <dgm:cxn modelId="{7AE24D85-6EBC-4169-9E2B-3D31F5DD533C}" srcId="{951541E1-7B97-47B2-AAEB-E683398741C4}" destId="{C93BFA43-C0F0-4D8C-8530-4A21A2D3204E}" srcOrd="1" destOrd="0" parTransId="{9765D9CD-EF3A-452D-9EA9-5487042B2018}" sibTransId="{14C6ACC0-9A20-4A31-9323-11A5312A8790}"/>
    <dgm:cxn modelId="{03E7EA8F-C6C9-4D96-85BC-5402EDBD62F6}" srcId="{951541E1-7B97-47B2-AAEB-E683398741C4}" destId="{4868FBF0-B962-4582-A72B-278154B9E945}" srcOrd="0" destOrd="0" parTransId="{FB260FCA-968B-4532-B7C0-C7E4458DAA50}" sibTransId="{9EFDDFF1-2279-486B-9F12-EA5F590C8C00}"/>
    <dgm:cxn modelId="{478D9695-F064-479E-8C0C-DB0FE0BF1555}" type="presOf" srcId="{951541E1-7B97-47B2-AAEB-E683398741C4}" destId="{06ACAF13-DB4A-4AC7-B59C-8813587D7FB0}" srcOrd="0" destOrd="0" presId="urn:microsoft.com/office/officeart/2005/8/layout/cycle3"/>
    <dgm:cxn modelId="{5045A0A2-5397-4998-A425-16F56E541EF0}" type="presOf" srcId="{FA237A2E-C526-4388-8C57-CACFFBE14482}" destId="{07166AA7-B419-46BE-8707-58768C01B0F0}" srcOrd="0" destOrd="0" presId="urn:microsoft.com/office/officeart/2005/8/layout/cycle3"/>
    <dgm:cxn modelId="{CAE0F8CE-9B0D-443D-A2DE-F50A01F0FBEC}" srcId="{951541E1-7B97-47B2-AAEB-E683398741C4}" destId="{26DB14CD-EFE5-45C5-BA9B-0741D9AB0491}" srcOrd="4" destOrd="0" parTransId="{12DAC2CD-BDDF-46C6-B789-4ADD0ABFB623}" sibTransId="{D2B9AB04-9D0E-4FE8-BD3C-D4052D46AA6F}"/>
    <dgm:cxn modelId="{BC2F50EA-991E-4C55-A67A-F74585DC2A48}" srcId="{951541E1-7B97-47B2-AAEB-E683398741C4}" destId="{FA237A2E-C526-4388-8C57-CACFFBE14482}" srcOrd="2" destOrd="0" parTransId="{BE914DF7-8329-4ABF-A71E-F5D40D6578C3}" sibTransId="{CF168877-46ED-4EF8-A595-769BD9638DF0}"/>
    <dgm:cxn modelId="{B134203A-8CD7-4AEE-8C34-D16C3B72E39F}" type="presParOf" srcId="{06ACAF13-DB4A-4AC7-B59C-8813587D7FB0}" destId="{05D1029E-D150-4D56-AE1D-271A75B45F0B}" srcOrd="0" destOrd="0" presId="urn:microsoft.com/office/officeart/2005/8/layout/cycle3"/>
    <dgm:cxn modelId="{DF5DE9A1-354C-4DAF-8007-E3231EF22A22}" type="presParOf" srcId="{05D1029E-D150-4D56-AE1D-271A75B45F0B}" destId="{23D22474-CEB0-42DF-80DC-860C340B6EDE}" srcOrd="0" destOrd="0" presId="urn:microsoft.com/office/officeart/2005/8/layout/cycle3"/>
    <dgm:cxn modelId="{D2D27E12-E79E-4974-B4E6-82E708FD2CF6}" type="presParOf" srcId="{05D1029E-D150-4D56-AE1D-271A75B45F0B}" destId="{EB0FECD4-874C-476B-A915-884DFE3F2D91}" srcOrd="1" destOrd="0" presId="urn:microsoft.com/office/officeart/2005/8/layout/cycle3"/>
    <dgm:cxn modelId="{3891FD09-5B9A-4EA7-85F4-0C4CC60468A6}" type="presParOf" srcId="{05D1029E-D150-4D56-AE1D-271A75B45F0B}" destId="{1695DC22-9A36-4B48-AEFF-7E4FDFC1713F}" srcOrd="2" destOrd="0" presId="urn:microsoft.com/office/officeart/2005/8/layout/cycle3"/>
    <dgm:cxn modelId="{34814005-F988-4DF7-8852-F947BF16762C}" type="presParOf" srcId="{05D1029E-D150-4D56-AE1D-271A75B45F0B}" destId="{07166AA7-B419-46BE-8707-58768C01B0F0}" srcOrd="3" destOrd="0" presId="urn:microsoft.com/office/officeart/2005/8/layout/cycle3"/>
    <dgm:cxn modelId="{7DE8C061-FA6F-4BEF-BD45-A61DE1996E82}" type="presParOf" srcId="{05D1029E-D150-4D56-AE1D-271A75B45F0B}" destId="{03ED3239-7976-43C1-9470-0A426C83A8ED}" srcOrd="4" destOrd="0" presId="urn:microsoft.com/office/officeart/2005/8/layout/cycle3"/>
    <dgm:cxn modelId="{9B6BB098-A6C6-4F58-A82E-06862989C526}" type="presParOf" srcId="{05D1029E-D150-4D56-AE1D-271A75B45F0B}" destId="{CB7BE2BC-AC16-42C7-9D95-B7BD321D88D7}" srcOrd="5" destOrd="0" presId="urn:microsoft.com/office/officeart/2005/8/layout/cycle3"/>
    <dgm:cxn modelId="{B9E68E4B-7C6B-46F1-A59F-48585F3BDAE7}" type="presParOf" srcId="{05D1029E-D150-4D56-AE1D-271A75B45F0B}" destId="{74BED3F0-1F3F-4B93-9710-4F13C5417E70}" srcOrd="6" destOrd="0" presId="urn:microsoft.com/office/officeart/2005/8/layout/cycle3"/>
  </dgm:cxnLst>
  <dgm:bg>
    <a:noFill/>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5.xml><?xml version="1.0" encoding="utf-8"?>
<dgm:dataModel xmlns:dgm="http://schemas.openxmlformats.org/drawingml/2006/diagram" xmlns:a="http://schemas.openxmlformats.org/drawingml/2006/main">
  <dgm:ptLst>
    <dgm:pt modelId="{951541E1-7B97-47B2-AAEB-E683398741C4}" type="doc">
      <dgm:prSet loTypeId="urn:microsoft.com/office/officeart/2005/8/layout/cycle3" loCatId="cycle" qsTypeId="urn:microsoft.com/office/officeart/2005/8/quickstyle/simple1" qsCatId="simple" csTypeId="urn:microsoft.com/office/officeart/2005/8/colors/accent2_2" csCatId="accent2" phldr="1"/>
      <dgm:spPr/>
      <dgm:t>
        <a:bodyPr/>
        <a:lstStyle/>
        <a:p>
          <a:endParaRPr lang="en-US"/>
        </a:p>
      </dgm:t>
    </dgm:pt>
    <dgm:pt modelId="{4868FBF0-B962-4582-A72B-278154B9E945}">
      <dgm:prSet phldrT="[Text]" custT="1"/>
      <dgm:spPr>
        <a:solidFill>
          <a:schemeClr val="bg1"/>
        </a:solidFill>
        <a:ln w="28575">
          <a:solidFill>
            <a:schemeClr val="tx1"/>
          </a:solidFill>
        </a:ln>
      </dgm:spPr>
      <dgm:t>
        <a:bodyPr/>
        <a:lstStyle/>
        <a:p>
          <a:r>
            <a:rPr lang="en-US" sz="2400" b="1" dirty="0" err="1">
              <a:solidFill>
                <a:schemeClr val="tx1"/>
              </a:solidFill>
              <a:latin typeface="+mn-lt"/>
            </a:rPr>
            <a:t>Detectar</a:t>
          </a:r>
          <a:r>
            <a:rPr lang="en-US" sz="2400" b="1" dirty="0">
              <a:solidFill>
                <a:schemeClr val="tx1"/>
              </a:solidFill>
              <a:latin typeface="+mn-lt"/>
            </a:rPr>
            <a:t>, </a:t>
          </a:r>
          <a:r>
            <a:rPr lang="en-US" sz="2400" b="1" dirty="0" err="1">
              <a:solidFill>
                <a:schemeClr val="tx1"/>
              </a:solidFill>
              <a:latin typeface="+mn-lt"/>
            </a:rPr>
            <a:t>diagnosticar</a:t>
          </a:r>
          <a:endParaRPr lang="en-US" sz="2400" b="1" dirty="0">
            <a:solidFill>
              <a:schemeClr val="tx1"/>
            </a:solidFill>
            <a:latin typeface="+mn-lt"/>
          </a:endParaRPr>
        </a:p>
      </dgm:t>
    </dgm:pt>
    <dgm:pt modelId="{FB260FCA-968B-4532-B7C0-C7E4458DAA50}" type="parTrans" cxnId="{03E7EA8F-C6C9-4D96-85BC-5402EDBD62F6}">
      <dgm:prSet/>
      <dgm:spPr/>
      <dgm:t>
        <a:bodyPr/>
        <a:lstStyle/>
        <a:p>
          <a:endParaRPr lang="en-US"/>
        </a:p>
      </dgm:t>
    </dgm:pt>
    <dgm:pt modelId="{9EFDDFF1-2279-486B-9F12-EA5F590C8C00}" type="sibTrans" cxnId="{03E7EA8F-C6C9-4D96-85BC-5402EDBD62F6}">
      <dgm:prSet/>
      <dgm:spPr>
        <a:solidFill>
          <a:srgbClr val="00943B"/>
        </a:solidFill>
        <a:ln>
          <a:noFill/>
        </a:ln>
      </dgm:spPr>
      <dgm:t>
        <a:bodyPr/>
        <a:lstStyle/>
        <a:p>
          <a:endParaRPr lang="en-US"/>
        </a:p>
      </dgm:t>
    </dgm:pt>
    <dgm:pt modelId="{C93BFA43-C0F0-4D8C-8530-4A21A2D3204E}">
      <dgm:prSet phldrT="[Text]" custT="1"/>
      <dgm:spPr>
        <a:solidFill>
          <a:schemeClr val="bg1"/>
        </a:solidFill>
        <a:ln w="28575">
          <a:solidFill>
            <a:schemeClr val="tx1"/>
          </a:solidFill>
        </a:ln>
      </dgm:spPr>
      <dgm:t>
        <a:bodyPr/>
        <a:lstStyle/>
        <a:p>
          <a:r>
            <a:rPr lang="en-US" sz="2800" b="1" dirty="0" err="1">
              <a:solidFill>
                <a:schemeClr val="tx1"/>
              </a:solidFill>
              <a:latin typeface="+mn-lt"/>
            </a:rPr>
            <a:t>Coletar</a:t>
          </a:r>
          <a:endParaRPr lang="en-US" sz="2800" b="1" dirty="0">
            <a:solidFill>
              <a:schemeClr val="tx1"/>
            </a:solidFill>
            <a:latin typeface="+mn-lt"/>
          </a:endParaRPr>
        </a:p>
      </dgm:t>
    </dgm:pt>
    <dgm:pt modelId="{9765D9CD-EF3A-452D-9EA9-5487042B2018}" type="parTrans" cxnId="{7AE24D85-6EBC-4169-9E2B-3D31F5DD533C}">
      <dgm:prSet/>
      <dgm:spPr/>
      <dgm:t>
        <a:bodyPr/>
        <a:lstStyle/>
        <a:p>
          <a:endParaRPr lang="en-US"/>
        </a:p>
      </dgm:t>
    </dgm:pt>
    <dgm:pt modelId="{14C6ACC0-9A20-4A31-9323-11A5312A8790}" type="sibTrans" cxnId="{7AE24D85-6EBC-4169-9E2B-3D31F5DD533C}">
      <dgm:prSet/>
      <dgm:spPr/>
      <dgm:t>
        <a:bodyPr/>
        <a:lstStyle/>
        <a:p>
          <a:endParaRPr lang="en-US"/>
        </a:p>
      </dgm:t>
    </dgm:pt>
    <dgm:pt modelId="{FA237A2E-C526-4388-8C57-CACFFBE14482}">
      <dgm:prSet phldrT="[Text]" custT="1"/>
      <dgm:spPr>
        <a:solidFill>
          <a:schemeClr val="bg1"/>
        </a:solidFill>
        <a:ln w="28575">
          <a:solidFill>
            <a:schemeClr val="tx1"/>
          </a:solidFill>
        </a:ln>
      </dgm:spPr>
      <dgm:t>
        <a:bodyPr/>
        <a:lstStyle/>
        <a:p>
          <a:r>
            <a:rPr lang="en-US" sz="2800" b="1" dirty="0">
              <a:solidFill>
                <a:schemeClr val="tx1"/>
              </a:solidFill>
              <a:latin typeface="+mn-lt"/>
            </a:rPr>
            <a:t>Compilar, analisar</a:t>
          </a:r>
        </a:p>
      </dgm:t>
    </dgm:pt>
    <dgm:pt modelId="{BE914DF7-8329-4ABF-A71E-F5D40D6578C3}" type="parTrans" cxnId="{BC2F50EA-991E-4C55-A67A-F74585DC2A48}">
      <dgm:prSet/>
      <dgm:spPr/>
      <dgm:t>
        <a:bodyPr/>
        <a:lstStyle/>
        <a:p>
          <a:endParaRPr lang="en-US"/>
        </a:p>
      </dgm:t>
    </dgm:pt>
    <dgm:pt modelId="{CF168877-46ED-4EF8-A595-769BD9638DF0}" type="sibTrans" cxnId="{BC2F50EA-991E-4C55-A67A-F74585DC2A48}">
      <dgm:prSet/>
      <dgm:spPr/>
      <dgm:t>
        <a:bodyPr/>
        <a:lstStyle/>
        <a:p>
          <a:endParaRPr lang="en-US"/>
        </a:p>
      </dgm:t>
    </dgm:pt>
    <dgm:pt modelId="{E92DDBA3-7A28-46DA-913C-765734FDD153}">
      <dgm:prSet phldrT="[Text]" custT="1"/>
      <dgm:spPr>
        <a:solidFill>
          <a:schemeClr val="bg1"/>
        </a:solidFill>
        <a:ln w="28575">
          <a:solidFill>
            <a:schemeClr val="tx1"/>
          </a:solidFill>
        </a:ln>
      </dgm:spPr>
      <dgm:t>
        <a:bodyPr/>
        <a:lstStyle/>
        <a:p>
          <a:r>
            <a:rPr lang="en-US" sz="2800" b="1" dirty="0" err="1">
              <a:solidFill>
                <a:schemeClr val="tx1"/>
              </a:solidFill>
              <a:latin typeface="+mn-lt"/>
            </a:rPr>
            <a:t>Interpretar</a:t>
          </a:r>
          <a:endParaRPr lang="en-US" sz="2800" b="1" dirty="0">
            <a:solidFill>
              <a:schemeClr val="tx1"/>
            </a:solidFill>
            <a:latin typeface="+mn-lt"/>
          </a:endParaRPr>
        </a:p>
      </dgm:t>
    </dgm:pt>
    <dgm:pt modelId="{2B45E9E5-D7FF-4F92-8BFA-4D32B0F2927B}" type="parTrans" cxnId="{C950ED09-DF7C-4709-9E02-15921BEDBFF3}">
      <dgm:prSet/>
      <dgm:spPr/>
      <dgm:t>
        <a:bodyPr/>
        <a:lstStyle/>
        <a:p>
          <a:endParaRPr lang="en-US"/>
        </a:p>
      </dgm:t>
    </dgm:pt>
    <dgm:pt modelId="{6068EEB7-7E6E-427F-9467-3C9735AE205D}" type="sibTrans" cxnId="{C950ED09-DF7C-4709-9E02-15921BEDBFF3}">
      <dgm:prSet/>
      <dgm:spPr/>
      <dgm:t>
        <a:bodyPr/>
        <a:lstStyle/>
        <a:p>
          <a:endParaRPr lang="en-US"/>
        </a:p>
      </dgm:t>
    </dgm:pt>
    <dgm:pt modelId="{C7EE9216-F411-4BAB-897B-D2E3D4AA3C70}">
      <dgm:prSet phldrT="[Text]" custT="1"/>
      <dgm:spPr>
        <a:solidFill>
          <a:schemeClr val="bg1"/>
        </a:solidFill>
        <a:ln w="28575">
          <a:solidFill>
            <a:schemeClr val="tx1"/>
          </a:solidFill>
        </a:ln>
      </dgm:spPr>
      <dgm:t>
        <a:bodyPr/>
        <a:lstStyle/>
        <a:p>
          <a:r>
            <a:rPr lang="en-US" sz="2800" b="1" dirty="0">
              <a:solidFill>
                <a:schemeClr val="tx1"/>
              </a:solidFill>
              <a:latin typeface="+mn-lt"/>
            </a:rPr>
            <a:t>Tomar medidas</a:t>
          </a:r>
        </a:p>
      </dgm:t>
    </dgm:pt>
    <dgm:pt modelId="{FA231D2B-1989-4D30-A8FE-ABEC0F278957}" type="parTrans" cxnId="{963EB135-48FB-451D-BE53-FAEEEF4F717B}">
      <dgm:prSet/>
      <dgm:spPr/>
      <dgm:t>
        <a:bodyPr/>
        <a:lstStyle/>
        <a:p>
          <a:endParaRPr lang="en-US"/>
        </a:p>
      </dgm:t>
    </dgm:pt>
    <dgm:pt modelId="{BE80A37D-3C75-4FC8-9768-AAD4ADC8664A}" type="sibTrans" cxnId="{963EB135-48FB-451D-BE53-FAEEEF4F717B}">
      <dgm:prSet/>
      <dgm:spPr/>
      <dgm:t>
        <a:bodyPr/>
        <a:lstStyle/>
        <a:p>
          <a:endParaRPr lang="en-US"/>
        </a:p>
      </dgm:t>
    </dgm:pt>
    <dgm:pt modelId="{26DB14CD-EFE5-45C5-BA9B-0741D9AB0491}">
      <dgm:prSet phldrT="[Text]" custT="1"/>
      <dgm:spPr>
        <a:solidFill>
          <a:schemeClr val="bg1"/>
        </a:solidFill>
        <a:ln w="28575">
          <a:solidFill>
            <a:schemeClr val="tx1"/>
          </a:solidFill>
        </a:ln>
      </dgm:spPr>
      <dgm:t>
        <a:bodyPr/>
        <a:lstStyle/>
        <a:p>
          <a:r>
            <a:rPr lang="en-US" sz="2800" b="1" dirty="0">
              <a:solidFill>
                <a:schemeClr val="tx1"/>
              </a:solidFill>
              <a:latin typeface="+mn-lt"/>
            </a:rPr>
            <a:t>Comunicar</a:t>
          </a:r>
        </a:p>
      </dgm:t>
    </dgm:pt>
    <dgm:pt modelId="{12DAC2CD-BDDF-46C6-B789-4ADD0ABFB623}" type="parTrans" cxnId="{CAE0F8CE-9B0D-443D-A2DE-F50A01F0FBEC}">
      <dgm:prSet/>
      <dgm:spPr/>
      <dgm:t>
        <a:bodyPr/>
        <a:lstStyle/>
        <a:p>
          <a:endParaRPr lang="en-US"/>
        </a:p>
      </dgm:t>
    </dgm:pt>
    <dgm:pt modelId="{D2B9AB04-9D0E-4FE8-BD3C-D4052D46AA6F}" type="sibTrans" cxnId="{CAE0F8CE-9B0D-443D-A2DE-F50A01F0FBEC}">
      <dgm:prSet/>
      <dgm:spPr/>
      <dgm:t>
        <a:bodyPr/>
        <a:lstStyle/>
        <a:p>
          <a:endParaRPr lang="en-US"/>
        </a:p>
      </dgm:t>
    </dgm:pt>
    <dgm:pt modelId="{06ACAF13-DB4A-4AC7-B59C-8813587D7FB0}" type="pres">
      <dgm:prSet presAssocID="{951541E1-7B97-47B2-AAEB-E683398741C4}" presName="Name0" presStyleCnt="0">
        <dgm:presLayoutVars>
          <dgm:dir/>
          <dgm:resizeHandles val="exact"/>
        </dgm:presLayoutVars>
      </dgm:prSet>
      <dgm:spPr/>
    </dgm:pt>
    <dgm:pt modelId="{05D1029E-D150-4D56-AE1D-271A75B45F0B}" type="pres">
      <dgm:prSet presAssocID="{951541E1-7B97-47B2-AAEB-E683398741C4}" presName="cycle" presStyleCnt="0"/>
      <dgm:spPr/>
    </dgm:pt>
    <dgm:pt modelId="{23D22474-CEB0-42DF-80DC-860C340B6EDE}" type="pres">
      <dgm:prSet presAssocID="{4868FBF0-B962-4582-A72B-278154B9E945}" presName="nodeFirstNode" presStyleLbl="node1" presStyleIdx="0" presStyleCnt="6" custScaleX="126550" custScaleY="118958">
        <dgm:presLayoutVars>
          <dgm:bulletEnabled val="1"/>
        </dgm:presLayoutVars>
      </dgm:prSet>
      <dgm:spPr/>
    </dgm:pt>
    <dgm:pt modelId="{EB0FECD4-874C-476B-A915-884DFE3F2D91}" type="pres">
      <dgm:prSet presAssocID="{9EFDDFF1-2279-486B-9F12-EA5F590C8C00}" presName="sibTransFirstNode" presStyleLbl="bgShp" presStyleIdx="0" presStyleCnt="1" custScaleX="148034"/>
      <dgm:spPr/>
    </dgm:pt>
    <dgm:pt modelId="{1695DC22-9A36-4B48-AEFF-7E4FDFC1713F}" type="pres">
      <dgm:prSet presAssocID="{C93BFA43-C0F0-4D8C-8530-4A21A2D3204E}" presName="nodeFollowingNodes" presStyleLbl="node1" presStyleIdx="1" presStyleCnt="6" custRadScaleRad="153676" custRadScaleInc="18765">
        <dgm:presLayoutVars>
          <dgm:bulletEnabled val="1"/>
        </dgm:presLayoutVars>
      </dgm:prSet>
      <dgm:spPr/>
    </dgm:pt>
    <dgm:pt modelId="{07166AA7-B419-46BE-8707-58768C01B0F0}" type="pres">
      <dgm:prSet presAssocID="{FA237A2E-C526-4388-8C57-CACFFBE14482}" presName="nodeFollowingNodes" presStyleLbl="node1" presStyleIdx="2" presStyleCnt="6" custScaleX="102724" custRadScaleRad="149585" custRadScaleInc="-20483">
        <dgm:presLayoutVars>
          <dgm:bulletEnabled val="1"/>
        </dgm:presLayoutVars>
      </dgm:prSet>
      <dgm:spPr/>
    </dgm:pt>
    <dgm:pt modelId="{03ED3239-7976-43C1-9470-0A426C83A8ED}" type="pres">
      <dgm:prSet presAssocID="{E92DDBA3-7A28-46DA-913C-765734FDD153}" presName="nodeFollowingNodes" presStyleLbl="node1" presStyleIdx="3" presStyleCnt="6" custScaleX="113208" custRadScaleRad="100147" custRadScaleInc="-3717">
        <dgm:presLayoutVars>
          <dgm:bulletEnabled val="1"/>
        </dgm:presLayoutVars>
      </dgm:prSet>
      <dgm:spPr/>
    </dgm:pt>
    <dgm:pt modelId="{CB7BE2BC-AC16-42C7-9D95-B7BD321D88D7}" type="pres">
      <dgm:prSet presAssocID="{26DB14CD-EFE5-45C5-BA9B-0741D9AB0491}" presName="nodeFollowingNodes" presStyleLbl="node1" presStyleIdx="4" presStyleCnt="6" custScaleX="144484" custRadScaleRad="158333" custRadScaleInc="21062">
        <dgm:presLayoutVars>
          <dgm:bulletEnabled val="1"/>
        </dgm:presLayoutVars>
      </dgm:prSet>
      <dgm:spPr/>
    </dgm:pt>
    <dgm:pt modelId="{74BED3F0-1F3F-4B93-9710-4F13C5417E70}" type="pres">
      <dgm:prSet presAssocID="{C7EE9216-F411-4BAB-897B-D2E3D4AA3C70}" presName="nodeFollowingNodes" presStyleLbl="node1" presStyleIdx="5" presStyleCnt="6" custScaleX="117680" custRadScaleRad="173798" custRadScaleInc="-23513">
        <dgm:presLayoutVars>
          <dgm:bulletEnabled val="1"/>
        </dgm:presLayoutVars>
      </dgm:prSet>
      <dgm:spPr/>
    </dgm:pt>
  </dgm:ptLst>
  <dgm:cxnLst>
    <dgm:cxn modelId="{C950ED09-DF7C-4709-9E02-15921BEDBFF3}" srcId="{951541E1-7B97-47B2-AAEB-E683398741C4}" destId="{E92DDBA3-7A28-46DA-913C-765734FDD153}" srcOrd="3" destOrd="0" parTransId="{2B45E9E5-D7FF-4F92-8BFA-4D32B0F2927B}" sibTransId="{6068EEB7-7E6E-427F-9467-3C9735AE205D}"/>
    <dgm:cxn modelId="{96EA5A12-0C9A-4623-80C4-8E17A81368B6}" type="presOf" srcId="{26DB14CD-EFE5-45C5-BA9B-0741D9AB0491}" destId="{CB7BE2BC-AC16-42C7-9D95-B7BD321D88D7}" srcOrd="0" destOrd="0" presId="urn:microsoft.com/office/officeart/2005/8/layout/cycle3"/>
    <dgm:cxn modelId="{80CB0F16-0B22-4EE6-A317-8416BB8603E5}" type="presOf" srcId="{9EFDDFF1-2279-486B-9F12-EA5F590C8C00}" destId="{EB0FECD4-874C-476B-A915-884DFE3F2D91}" srcOrd="0" destOrd="0" presId="urn:microsoft.com/office/officeart/2005/8/layout/cycle3"/>
    <dgm:cxn modelId="{963EB135-48FB-451D-BE53-FAEEEF4F717B}" srcId="{951541E1-7B97-47B2-AAEB-E683398741C4}" destId="{C7EE9216-F411-4BAB-897B-D2E3D4AA3C70}" srcOrd="5" destOrd="0" parTransId="{FA231D2B-1989-4D30-A8FE-ABEC0F278957}" sibTransId="{BE80A37D-3C75-4FC8-9768-AAD4ADC8664A}"/>
    <dgm:cxn modelId="{695C3437-B6D5-4A02-9A52-6235B75DAD78}" type="presOf" srcId="{4868FBF0-B962-4582-A72B-278154B9E945}" destId="{23D22474-CEB0-42DF-80DC-860C340B6EDE}" srcOrd="0" destOrd="0" presId="urn:microsoft.com/office/officeart/2005/8/layout/cycle3"/>
    <dgm:cxn modelId="{A847204D-447F-4119-AEFB-C09D7C9FF581}" type="presOf" srcId="{C93BFA43-C0F0-4D8C-8530-4A21A2D3204E}" destId="{1695DC22-9A36-4B48-AEFF-7E4FDFC1713F}" srcOrd="0" destOrd="0" presId="urn:microsoft.com/office/officeart/2005/8/layout/cycle3"/>
    <dgm:cxn modelId="{5A1ABA56-5738-4EE1-B4FA-CA77FA3FD323}" type="presOf" srcId="{E92DDBA3-7A28-46DA-913C-765734FDD153}" destId="{03ED3239-7976-43C1-9470-0A426C83A8ED}" srcOrd="0" destOrd="0" presId="urn:microsoft.com/office/officeart/2005/8/layout/cycle3"/>
    <dgm:cxn modelId="{538F277C-9069-4465-AED4-8256388DC4EC}" type="presOf" srcId="{C7EE9216-F411-4BAB-897B-D2E3D4AA3C70}" destId="{74BED3F0-1F3F-4B93-9710-4F13C5417E70}" srcOrd="0" destOrd="0" presId="urn:microsoft.com/office/officeart/2005/8/layout/cycle3"/>
    <dgm:cxn modelId="{7AE24D85-6EBC-4169-9E2B-3D31F5DD533C}" srcId="{951541E1-7B97-47B2-AAEB-E683398741C4}" destId="{C93BFA43-C0F0-4D8C-8530-4A21A2D3204E}" srcOrd="1" destOrd="0" parTransId="{9765D9CD-EF3A-452D-9EA9-5487042B2018}" sibTransId="{14C6ACC0-9A20-4A31-9323-11A5312A8790}"/>
    <dgm:cxn modelId="{03E7EA8F-C6C9-4D96-85BC-5402EDBD62F6}" srcId="{951541E1-7B97-47B2-AAEB-E683398741C4}" destId="{4868FBF0-B962-4582-A72B-278154B9E945}" srcOrd="0" destOrd="0" parTransId="{FB260FCA-968B-4532-B7C0-C7E4458DAA50}" sibTransId="{9EFDDFF1-2279-486B-9F12-EA5F590C8C00}"/>
    <dgm:cxn modelId="{478D9695-F064-479E-8C0C-DB0FE0BF1555}" type="presOf" srcId="{951541E1-7B97-47B2-AAEB-E683398741C4}" destId="{06ACAF13-DB4A-4AC7-B59C-8813587D7FB0}" srcOrd="0" destOrd="0" presId="urn:microsoft.com/office/officeart/2005/8/layout/cycle3"/>
    <dgm:cxn modelId="{5045A0A2-5397-4998-A425-16F56E541EF0}" type="presOf" srcId="{FA237A2E-C526-4388-8C57-CACFFBE14482}" destId="{07166AA7-B419-46BE-8707-58768C01B0F0}" srcOrd="0" destOrd="0" presId="urn:microsoft.com/office/officeart/2005/8/layout/cycle3"/>
    <dgm:cxn modelId="{CAE0F8CE-9B0D-443D-A2DE-F50A01F0FBEC}" srcId="{951541E1-7B97-47B2-AAEB-E683398741C4}" destId="{26DB14CD-EFE5-45C5-BA9B-0741D9AB0491}" srcOrd="4" destOrd="0" parTransId="{12DAC2CD-BDDF-46C6-B789-4ADD0ABFB623}" sibTransId="{D2B9AB04-9D0E-4FE8-BD3C-D4052D46AA6F}"/>
    <dgm:cxn modelId="{BC2F50EA-991E-4C55-A67A-F74585DC2A48}" srcId="{951541E1-7B97-47B2-AAEB-E683398741C4}" destId="{FA237A2E-C526-4388-8C57-CACFFBE14482}" srcOrd="2" destOrd="0" parTransId="{BE914DF7-8329-4ABF-A71E-F5D40D6578C3}" sibTransId="{CF168877-46ED-4EF8-A595-769BD9638DF0}"/>
    <dgm:cxn modelId="{B134203A-8CD7-4AEE-8C34-D16C3B72E39F}" type="presParOf" srcId="{06ACAF13-DB4A-4AC7-B59C-8813587D7FB0}" destId="{05D1029E-D150-4D56-AE1D-271A75B45F0B}" srcOrd="0" destOrd="0" presId="urn:microsoft.com/office/officeart/2005/8/layout/cycle3"/>
    <dgm:cxn modelId="{DF5DE9A1-354C-4DAF-8007-E3231EF22A22}" type="presParOf" srcId="{05D1029E-D150-4D56-AE1D-271A75B45F0B}" destId="{23D22474-CEB0-42DF-80DC-860C340B6EDE}" srcOrd="0" destOrd="0" presId="urn:microsoft.com/office/officeart/2005/8/layout/cycle3"/>
    <dgm:cxn modelId="{D2D27E12-E79E-4974-B4E6-82E708FD2CF6}" type="presParOf" srcId="{05D1029E-D150-4D56-AE1D-271A75B45F0B}" destId="{EB0FECD4-874C-476B-A915-884DFE3F2D91}" srcOrd="1" destOrd="0" presId="urn:microsoft.com/office/officeart/2005/8/layout/cycle3"/>
    <dgm:cxn modelId="{3891FD09-5B9A-4EA7-85F4-0C4CC60468A6}" type="presParOf" srcId="{05D1029E-D150-4D56-AE1D-271A75B45F0B}" destId="{1695DC22-9A36-4B48-AEFF-7E4FDFC1713F}" srcOrd="2" destOrd="0" presId="urn:microsoft.com/office/officeart/2005/8/layout/cycle3"/>
    <dgm:cxn modelId="{34814005-F988-4DF7-8852-F947BF16762C}" type="presParOf" srcId="{05D1029E-D150-4D56-AE1D-271A75B45F0B}" destId="{07166AA7-B419-46BE-8707-58768C01B0F0}" srcOrd="3" destOrd="0" presId="urn:microsoft.com/office/officeart/2005/8/layout/cycle3"/>
    <dgm:cxn modelId="{7DE8C061-FA6F-4BEF-BD45-A61DE1996E82}" type="presParOf" srcId="{05D1029E-D150-4D56-AE1D-271A75B45F0B}" destId="{03ED3239-7976-43C1-9470-0A426C83A8ED}" srcOrd="4" destOrd="0" presId="urn:microsoft.com/office/officeart/2005/8/layout/cycle3"/>
    <dgm:cxn modelId="{9B6BB098-A6C6-4F58-A82E-06862989C526}" type="presParOf" srcId="{05D1029E-D150-4D56-AE1D-271A75B45F0B}" destId="{CB7BE2BC-AC16-42C7-9D95-B7BD321D88D7}" srcOrd="5" destOrd="0" presId="urn:microsoft.com/office/officeart/2005/8/layout/cycle3"/>
    <dgm:cxn modelId="{B9E68E4B-7C6B-46F1-A59F-48585F3BDAE7}" type="presParOf" srcId="{05D1029E-D150-4D56-AE1D-271A75B45F0B}" destId="{74BED3F0-1F3F-4B93-9710-4F13C5417E70}" srcOrd="6" destOrd="0" presId="urn:microsoft.com/office/officeart/2005/8/layout/cycle3"/>
  </dgm:cxnLst>
  <dgm:bg>
    <a:noFill/>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6.xml><?xml version="1.0" encoding="utf-8"?>
<dgm:dataModel xmlns:dgm="http://schemas.openxmlformats.org/drawingml/2006/diagram" xmlns:a="http://schemas.openxmlformats.org/drawingml/2006/main">
  <dgm:ptLst>
    <dgm:pt modelId="{951541E1-7B97-47B2-AAEB-E683398741C4}" type="doc">
      <dgm:prSet loTypeId="urn:microsoft.com/office/officeart/2005/8/layout/cycle3" loCatId="cycle" qsTypeId="urn:microsoft.com/office/officeart/2005/8/quickstyle/simple1" qsCatId="simple" csTypeId="urn:microsoft.com/office/officeart/2005/8/colors/accent2_2" csCatId="accent2" phldr="1"/>
      <dgm:spPr/>
      <dgm:t>
        <a:bodyPr/>
        <a:lstStyle/>
        <a:p>
          <a:endParaRPr lang="en-US"/>
        </a:p>
      </dgm:t>
    </dgm:pt>
    <dgm:pt modelId="{4868FBF0-B962-4582-A72B-278154B9E945}">
      <dgm:prSet phldrT="[Text]" custT="1"/>
      <dgm:spPr>
        <a:solidFill>
          <a:schemeClr val="bg1"/>
        </a:solidFill>
        <a:ln w="28575">
          <a:solidFill>
            <a:schemeClr val="tx1"/>
          </a:solidFill>
        </a:ln>
      </dgm:spPr>
      <dgm:t>
        <a:bodyPr/>
        <a:lstStyle/>
        <a:p>
          <a:r>
            <a:rPr lang="en-US" sz="2400" b="1" dirty="0" err="1">
              <a:solidFill>
                <a:schemeClr val="tx1"/>
              </a:solidFill>
              <a:latin typeface="+mn-lt"/>
            </a:rPr>
            <a:t>Detectar</a:t>
          </a:r>
          <a:r>
            <a:rPr lang="en-US" sz="2400" b="1" dirty="0">
              <a:solidFill>
                <a:schemeClr val="tx1"/>
              </a:solidFill>
              <a:latin typeface="+mn-lt"/>
            </a:rPr>
            <a:t>, </a:t>
          </a:r>
          <a:r>
            <a:rPr lang="en-US" sz="2400" b="1" dirty="0" err="1">
              <a:solidFill>
                <a:schemeClr val="tx1"/>
              </a:solidFill>
              <a:latin typeface="+mn-lt"/>
            </a:rPr>
            <a:t>diagnosticar</a:t>
          </a:r>
          <a:endParaRPr lang="en-US" sz="2400" b="1" dirty="0">
            <a:solidFill>
              <a:schemeClr val="tx1"/>
            </a:solidFill>
            <a:latin typeface="+mn-lt"/>
          </a:endParaRPr>
        </a:p>
      </dgm:t>
    </dgm:pt>
    <dgm:pt modelId="{FB260FCA-968B-4532-B7C0-C7E4458DAA50}" type="parTrans" cxnId="{03E7EA8F-C6C9-4D96-85BC-5402EDBD62F6}">
      <dgm:prSet/>
      <dgm:spPr/>
      <dgm:t>
        <a:bodyPr/>
        <a:lstStyle/>
        <a:p>
          <a:endParaRPr lang="en-US"/>
        </a:p>
      </dgm:t>
    </dgm:pt>
    <dgm:pt modelId="{9EFDDFF1-2279-486B-9F12-EA5F590C8C00}" type="sibTrans" cxnId="{03E7EA8F-C6C9-4D96-85BC-5402EDBD62F6}">
      <dgm:prSet/>
      <dgm:spPr>
        <a:solidFill>
          <a:srgbClr val="00943B"/>
        </a:solidFill>
        <a:ln>
          <a:noFill/>
        </a:ln>
      </dgm:spPr>
      <dgm:t>
        <a:bodyPr/>
        <a:lstStyle/>
        <a:p>
          <a:endParaRPr lang="en-US"/>
        </a:p>
      </dgm:t>
    </dgm:pt>
    <dgm:pt modelId="{C93BFA43-C0F0-4D8C-8530-4A21A2D3204E}">
      <dgm:prSet phldrT="[Text]" custT="1"/>
      <dgm:spPr>
        <a:solidFill>
          <a:schemeClr val="bg1"/>
        </a:solidFill>
        <a:ln w="28575">
          <a:solidFill>
            <a:schemeClr val="tx1"/>
          </a:solidFill>
        </a:ln>
      </dgm:spPr>
      <dgm:t>
        <a:bodyPr/>
        <a:lstStyle/>
        <a:p>
          <a:r>
            <a:rPr lang="en-US" sz="2400" b="1" dirty="0" err="1">
              <a:solidFill>
                <a:schemeClr val="tx1"/>
              </a:solidFill>
              <a:latin typeface="+mn-lt"/>
            </a:rPr>
            <a:t>Coletar</a:t>
          </a:r>
          <a:endParaRPr lang="en-US" sz="2400" b="1" dirty="0">
            <a:solidFill>
              <a:schemeClr val="tx1"/>
            </a:solidFill>
            <a:latin typeface="+mn-lt"/>
          </a:endParaRPr>
        </a:p>
      </dgm:t>
    </dgm:pt>
    <dgm:pt modelId="{9765D9CD-EF3A-452D-9EA9-5487042B2018}" type="parTrans" cxnId="{7AE24D85-6EBC-4169-9E2B-3D31F5DD533C}">
      <dgm:prSet/>
      <dgm:spPr/>
      <dgm:t>
        <a:bodyPr/>
        <a:lstStyle/>
        <a:p>
          <a:endParaRPr lang="en-US"/>
        </a:p>
      </dgm:t>
    </dgm:pt>
    <dgm:pt modelId="{14C6ACC0-9A20-4A31-9323-11A5312A8790}" type="sibTrans" cxnId="{7AE24D85-6EBC-4169-9E2B-3D31F5DD533C}">
      <dgm:prSet/>
      <dgm:spPr/>
      <dgm:t>
        <a:bodyPr/>
        <a:lstStyle/>
        <a:p>
          <a:endParaRPr lang="en-US"/>
        </a:p>
      </dgm:t>
    </dgm:pt>
    <dgm:pt modelId="{FA237A2E-C526-4388-8C57-CACFFBE14482}">
      <dgm:prSet phldrT="[Text]" custT="1"/>
      <dgm:spPr>
        <a:solidFill>
          <a:schemeClr val="bg1"/>
        </a:solidFill>
        <a:ln w="28575">
          <a:solidFill>
            <a:schemeClr val="tx1"/>
          </a:solidFill>
        </a:ln>
      </dgm:spPr>
      <dgm:t>
        <a:bodyPr/>
        <a:lstStyle/>
        <a:p>
          <a:r>
            <a:rPr lang="en-US" sz="2400" b="1" dirty="0" err="1">
              <a:solidFill>
                <a:schemeClr val="tx1"/>
              </a:solidFill>
              <a:latin typeface="+mn-lt"/>
            </a:rPr>
            <a:t>Compilar</a:t>
          </a:r>
          <a:r>
            <a:rPr lang="en-US" sz="2400" b="1" dirty="0">
              <a:solidFill>
                <a:schemeClr val="tx1"/>
              </a:solidFill>
              <a:latin typeface="+mn-lt"/>
            </a:rPr>
            <a:t>, </a:t>
          </a:r>
          <a:r>
            <a:rPr lang="en-US" sz="2400" b="1" dirty="0" err="1">
              <a:solidFill>
                <a:schemeClr val="tx1"/>
              </a:solidFill>
              <a:latin typeface="+mn-lt"/>
            </a:rPr>
            <a:t>analisar</a:t>
          </a:r>
          <a:endParaRPr lang="en-US" sz="2400" b="1" dirty="0">
            <a:solidFill>
              <a:schemeClr val="tx1"/>
            </a:solidFill>
            <a:latin typeface="+mn-lt"/>
          </a:endParaRPr>
        </a:p>
      </dgm:t>
    </dgm:pt>
    <dgm:pt modelId="{BE914DF7-8329-4ABF-A71E-F5D40D6578C3}" type="parTrans" cxnId="{BC2F50EA-991E-4C55-A67A-F74585DC2A48}">
      <dgm:prSet/>
      <dgm:spPr/>
      <dgm:t>
        <a:bodyPr/>
        <a:lstStyle/>
        <a:p>
          <a:endParaRPr lang="en-US"/>
        </a:p>
      </dgm:t>
    </dgm:pt>
    <dgm:pt modelId="{CF168877-46ED-4EF8-A595-769BD9638DF0}" type="sibTrans" cxnId="{BC2F50EA-991E-4C55-A67A-F74585DC2A48}">
      <dgm:prSet/>
      <dgm:spPr/>
      <dgm:t>
        <a:bodyPr/>
        <a:lstStyle/>
        <a:p>
          <a:endParaRPr lang="en-US"/>
        </a:p>
      </dgm:t>
    </dgm:pt>
    <dgm:pt modelId="{E92DDBA3-7A28-46DA-913C-765734FDD153}">
      <dgm:prSet phldrT="[Text]" custT="1"/>
      <dgm:spPr>
        <a:solidFill>
          <a:schemeClr val="bg1"/>
        </a:solidFill>
        <a:ln w="28575">
          <a:solidFill>
            <a:schemeClr val="tx1"/>
          </a:solidFill>
        </a:ln>
      </dgm:spPr>
      <dgm:t>
        <a:bodyPr/>
        <a:lstStyle/>
        <a:p>
          <a:r>
            <a:rPr lang="en-US" sz="2400" b="1" dirty="0" err="1">
              <a:solidFill>
                <a:schemeClr val="tx1"/>
              </a:solidFill>
              <a:latin typeface="+mn-lt"/>
            </a:rPr>
            <a:t>Interpretar</a:t>
          </a:r>
          <a:endParaRPr lang="en-US" sz="2400" b="1" dirty="0">
            <a:solidFill>
              <a:schemeClr val="tx1"/>
            </a:solidFill>
            <a:latin typeface="+mn-lt"/>
          </a:endParaRPr>
        </a:p>
      </dgm:t>
    </dgm:pt>
    <dgm:pt modelId="{2B45E9E5-D7FF-4F92-8BFA-4D32B0F2927B}" type="parTrans" cxnId="{C950ED09-DF7C-4709-9E02-15921BEDBFF3}">
      <dgm:prSet/>
      <dgm:spPr/>
      <dgm:t>
        <a:bodyPr/>
        <a:lstStyle/>
        <a:p>
          <a:endParaRPr lang="en-US"/>
        </a:p>
      </dgm:t>
    </dgm:pt>
    <dgm:pt modelId="{6068EEB7-7E6E-427F-9467-3C9735AE205D}" type="sibTrans" cxnId="{C950ED09-DF7C-4709-9E02-15921BEDBFF3}">
      <dgm:prSet/>
      <dgm:spPr/>
      <dgm:t>
        <a:bodyPr/>
        <a:lstStyle/>
        <a:p>
          <a:endParaRPr lang="en-US"/>
        </a:p>
      </dgm:t>
    </dgm:pt>
    <dgm:pt modelId="{C7EE9216-F411-4BAB-897B-D2E3D4AA3C70}">
      <dgm:prSet phldrT="[Text]" custT="1"/>
      <dgm:spPr>
        <a:solidFill>
          <a:schemeClr val="bg1"/>
        </a:solidFill>
        <a:ln w="28575">
          <a:solidFill>
            <a:schemeClr val="tx1"/>
          </a:solidFill>
        </a:ln>
      </dgm:spPr>
      <dgm:t>
        <a:bodyPr/>
        <a:lstStyle/>
        <a:p>
          <a:r>
            <a:rPr lang="en-US" sz="2400" b="1">
              <a:solidFill>
                <a:schemeClr val="tx1"/>
              </a:solidFill>
              <a:latin typeface="+mn-lt"/>
            </a:rPr>
            <a:t>Tomar medidas</a:t>
          </a:r>
        </a:p>
      </dgm:t>
    </dgm:pt>
    <dgm:pt modelId="{FA231D2B-1989-4D30-A8FE-ABEC0F278957}" type="parTrans" cxnId="{963EB135-48FB-451D-BE53-FAEEEF4F717B}">
      <dgm:prSet/>
      <dgm:spPr/>
      <dgm:t>
        <a:bodyPr/>
        <a:lstStyle/>
        <a:p>
          <a:endParaRPr lang="en-US"/>
        </a:p>
      </dgm:t>
    </dgm:pt>
    <dgm:pt modelId="{BE80A37D-3C75-4FC8-9768-AAD4ADC8664A}" type="sibTrans" cxnId="{963EB135-48FB-451D-BE53-FAEEEF4F717B}">
      <dgm:prSet/>
      <dgm:spPr/>
      <dgm:t>
        <a:bodyPr/>
        <a:lstStyle/>
        <a:p>
          <a:endParaRPr lang="en-US"/>
        </a:p>
      </dgm:t>
    </dgm:pt>
    <dgm:pt modelId="{26DB14CD-EFE5-45C5-BA9B-0741D9AB0491}">
      <dgm:prSet phldrT="[Text]" custT="1"/>
      <dgm:spPr>
        <a:solidFill>
          <a:schemeClr val="bg1"/>
        </a:solidFill>
        <a:ln w="28575">
          <a:solidFill>
            <a:schemeClr val="tx1"/>
          </a:solidFill>
        </a:ln>
      </dgm:spPr>
      <dgm:t>
        <a:bodyPr/>
        <a:lstStyle/>
        <a:p>
          <a:r>
            <a:rPr lang="en-US" sz="2400" b="1">
              <a:solidFill>
                <a:schemeClr val="tx1"/>
              </a:solidFill>
              <a:latin typeface="+mn-lt"/>
            </a:rPr>
            <a:t>Comunicar</a:t>
          </a:r>
        </a:p>
      </dgm:t>
    </dgm:pt>
    <dgm:pt modelId="{12DAC2CD-BDDF-46C6-B789-4ADD0ABFB623}" type="parTrans" cxnId="{CAE0F8CE-9B0D-443D-A2DE-F50A01F0FBEC}">
      <dgm:prSet/>
      <dgm:spPr/>
      <dgm:t>
        <a:bodyPr/>
        <a:lstStyle/>
        <a:p>
          <a:endParaRPr lang="en-US"/>
        </a:p>
      </dgm:t>
    </dgm:pt>
    <dgm:pt modelId="{D2B9AB04-9D0E-4FE8-BD3C-D4052D46AA6F}" type="sibTrans" cxnId="{CAE0F8CE-9B0D-443D-A2DE-F50A01F0FBEC}">
      <dgm:prSet/>
      <dgm:spPr/>
      <dgm:t>
        <a:bodyPr/>
        <a:lstStyle/>
        <a:p>
          <a:endParaRPr lang="en-US"/>
        </a:p>
      </dgm:t>
    </dgm:pt>
    <dgm:pt modelId="{06ACAF13-DB4A-4AC7-B59C-8813587D7FB0}" type="pres">
      <dgm:prSet presAssocID="{951541E1-7B97-47B2-AAEB-E683398741C4}" presName="Name0" presStyleCnt="0">
        <dgm:presLayoutVars>
          <dgm:dir/>
          <dgm:resizeHandles val="exact"/>
        </dgm:presLayoutVars>
      </dgm:prSet>
      <dgm:spPr/>
    </dgm:pt>
    <dgm:pt modelId="{05D1029E-D150-4D56-AE1D-271A75B45F0B}" type="pres">
      <dgm:prSet presAssocID="{951541E1-7B97-47B2-AAEB-E683398741C4}" presName="cycle" presStyleCnt="0"/>
      <dgm:spPr/>
    </dgm:pt>
    <dgm:pt modelId="{23D22474-CEB0-42DF-80DC-860C340B6EDE}" type="pres">
      <dgm:prSet presAssocID="{4868FBF0-B962-4582-A72B-278154B9E945}" presName="nodeFirstNode" presStyleLbl="node1" presStyleIdx="0" presStyleCnt="6" custScaleX="146643" custRadScaleRad="94434" custRadScaleInc="-7722">
        <dgm:presLayoutVars>
          <dgm:bulletEnabled val="1"/>
        </dgm:presLayoutVars>
      </dgm:prSet>
      <dgm:spPr/>
    </dgm:pt>
    <dgm:pt modelId="{EB0FECD4-874C-476B-A915-884DFE3F2D91}" type="pres">
      <dgm:prSet presAssocID="{9EFDDFF1-2279-486B-9F12-EA5F590C8C00}" presName="sibTransFirstNode" presStyleLbl="bgShp" presStyleIdx="0" presStyleCnt="1" custScaleX="151996" custLinFactNeighborX="-1236"/>
      <dgm:spPr/>
    </dgm:pt>
    <dgm:pt modelId="{1695DC22-9A36-4B48-AEFF-7E4FDFC1713F}" type="pres">
      <dgm:prSet presAssocID="{C93BFA43-C0F0-4D8C-8530-4A21A2D3204E}" presName="nodeFollowingNodes" presStyleLbl="node1" presStyleIdx="1" presStyleCnt="6" custScaleX="104634" custRadScaleRad="145564" custRadScaleInc="21181">
        <dgm:presLayoutVars>
          <dgm:bulletEnabled val="1"/>
        </dgm:presLayoutVars>
      </dgm:prSet>
      <dgm:spPr/>
    </dgm:pt>
    <dgm:pt modelId="{07166AA7-B419-46BE-8707-58768C01B0F0}" type="pres">
      <dgm:prSet presAssocID="{FA237A2E-C526-4388-8C57-CACFFBE14482}" presName="nodeFollowingNodes" presStyleLbl="node1" presStyleIdx="2" presStyleCnt="6" custScaleX="125255" custRadScaleRad="145549" custRadScaleInc="-14632">
        <dgm:presLayoutVars>
          <dgm:bulletEnabled val="1"/>
        </dgm:presLayoutVars>
      </dgm:prSet>
      <dgm:spPr/>
    </dgm:pt>
    <dgm:pt modelId="{03ED3239-7976-43C1-9470-0A426C83A8ED}" type="pres">
      <dgm:prSet presAssocID="{E92DDBA3-7A28-46DA-913C-765734FDD153}" presName="nodeFollowingNodes" presStyleLbl="node1" presStyleIdx="3" presStyleCnt="6" custScaleX="117754" custRadScaleRad="105916" custRadScaleInc="3366">
        <dgm:presLayoutVars>
          <dgm:bulletEnabled val="1"/>
        </dgm:presLayoutVars>
      </dgm:prSet>
      <dgm:spPr/>
    </dgm:pt>
    <dgm:pt modelId="{CB7BE2BC-AC16-42C7-9D95-B7BD321D88D7}" type="pres">
      <dgm:prSet presAssocID="{26DB14CD-EFE5-45C5-BA9B-0741D9AB0491}" presName="nodeFollowingNodes" presStyleLbl="node1" presStyleIdx="4" presStyleCnt="6" custScaleX="151138" custRadScaleRad="166446" custRadScaleInc="18837">
        <dgm:presLayoutVars>
          <dgm:bulletEnabled val="1"/>
        </dgm:presLayoutVars>
      </dgm:prSet>
      <dgm:spPr/>
    </dgm:pt>
    <dgm:pt modelId="{74BED3F0-1F3F-4B93-9710-4F13C5417E70}" type="pres">
      <dgm:prSet presAssocID="{C7EE9216-F411-4BAB-897B-D2E3D4AA3C70}" presName="nodeFollowingNodes" presStyleLbl="node1" presStyleIdx="5" presStyleCnt="6" custScaleX="116260" custRadScaleRad="178399" custRadScaleInc="-28212">
        <dgm:presLayoutVars>
          <dgm:bulletEnabled val="1"/>
        </dgm:presLayoutVars>
      </dgm:prSet>
      <dgm:spPr/>
    </dgm:pt>
  </dgm:ptLst>
  <dgm:cxnLst>
    <dgm:cxn modelId="{C950ED09-DF7C-4709-9E02-15921BEDBFF3}" srcId="{951541E1-7B97-47B2-AAEB-E683398741C4}" destId="{E92DDBA3-7A28-46DA-913C-765734FDD153}" srcOrd="3" destOrd="0" parTransId="{2B45E9E5-D7FF-4F92-8BFA-4D32B0F2927B}" sibTransId="{6068EEB7-7E6E-427F-9467-3C9735AE205D}"/>
    <dgm:cxn modelId="{96EA5A12-0C9A-4623-80C4-8E17A81368B6}" type="presOf" srcId="{26DB14CD-EFE5-45C5-BA9B-0741D9AB0491}" destId="{CB7BE2BC-AC16-42C7-9D95-B7BD321D88D7}" srcOrd="0" destOrd="0" presId="urn:microsoft.com/office/officeart/2005/8/layout/cycle3"/>
    <dgm:cxn modelId="{80CB0F16-0B22-4EE6-A317-8416BB8603E5}" type="presOf" srcId="{9EFDDFF1-2279-486B-9F12-EA5F590C8C00}" destId="{EB0FECD4-874C-476B-A915-884DFE3F2D91}" srcOrd="0" destOrd="0" presId="urn:microsoft.com/office/officeart/2005/8/layout/cycle3"/>
    <dgm:cxn modelId="{963EB135-48FB-451D-BE53-FAEEEF4F717B}" srcId="{951541E1-7B97-47B2-AAEB-E683398741C4}" destId="{C7EE9216-F411-4BAB-897B-D2E3D4AA3C70}" srcOrd="5" destOrd="0" parTransId="{FA231D2B-1989-4D30-A8FE-ABEC0F278957}" sibTransId="{BE80A37D-3C75-4FC8-9768-AAD4ADC8664A}"/>
    <dgm:cxn modelId="{695C3437-B6D5-4A02-9A52-6235B75DAD78}" type="presOf" srcId="{4868FBF0-B962-4582-A72B-278154B9E945}" destId="{23D22474-CEB0-42DF-80DC-860C340B6EDE}" srcOrd="0" destOrd="0" presId="urn:microsoft.com/office/officeart/2005/8/layout/cycle3"/>
    <dgm:cxn modelId="{A847204D-447F-4119-AEFB-C09D7C9FF581}" type="presOf" srcId="{C93BFA43-C0F0-4D8C-8530-4A21A2D3204E}" destId="{1695DC22-9A36-4B48-AEFF-7E4FDFC1713F}" srcOrd="0" destOrd="0" presId="urn:microsoft.com/office/officeart/2005/8/layout/cycle3"/>
    <dgm:cxn modelId="{5A1ABA56-5738-4EE1-B4FA-CA77FA3FD323}" type="presOf" srcId="{E92DDBA3-7A28-46DA-913C-765734FDD153}" destId="{03ED3239-7976-43C1-9470-0A426C83A8ED}" srcOrd="0" destOrd="0" presId="urn:microsoft.com/office/officeart/2005/8/layout/cycle3"/>
    <dgm:cxn modelId="{538F277C-9069-4465-AED4-8256388DC4EC}" type="presOf" srcId="{C7EE9216-F411-4BAB-897B-D2E3D4AA3C70}" destId="{74BED3F0-1F3F-4B93-9710-4F13C5417E70}" srcOrd="0" destOrd="0" presId="urn:microsoft.com/office/officeart/2005/8/layout/cycle3"/>
    <dgm:cxn modelId="{7AE24D85-6EBC-4169-9E2B-3D31F5DD533C}" srcId="{951541E1-7B97-47B2-AAEB-E683398741C4}" destId="{C93BFA43-C0F0-4D8C-8530-4A21A2D3204E}" srcOrd="1" destOrd="0" parTransId="{9765D9CD-EF3A-452D-9EA9-5487042B2018}" sibTransId="{14C6ACC0-9A20-4A31-9323-11A5312A8790}"/>
    <dgm:cxn modelId="{03E7EA8F-C6C9-4D96-85BC-5402EDBD62F6}" srcId="{951541E1-7B97-47B2-AAEB-E683398741C4}" destId="{4868FBF0-B962-4582-A72B-278154B9E945}" srcOrd="0" destOrd="0" parTransId="{FB260FCA-968B-4532-B7C0-C7E4458DAA50}" sibTransId="{9EFDDFF1-2279-486B-9F12-EA5F590C8C00}"/>
    <dgm:cxn modelId="{478D9695-F064-479E-8C0C-DB0FE0BF1555}" type="presOf" srcId="{951541E1-7B97-47B2-AAEB-E683398741C4}" destId="{06ACAF13-DB4A-4AC7-B59C-8813587D7FB0}" srcOrd="0" destOrd="0" presId="urn:microsoft.com/office/officeart/2005/8/layout/cycle3"/>
    <dgm:cxn modelId="{5045A0A2-5397-4998-A425-16F56E541EF0}" type="presOf" srcId="{FA237A2E-C526-4388-8C57-CACFFBE14482}" destId="{07166AA7-B419-46BE-8707-58768C01B0F0}" srcOrd="0" destOrd="0" presId="urn:microsoft.com/office/officeart/2005/8/layout/cycle3"/>
    <dgm:cxn modelId="{CAE0F8CE-9B0D-443D-A2DE-F50A01F0FBEC}" srcId="{951541E1-7B97-47B2-AAEB-E683398741C4}" destId="{26DB14CD-EFE5-45C5-BA9B-0741D9AB0491}" srcOrd="4" destOrd="0" parTransId="{12DAC2CD-BDDF-46C6-B789-4ADD0ABFB623}" sibTransId="{D2B9AB04-9D0E-4FE8-BD3C-D4052D46AA6F}"/>
    <dgm:cxn modelId="{BC2F50EA-991E-4C55-A67A-F74585DC2A48}" srcId="{951541E1-7B97-47B2-AAEB-E683398741C4}" destId="{FA237A2E-C526-4388-8C57-CACFFBE14482}" srcOrd="2" destOrd="0" parTransId="{BE914DF7-8329-4ABF-A71E-F5D40D6578C3}" sibTransId="{CF168877-46ED-4EF8-A595-769BD9638DF0}"/>
    <dgm:cxn modelId="{B134203A-8CD7-4AEE-8C34-D16C3B72E39F}" type="presParOf" srcId="{06ACAF13-DB4A-4AC7-B59C-8813587D7FB0}" destId="{05D1029E-D150-4D56-AE1D-271A75B45F0B}" srcOrd="0" destOrd="0" presId="urn:microsoft.com/office/officeart/2005/8/layout/cycle3"/>
    <dgm:cxn modelId="{DF5DE9A1-354C-4DAF-8007-E3231EF22A22}" type="presParOf" srcId="{05D1029E-D150-4D56-AE1D-271A75B45F0B}" destId="{23D22474-CEB0-42DF-80DC-860C340B6EDE}" srcOrd="0" destOrd="0" presId="urn:microsoft.com/office/officeart/2005/8/layout/cycle3"/>
    <dgm:cxn modelId="{D2D27E12-E79E-4974-B4E6-82E708FD2CF6}" type="presParOf" srcId="{05D1029E-D150-4D56-AE1D-271A75B45F0B}" destId="{EB0FECD4-874C-476B-A915-884DFE3F2D91}" srcOrd="1" destOrd="0" presId="urn:microsoft.com/office/officeart/2005/8/layout/cycle3"/>
    <dgm:cxn modelId="{3891FD09-5B9A-4EA7-85F4-0C4CC60468A6}" type="presParOf" srcId="{05D1029E-D150-4D56-AE1D-271A75B45F0B}" destId="{1695DC22-9A36-4B48-AEFF-7E4FDFC1713F}" srcOrd="2" destOrd="0" presId="urn:microsoft.com/office/officeart/2005/8/layout/cycle3"/>
    <dgm:cxn modelId="{34814005-F988-4DF7-8852-F947BF16762C}" type="presParOf" srcId="{05D1029E-D150-4D56-AE1D-271A75B45F0B}" destId="{07166AA7-B419-46BE-8707-58768C01B0F0}" srcOrd="3" destOrd="0" presId="urn:microsoft.com/office/officeart/2005/8/layout/cycle3"/>
    <dgm:cxn modelId="{7DE8C061-FA6F-4BEF-BD45-A61DE1996E82}" type="presParOf" srcId="{05D1029E-D150-4D56-AE1D-271A75B45F0B}" destId="{03ED3239-7976-43C1-9470-0A426C83A8ED}" srcOrd="4" destOrd="0" presId="urn:microsoft.com/office/officeart/2005/8/layout/cycle3"/>
    <dgm:cxn modelId="{9B6BB098-A6C6-4F58-A82E-06862989C526}" type="presParOf" srcId="{05D1029E-D150-4D56-AE1D-271A75B45F0B}" destId="{CB7BE2BC-AC16-42C7-9D95-B7BD321D88D7}" srcOrd="5" destOrd="0" presId="urn:microsoft.com/office/officeart/2005/8/layout/cycle3"/>
    <dgm:cxn modelId="{B9E68E4B-7C6B-46F1-A59F-48585F3BDAE7}" type="presParOf" srcId="{05D1029E-D150-4D56-AE1D-271A75B45F0B}" destId="{74BED3F0-1F3F-4B93-9710-4F13C5417E70}" srcOrd="6" destOrd="0" presId="urn:microsoft.com/office/officeart/2005/8/layout/cycle3"/>
  </dgm:cxnLst>
  <dgm:bg>
    <a:noFill/>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7.xml><?xml version="1.0" encoding="utf-8"?>
<dgm:dataModel xmlns:dgm="http://schemas.openxmlformats.org/drawingml/2006/diagram" xmlns:a="http://schemas.openxmlformats.org/drawingml/2006/main">
  <dgm:ptLst>
    <dgm:pt modelId="{951541E1-7B97-47B2-AAEB-E683398741C4}" type="doc">
      <dgm:prSet loTypeId="urn:microsoft.com/office/officeart/2005/8/layout/cycle3" loCatId="cycle" qsTypeId="urn:microsoft.com/office/officeart/2005/8/quickstyle/simple1" qsCatId="simple" csTypeId="urn:microsoft.com/office/officeart/2005/8/colors/accent2_2" csCatId="accent2" phldr="1"/>
      <dgm:spPr/>
      <dgm:t>
        <a:bodyPr/>
        <a:lstStyle/>
        <a:p>
          <a:endParaRPr lang="en-US"/>
        </a:p>
      </dgm:t>
    </dgm:pt>
    <dgm:pt modelId="{4868FBF0-B962-4582-A72B-278154B9E945}">
      <dgm:prSet phldrT="[Text]" custT="1"/>
      <dgm:spPr>
        <a:solidFill>
          <a:schemeClr val="bg1"/>
        </a:solidFill>
        <a:ln w="28575">
          <a:solidFill>
            <a:schemeClr val="tx1"/>
          </a:solidFill>
        </a:ln>
      </dgm:spPr>
      <dgm:t>
        <a:bodyPr/>
        <a:lstStyle/>
        <a:p>
          <a:r>
            <a:rPr lang="en-US" sz="2400" b="1" dirty="0" err="1">
              <a:solidFill>
                <a:schemeClr val="tx1"/>
              </a:solidFill>
              <a:latin typeface="+mn-lt"/>
            </a:rPr>
            <a:t>Detectar</a:t>
          </a:r>
          <a:r>
            <a:rPr lang="en-US" sz="2400" b="1" dirty="0">
              <a:solidFill>
                <a:schemeClr val="tx1"/>
              </a:solidFill>
              <a:latin typeface="+mn-lt"/>
            </a:rPr>
            <a:t>, </a:t>
          </a:r>
          <a:r>
            <a:rPr lang="en-US" sz="2400" b="1" dirty="0" err="1">
              <a:solidFill>
                <a:schemeClr val="tx1"/>
              </a:solidFill>
              <a:latin typeface="+mn-lt"/>
            </a:rPr>
            <a:t>diagnosticar</a:t>
          </a:r>
          <a:endParaRPr lang="en-US" sz="2400" b="1" dirty="0">
            <a:solidFill>
              <a:schemeClr val="tx1"/>
            </a:solidFill>
            <a:latin typeface="+mn-lt"/>
          </a:endParaRPr>
        </a:p>
      </dgm:t>
    </dgm:pt>
    <dgm:pt modelId="{FB260FCA-968B-4532-B7C0-C7E4458DAA50}" type="parTrans" cxnId="{03E7EA8F-C6C9-4D96-85BC-5402EDBD62F6}">
      <dgm:prSet/>
      <dgm:spPr/>
      <dgm:t>
        <a:bodyPr/>
        <a:lstStyle/>
        <a:p>
          <a:endParaRPr lang="en-US"/>
        </a:p>
      </dgm:t>
    </dgm:pt>
    <dgm:pt modelId="{9EFDDFF1-2279-486B-9F12-EA5F590C8C00}" type="sibTrans" cxnId="{03E7EA8F-C6C9-4D96-85BC-5402EDBD62F6}">
      <dgm:prSet/>
      <dgm:spPr>
        <a:solidFill>
          <a:srgbClr val="00943B"/>
        </a:solidFill>
        <a:ln>
          <a:noFill/>
        </a:ln>
      </dgm:spPr>
      <dgm:t>
        <a:bodyPr/>
        <a:lstStyle/>
        <a:p>
          <a:endParaRPr lang="en-US"/>
        </a:p>
      </dgm:t>
    </dgm:pt>
    <dgm:pt modelId="{C93BFA43-C0F0-4D8C-8530-4A21A2D3204E}">
      <dgm:prSet phldrT="[Text]" custT="1"/>
      <dgm:spPr>
        <a:solidFill>
          <a:schemeClr val="bg1"/>
        </a:solidFill>
        <a:ln w="28575">
          <a:solidFill>
            <a:schemeClr val="tx1"/>
          </a:solidFill>
        </a:ln>
      </dgm:spPr>
      <dgm:t>
        <a:bodyPr/>
        <a:lstStyle/>
        <a:p>
          <a:r>
            <a:rPr lang="en-US" sz="2400" b="1" dirty="0" err="1">
              <a:solidFill>
                <a:schemeClr val="tx1"/>
              </a:solidFill>
              <a:latin typeface="+mn-lt"/>
            </a:rPr>
            <a:t>Coletar</a:t>
          </a:r>
          <a:endParaRPr lang="en-US" sz="2400" b="1" dirty="0">
            <a:solidFill>
              <a:schemeClr val="tx1"/>
            </a:solidFill>
            <a:latin typeface="+mn-lt"/>
          </a:endParaRPr>
        </a:p>
      </dgm:t>
    </dgm:pt>
    <dgm:pt modelId="{9765D9CD-EF3A-452D-9EA9-5487042B2018}" type="parTrans" cxnId="{7AE24D85-6EBC-4169-9E2B-3D31F5DD533C}">
      <dgm:prSet/>
      <dgm:spPr/>
      <dgm:t>
        <a:bodyPr/>
        <a:lstStyle/>
        <a:p>
          <a:endParaRPr lang="en-US"/>
        </a:p>
      </dgm:t>
    </dgm:pt>
    <dgm:pt modelId="{14C6ACC0-9A20-4A31-9323-11A5312A8790}" type="sibTrans" cxnId="{7AE24D85-6EBC-4169-9E2B-3D31F5DD533C}">
      <dgm:prSet/>
      <dgm:spPr/>
      <dgm:t>
        <a:bodyPr/>
        <a:lstStyle/>
        <a:p>
          <a:endParaRPr lang="en-US"/>
        </a:p>
      </dgm:t>
    </dgm:pt>
    <dgm:pt modelId="{FA237A2E-C526-4388-8C57-CACFFBE14482}">
      <dgm:prSet phldrT="[Text]" custT="1"/>
      <dgm:spPr>
        <a:solidFill>
          <a:schemeClr val="bg1"/>
        </a:solidFill>
        <a:ln w="28575">
          <a:solidFill>
            <a:schemeClr val="tx1"/>
          </a:solidFill>
        </a:ln>
      </dgm:spPr>
      <dgm:t>
        <a:bodyPr/>
        <a:lstStyle/>
        <a:p>
          <a:r>
            <a:rPr lang="en-US" sz="2400" b="1" dirty="0" err="1">
              <a:solidFill>
                <a:schemeClr val="tx1"/>
              </a:solidFill>
              <a:latin typeface="+mn-lt"/>
            </a:rPr>
            <a:t>Compilar</a:t>
          </a:r>
          <a:r>
            <a:rPr lang="en-US" sz="2400" b="1" dirty="0">
              <a:solidFill>
                <a:schemeClr val="tx1"/>
              </a:solidFill>
              <a:latin typeface="+mn-lt"/>
            </a:rPr>
            <a:t>, </a:t>
          </a:r>
          <a:r>
            <a:rPr lang="en-US" sz="2400" b="1" dirty="0" err="1">
              <a:solidFill>
                <a:schemeClr val="tx1"/>
              </a:solidFill>
              <a:latin typeface="+mn-lt"/>
            </a:rPr>
            <a:t>analisar</a:t>
          </a:r>
          <a:endParaRPr lang="en-US" sz="2400" b="1" dirty="0">
            <a:solidFill>
              <a:schemeClr val="tx1"/>
            </a:solidFill>
            <a:latin typeface="+mn-lt"/>
          </a:endParaRPr>
        </a:p>
      </dgm:t>
    </dgm:pt>
    <dgm:pt modelId="{BE914DF7-8329-4ABF-A71E-F5D40D6578C3}" type="parTrans" cxnId="{BC2F50EA-991E-4C55-A67A-F74585DC2A48}">
      <dgm:prSet/>
      <dgm:spPr/>
      <dgm:t>
        <a:bodyPr/>
        <a:lstStyle/>
        <a:p>
          <a:endParaRPr lang="en-US"/>
        </a:p>
      </dgm:t>
    </dgm:pt>
    <dgm:pt modelId="{CF168877-46ED-4EF8-A595-769BD9638DF0}" type="sibTrans" cxnId="{BC2F50EA-991E-4C55-A67A-F74585DC2A48}">
      <dgm:prSet/>
      <dgm:spPr/>
      <dgm:t>
        <a:bodyPr/>
        <a:lstStyle/>
        <a:p>
          <a:endParaRPr lang="en-US"/>
        </a:p>
      </dgm:t>
    </dgm:pt>
    <dgm:pt modelId="{E92DDBA3-7A28-46DA-913C-765734FDD153}">
      <dgm:prSet phldrT="[Text]" custT="1"/>
      <dgm:spPr>
        <a:solidFill>
          <a:schemeClr val="bg1"/>
        </a:solidFill>
        <a:ln w="28575">
          <a:solidFill>
            <a:schemeClr val="tx1"/>
          </a:solidFill>
        </a:ln>
      </dgm:spPr>
      <dgm:t>
        <a:bodyPr/>
        <a:lstStyle/>
        <a:p>
          <a:r>
            <a:rPr lang="en-US" sz="2400" b="1" dirty="0" err="1">
              <a:solidFill>
                <a:schemeClr val="tx1"/>
              </a:solidFill>
              <a:latin typeface="+mn-lt"/>
            </a:rPr>
            <a:t>Interpretar</a:t>
          </a:r>
          <a:endParaRPr lang="en-US" sz="2400" b="1" dirty="0">
            <a:solidFill>
              <a:schemeClr val="tx1"/>
            </a:solidFill>
            <a:latin typeface="+mn-lt"/>
          </a:endParaRPr>
        </a:p>
      </dgm:t>
    </dgm:pt>
    <dgm:pt modelId="{2B45E9E5-D7FF-4F92-8BFA-4D32B0F2927B}" type="parTrans" cxnId="{C950ED09-DF7C-4709-9E02-15921BEDBFF3}">
      <dgm:prSet/>
      <dgm:spPr/>
      <dgm:t>
        <a:bodyPr/>
        <a:lstStyle/>
        <a:p>
          <a:endParaRPr lang="en-US"/>
        </a:p>
      </dgm:t>
    </dgm:pt>
    <dgm:pt modelId="{6068EEB7-7E6E-427F-9467-3C9735AE205D}" type="sibTrans" cxnId="{C950ED09-DF7C-4709-9E02-15921BEDBFF3}">
      <dgm:prSet/>
      <dgm:spPr/>
      <dgm:t>
        <a:bodyPr/>
        <a:lstStyle/>
        <a:p>
          <a:endParaRPr lang="en-US"/>
        </a:p>
      </dgm:t>
    </dgm:pt>
    <dgm:pt modelId="{C7EE9216-F411-4BAB-897B-D2E3D4AA3C70}">
      <dgm:prSet phldrT="[Text]" custT="1"/>
      <dgm:spPr>
        <a:solidFill>
          <a:schemeClr val="bg1"/>
        </a:solidFill>
        <a:ln w="28575">
          <a:solidFill>
            <a:schemeClr val="tx1"/>
          </a:solidFill>
        </a:ln>
      </dgm:spPr>
      <dgm:t>
        <a:bodyPr/>
        <a:lstStyle/>
        <a:p>
          <a:r>
            <a:rPr lang="en-US" sz="2400" b="1">
              <a:solidFill>
                <a:schemeClr val="tx1"/>
              </a:solidFill>
              <a:latin typeface="+mn-lt"/>
            </a:rPr>
            <a:t>Tomar medidas</a:t>
          </a:r>
        </a:p>
      </dgm:t>
    </dgm:pt>
    <dgm:pt modelId="{FA231D2B-1989-4D30-A8FE-ABEC0F278957}" type="parTrans" cxnId="{963EB135-48FB-451D-BE53-FAEEEF4F717B}">
      <dgm:prSet/>
      <dgm:spPr/>
      <dgm:t>
        <a:bodyPr/>
        <a:lstStyle/>
        <a:p>
          <a:endParaRPr lang="en-US"/>
        </a:p>
      </dgm:t>
    </dgm:pt>
    <dgm:pt modelId="{BE80A37D-3C75-4FC8-9768-AAD4ADC8664A}" type="sibTrans" cxnId="{963EB135-48FB-451D-BE53-FAEEEF4F717B}">
      <dgm:prSet/>
      <dgm:spPr/>
      <dgm:t>
        <a:bodyPr/>
        <a:lstStyle/>
        <a:p>
          <a:endParaRPr lang="en-US"/>
        </a:p>
      </dgm:t>
    </dgm:pt>
    <dgm:pt modelId="{26DB14CD-EFE5-45C5-BA9B-0741D9AB0491}">
      <dgm:prSet phldrT="[Text]" custT="1"/>
      <dgm:spPr>
        <a:solidFill>
          <a:schemeClr val="bg1"/>
        </a:solidFill>
        <a:ln w="28575">
          <a:solidFill>
            <a:schemeClr val="tx1"/>
          </a:solidFill>
        </a:ln>
      </dgm:spPr>
      <dgm:t>
        <a:bodyPr/>
        <a:lstStyle/>
        <a:p>
          <a:r>
            <a:rPr lang="en-US" sz="2400" b="1">
              <a:solidFill>
                <a:schemeClr val="tx1"/>
              </a:solidFill>
              <a:latin typeface="+mn-lt"/>
            </a:rPr>
            <a:t>Comunicar</a:t>
          </a:r>
        </a:p>
      </dgm:t>
    </dgm:pt>
    <dgm:pt modelId="{12DAC2CD-BDDF-46C6-B789-4ADD0ABFB623}" type="parTrans" cxnId="{CAE0F8CE-9B0D-443D-A2DE-F50A01F0FBEC}">
      <dgm:prSet/>
      <dgm:spPr/>
      <dgm:t>
        <a:bodyPr/>
        <a:lstStyle/>
        <a:p>
          <a:endParaRPr lang="en-US"/>
        </a:p>
      </dgm:t>
    </dgm:pt>
    <dgm:pt modelId="{D2B9AB04-9D0E-4FE8-BD3C-D4052D46AA6F}" type="sibTrans" cxnId="{CAE0F8CE-9B0D-443D-A2DE-F50A01F0FBEC}">
      <dgm:prSet/>
      <dgm:spPr/>
      <dgm:t>
        <a:bodyPr/>
        <a:lstStyle/>
        <a:p>
          <a:endParaRPr lang="en-US"/>
        </a:p>
      </dgm:t>
    </dgm:pt>
    <dgm:pt modelId="{06ACAF13-DB4A-4AC7-B59C-8813587D7FB0}" type="pres">
      <dgm:prSet presAssocID="{951541E1-7B97-47B2-AAEB-E683398741C4}" presName="Name0" presStyleCnt="0">
        <dgm:presLayoutVars>
          <dgm:dir/>
          <dgm:resizeHandles val="exact"/>
        </dgm:presLayoutVars>
      </dgm:prSet>
      <dgm:spPr/>
    </dgm:pt>
    <dgm:pt modelId="{05D1029E-D150-4D56-AE1D-271A75B45F0B}" type="pres">
      <dgm:prSet presAssocID="{951541E1-7B97-47B2-AAEB-E683398741C4}" presName="cycle" presStyleCnt="0"/>
      <dgm:spPr/>
    </dgm:pt>
    <dgm:pt modelId="{23D22474-CEB0-42DF-80DC-860C340B6EDE}" type="pres">
      <dgm:prSet presAssocID="{4868FBF0-B962-4582-A72B-278154B9E945}" presName="nodeFirstNode" presStyleLbl="node1" presStyleIdx="0" presStyleCnt="6" custScaleX="146643" custRadScaleRad="94434" custRadScaleInc="-7722">
        <dgm:presLayoutVars>
          <dgm:bulletEnabled val="1"/>
        </dgm:presLayoutVars>
      </dgm:prSet>
      <dgm:spPr/>
    </dgm:pt>
    <dgm:pt modelId="{EB0FECD4-874C-476B-A915-884DFE3F2D91}" type="pres">
      <dgm:prSet presAssocID="{9EFDDFF1-2279-486B-9F12-EA5F590C8C00}" presName="sibTransFirstNode" presStyleLbl="bgShp" presStyleIdx="0" presStyleCnt="1" custScaleX="151996" custLinFactNeighborX="-1236"/>
      <dgm:spPr/>
    </dgm:pt>
    <dgm:pt modelId="{1695DC22-9A36-4B48-AEFF-7E4FDFC1713F}" type="pres">
      <dgm:prSet presAssocID="{C93BFA43-C0F0-4D8C-8530-4A21A2D3204E}" presName="nodeFollowingNodes" presStyleLbl="node1" presStyleIdx="1" presStyleCnt="6" custScaleX="104634" custRadScaleRad="145564" custRadScaleInc="21181">
        <dgm:presLayoutVars>
          <dgm:bulletEnabled val="1"/>
        </dgm:presLayoutVars>
      </dgm:prSet>
      <dgm:spPr/>
    </dgm:pt>
    <dgm:pt modelId="{07166AA7-B419-46BE-8707-58768C01B0F0}" type="pres">
      <dgm:prSet presAssocID="{FA237A2E-C526-4388-8C57-CACFFBE14482}" presName="nodeFollowingNodes" presStyleLbl="node1" presStyleIdx="2" presStyleCnt="6" custScaleX="125255" custRadScaleRad="145549" custRadScaleInc="-14632">
        <dgm:presLayoutVars>
          <dgm:bulletEnabled val="1"/>
        </dgm:presLayoutVars>
      </dgm:prSet>
      <dgm:spPr/>
    </dgm:pt>
    <dgm:pt modelId="{03ED3239-7976-43C1-9470-0A426C83A8ED}" type="pres">
      <dgm:prSet presAssocID="{E92DDBA3-7A28-46DA-913C-765734FDD153}" presName="nodeFollowingNodes" presStyleLbl="node1" presStyleIdx="3" presStyleCnt="6" custScaleX="117754" custRadScaleRad="105916" custRadScaleInc="3366">
        <dgm:presLayoutVars>
          <dgm:bulletEnabled val="1"/>
        </dgm:presLayoutVars>
      </dgm:prSet>
      <dgm:spPr/>
    </dgm:pt>
    <dgm:pt modelId="{CB7BE2BC-AC16-42C7-9D95-B7BD321D88D7}" type="pres">
      <dgm:prSet presAssocID="{26DB14CD-EFE5-45C5-BA9B-0741D9AB0491}" presName="nodeFollowingNodes" presStyleLbl="node1" presStyleIdx="4" presStyleCnt="6" custScaleX="151138" custRadScaleRad="166446" custRadScaleInc="18837">
        <dgm:presLayoutVars>
          <dgm:bulletEnabled val="1"/>
        </dgm:presLayoutVars>
      </dgm:prSet>
      <dgm:spPr/>
    </dgm:pt>
    <dgm:pt modelId="{74BED3F0-1F3F-4B93-9710-4F13C5417E70}" type="pres">
      <dgm:prSet presAssocID="{C7EE9216-F411-4BAB-897B-D2E3D4AA3C70}" presName="nodeFollowingNodes" presStyleLbl="node1" presStyleIdx="5" presStyleCnt="6" custScaleX="116260" custRadScaleRad="178399" custRadScaleInc="-28212">
        <dgm:presLayoutVars>
          <dgm:bulletEnabled val="1"/>
        </dgm:presLayoutVars>
      </dgm:prSet>
      <dgm:spPr/>
    </dgm:pt>
  </dgm:ptLst>
  <dgm:cxnLst>
    <dgm:cxn modelId="{C950ED09-DF7C-4709-9E02-15921BEDBFF3}" srcId="{951541E1-7B97-47B2-AAEB-E683398741C4}" destId="{E92DDBA3-7A28-46DA-913C-765734FDD153}" srcOrd="3" destOrd="0" parTransId="{2B45E9E5-D7FF-4F92-8BFA-4D32B0F2927B}" sibTransId="{6068EEB7-7E6E-427F-9467-3C9735AE205D}"/>
    <dgm:cxn modelId="{96EA5A12-0C9A-4623-80C4-8E17A81368B6}" type="presOf" srcId="{26DB14CD-EFE5-45C5-BA9B-0741D9AB0491}" destId="{CB7BE2BC-AC16-42C7-9D95-B7BD321D88D7}" srcOrd="0" destOrd="0" presId="urn:microsoft.com/office/officeart/2005/8/layout/cycle3"/>
    <dgm:cxn modelId="{80CB0F16-0B22-4EE6-A317-8416BB8603E5}" type="presOf" srcId="{9EFDDFF1-2279-486B-9F12-EA5F590C8C00}" destId="{EB0FECD4-874C-476B-A915-884DFE3F2D91}" srcOrd="0" destOrd="0" presId="urn:microsoft.com/office/officeart/2005/8/layout/cycle3"/>
    <dgm:cxn modelId="{963EB135-48FB-451D-BE53-FAEEEF4F717B}" srcId="{951541E1-7B97-47B2-AAEB-E683398741C4}" destId="{C7EE9216-F411-4BAB-897B-D2E3D4AA3C70}" srcOrd="5" destOrd="0" parTransId="{FA231D2B-1989-4D30-A8FE-ABEC0F278957}" sibTransId="{BE80A37D-3C75-4FC8-9768-AAD4ADC8664A}"/>
    <dgm:cxn modelId="{695C3437-B6D5-4A02-9A52-6235B75DAD78}" type="presOf" srcId="{4868FBF0-B962-4582-A72B-278154B9E945}" destId="{23D22474-CEB0-42DF-80DC-860C340B6EDE}" srcOrd="0" destOrd="0" presId="urn:microsoft.com/office/officeart/2005/8/layout/cycle3"/>
    <dgm:cxn modelId="{A847204D-447F-4119-AEFB-C09D7C9FF581}" type="presOf" srcId="{C93BFA43-C0F0-4D8C-8530-4A21A2D3204E}" destId="{1695DC22-9A36-4B48-AEFF-7E4FDFC1713F}" srcOrd="0" destOrd="0" presId="urn:microsoft.com/office/officeart/2005/8/layout/cycle3"/>
    <dgm:cxn modelId="{5A1ABA56-5738-4EE1-B4FA-CA77FA3FD323}" type="presOf" srcId="{E92DDBA3-7A28-46DA-913C-765734FDD153}" destId="{03ED3239-7976-43C1-9470-0A426C83A8ED}" srcOrd="0" destOrd="0" presId="urn:microsoft.com/office/officeart/2005/8/layout/cycle3"/>
    <dgm:cxn modelId="{538F277C-9069-4465-AED4-8256388DC4EC}" type="presOf" srcId="{C7EE9216-F411-4BAB-897B-D2E3D4AA3C70}" destId="{74BED3F0-1F3F-4B93-9710-4F13C5417E70}" srcOrd="0" destOrd="0" presId="urn:microsoft.com/office/officeart/2005/8/layout/cycle3"/>
    <dgm:cxn modelId="{7AE24D85-6EBC-4169-9E2B-3D31F5DD533C}" srcId="{951541E1-7B97-47B2-AAEB-E683398741C4}" destId="{C93BFA43-C0F0-4D8C-8530-4A21A2D3204E}" srcOrd="1" destOrd="0" parTransId="{9765D9CD-EF3A-452D-9EA9-5487042B2018}" sibTransId="{14C6ACC0-9A20-4A31-9323-11A5312A8790}"/>
    <dgm:cxn modelId="{03E7EA8F-C6C9-4D96-85BC-5402EDBD62F6}" srcId="{951541E1-7B97-47B2-AAEB-E683398741C4}" destId="{4868FBF0-B962-4582-A72B-278154B9E945}" srcOrd="0" destOrd="0" parTransId="{FB260FCA-968B-4532-B7C0-C7E4458DAA50}" sibTransId="{9EFDDFF1-2279-486B-9F12-EA5F590C8C00}"/>
    <dgm:cxn modelId="{478D9695-F064-479E-8C0C-DB0FE0BF1555}" type="presOf" srcId="{951541E1-7B97-47B2-AAEB-E683398741C4}" destId="{06ACAF13-DB4A-4AC7-B59C-8813587D7FB0}" srcOrd="0" destOrd="0" presId="urn:microsoft.com/office/officeart/2005/8/layout/cycle3"/>
    <dgm:cxn modelId="{5045A0A2-5397-4998-A425-16F56E541EF0}" type="presOf" srcId="{FA237A2E-C526-4388-8C57-CACFFBE14482}" destId="{07166AA7-B419-46BE-8707-58768C01B0F0}" srcOrd="0" destOrd="0" presId="urn:microsoft.com/office/officeart/2005/8/layout/cycle3"/>
    <dgm:cxn modelId="{CAE0F8CE-9B0D-443D-A2DE-F50A01F0FBEC}" srcId="{951541E1-7B97-47B2-AAEB-E683398741C4}" destId="{26DB14CD-EFE5-45C5-BA9B-0741D9AB0491}" srcOrd="4" destOrd="0" parTransId="{12DAC2CD-BDDF-46C6-B789-4ADD0ABFB623}" sibTransId="{D2B9AB04-9D0E-4FE8-BD3C-D4052D46AA6F}"/>
    <dgm:cxn modelId="{BC2F50EA-991E-4C55-A67A-F74585DC2A48}" srcId="{951541E1-7B97-47B2-AAEB-E683398741C4}" destId="{FA237A2E-C526-4388-8C57-CACFFBE14482}" srcOrd="2" destOrd="0" parTransId="{BE914DF7-8329-4ABF-A71E-F5D40D6578C3}" sibTransId="{CF168877-46ED-4EF8-A595-769BD9638DF0}"/>
    <dgm:cxn modelId="{B134203A-8CD7-4AEE-8C34-D16C3B72E39F}" type="presParOf" srcId="{06ACAF13-DB4A-4AC7-B59C-8813587D7FB0}" destId="{05D1029E-D150-4D56-AE1D-271A75B45F0B}" srcOrd="0" destOrd="0" presId="urn:microsoft.com/office/officeart/2005/8/layout/cycle3"/>
    <dgm:cxn modelId="{DF5DE9A1-354C-4DAF-8007-E3231EF22A22}" type="presParOf" srcId="{05D1029E-D150-4D56-AE1D-271A75B45F0B}" destId="{23D22474-CEB0-42DF-80DC-860C340B6EDE}" srcOrd="0" destOrd="0" presId="urn:microsoft.com/office/officeart/2005/8/layout/cycle3"/>
    <dgm:cxn modelId="{D2D27E12-E79E-4974-B4E6-82E708FD2CF6}" type="presParOf" srcId="{05D1029E-D150-4D56-AE1D-271A75B45F0B}" destId="{EB0FECD4-874C-476B-A915-884DFE3F2D91}" srcOrd="1" destOrd="0" presId="urn:microsoft.com/office/officeart/2005/8/layout/cycle3"/>
    <dgm:cxn modelId="{3891FD09-5B9A-4EA7-85F4-0C4CC60468A6}" type="presParOf" srcId="{05D1029E-D150-4D56-AE1D-271A75B45F0B}" destId="{1695DC22-9A36-4B48-AEFF-7E4FDFC1713F}" srcOrd="2" destOrd="0" presId="urn:microsoft.com/office/officeart/2005/8/layout/cycle3"/>
    <dgm:cxn modelId="{34814005-F988-4DF7-8852-F947BF16762C}" type="presParOf" srcId="{05D1029E-D150-4D56-AE1D-271A75B45F0B}" destId="{07166AA7-B419-46BE-8707-58768C01B0F0}" srcOrd="3" destOrd="0" presId="urn:microsoft.com/office/officeart/2005/8/layout/cycle3"/>
    <dgm:cxn modelId="{7DE8C061-FA6F-4BEF-BD45-A61DE1996E82}" type="presParOf" srcId="{05D1029E-D150-4D56-AE1D-271A75B45F0B}" destId="{03ED3239-7976-43C1-9470-0A426C83A8ED}" srcOrd="4" destOrd="0" presId="urn:microsoft.com/office/officeart/2005/8/layout/cycle3"/>
    <dgm:cxn modelId="{9B6BB098-A6C6-4F58-A82E-06862989C526}" type="presParOf" srcId="{05D1029E-D150-4D56-AE1D-271A75B45F0B}" destId="{CB7BE2BC-AC16-42C7-9D95-B7BD321D88D7}" srcOrd="5" destOrd="0" presId="urn:microsoft.com/office/officeart/2005/8/layout/cycle3"/>
    <dgm:cxn modelId="{B9E68E4B-7C6B-46F1-A59F-48585F3BDAE7}" type="presParOf" srcId="{05D1029E-D150-4D56-AE1D-271A75B45F0B}" destId="{74BED3F0-1F3F-4B93-9710-4F13C5417E70}" srcOrd="6" destOrd="0" presId="urn:microsoft.com/office/officeart/2005/8/layout/cycle3"/>
  </dgm:cxnLst>
  <dgm:bg>
    <a:noFill/>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0FECD4-874C-476B-A915-884DFE3F2D91}">
      <dsp:nvSpPr>
        <dsp:cNvPr id="0" name=""/>
        <dsp:cNvSpPr/>
      </dsp:nvSpPr>
      <dsp:spPr>
        <a:xfrm>
          <a:off x="1440933" y="-100911"/>
          <a:ext cx="7267426" cy="4909295"/>
        </a:xfrm>
        <a:prstGeom prst="circularArrow">
          <a:avLst>
            <a:gd name="adj1" fmla="val 5274"/>
            <a:gd name="adj2" fmla="val 312630"/>
            <a:gd name="adj3" fmla="val 13859409"/>
            <a:gd name="adj4" fmla="val 17346269"/>
            <a:gd name="adj5" fmla="val 5477"/>
          </a:avLst>
        </a:prstGeom>
        <a:solidFill>
          <a:srgbClr val="00943B"/>
        </a:solidFill>
        <a:ln>
          <a:noFill/>
        </a:ln>
        <a:effectLst/>
      </dsp:spPr>
      <dsp:style>
        <a:lnRef idx="0">
          <a:scrgbClr r="0" g="0" b="0"/>
        </a:lnRef>
        <a:fillRef idx="1">
          <a:scrgbClr r="0" g="0" b="0"/>
        </a:fillRef>
        <a:effectRef idx="0">
          <a:scrgbClr r="0" g="0" b="0"/>
        </a:effectRef>
        <a:fontRef idx="minor"/>
      </dsp:style>
    </dsp:sp>
    <dsp:sp modelId="{23D22474-CEB0-42DF-80DC-860C340B6EDE}">
      <dsp:nvSpPr>
        <dsp:cNvPr id="0" name=""/>
        <dsp:cNvSpPr/>
      </dsp:nvSpPr>
      <dsp:spPr>
        <a:xfrm>
          <a:off x="3950901" y="1619"/>
          <a:ext cx="2247491"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en-US" sz="2500" b="1" kern="1200" dirty="0" err="1">
              <a:solidFill>
                <a:schemeClr val="tx1"/>
              </a:solidFill>
              <a:latin typeface="+mn-lt"/>
            </a:rPr>
            <a:t>Detectar</a:t>
          </a:r>
          <a:r>
            <a:rPr lang="en-US" sz="2500" b="1" kern="1200" dirty="0">
              <a:solidFill>
                <a:schemeClr val="tx1"/>
              </a:solidFill>
              <a:latin typeface="+mn-lt"/>
            </a:rPr>
            <a:t>, </a:t>
          </a:r>
          <a:r>
            <a:rPr lang="en-US" sz="2500" b="1" kern="1200" dirty="0" err="1">
              <a:solidFill>
                <a:schemeClr val="tx1"/>
              </a:solidFill>
              <a:latin typeface="+mn-lt"/>
            </a:rPr>
            <a:t>Diagnosticar</a:t>
          </a:r>
          <a:endParaRPr lang="en-US" sz="2500" b="1" kern="1200" dirty="0">
            <a:solidFill>
              <a:schemeClr val="tx1"/>
            </a:solidFill>
            <a:latin typeface="+mn-lt"/>
          </a:endParaRPr>
        </a:p>
      </dsp:txBody>
      <dsp:txXfrm>
        <a:off x="3996937" y="47655"/>
        <a:ext cx="2155419" cy="850976"/>
      </dsp:txXfrm>
    </dsp:sp>
    <dsp:sp modelId="{1695DC22-9A36-4B48-AEFF-7E4FDFC1713F}">
      <dsp:nvSpPr>
        <dsp:cNvPr id="0" name=""/>
        <dsp:cNvSpPr/>
      </dsp:nvSpPr>
      <dsp:spPr>
        <a:xfrm>
          <a:off x="7001195" y="928908"/>
          <a:ext cx="1886096"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err="1">
              <a:solidFill>
                <a:schemeClr val="tx1"/>
              </a:solidFill>
              <a:latin typeface="+mn-lt"/>
            </a:rPr>
            <a:t>Coletar</a:t>
          </a:r>
          <a:endParaRPr lang="en-US" sz="2800" b="1" kern="1200" dirty="0">
            <a:solidFill>
              <a:schemeClr val="tx1"/>
            </a:solidFill>
            <a:latin typeface="+mn-lt"/>
          </a:endParaRPr>
        </a:p>
      </dsp:txBody>
      <dsp:txXfrm>
        <a:off x="7047231" y="974944"/>
        <a:ext cx="1794024" cy="850976"/>
      </dsp:txXfrm>
    </dsp:sp>
    <dsp:sp modelId="{07166AA7-B419-46BE-8707-58768C01B0F0}">
      <dsp:nvSpPr>
        <dsp:cNvPr id="0" name=""/>
        <dsp:cNvSpPr/>
      </dsp:nvSpPr>
      <dsp:spPr>
        <a:xfrm>
          <a:off x="6940446" y="2986004"/>
          <a:ext cx="1886096"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b="1" kern="1200" dirty="0" err="1">
              <a:solidFill>
                <a:schemeClr val="tx1"/>
              </a:solidFill>
              <a:latin typeface="+mn-lt"/>
            </a:rPr>
            <a:t>Compilar</a:t>
          </a:r>
          <a:r>
            <a:rPr lang="en-US" sz="2700" b="1" kern="1200" dirty="0">
              <a:solidFill>
                <a:schemeClr val="tx1"/>
              </a:solidFill>
              <a:latin typeface="+mn-lt"/>
            </a:rPr>
            <a:t>, </a:t>
          </a:r>
          <a:r>
            <a:rPr lang="en-US" sz="2700" b="1" kern="1200" dirty="0" err="1">
              <a:solidFill>
                <a:schemeClr val="tx1"/>
              </a:solidFill>
              <a:latin typeface="+mn-lt"/>
            </a:rPr>
            <a:t>analisar</a:t>
          </a:r>
          <a:endParaRPr lang="en-US" sz="2700" b="1" kern="1200" dirty="0">
            <a:solidFill>
              <a:schemeClr val="tx1"/>
            </a:solidFill>
            <a:latin typeface="+mn-lt"/>
          </a:endParaRPr>
        </a:p>
      </dsp:txBody>
      <dsp:txXfrm>
        <a:off x="6986482" y="3032040"/>
        <a:ext cx="1794024" cy="850976"/>
      </dsp:txXfrm>
    </dsp:sp>
    <dsp:sp modelId="{03ED3239-7976-43C1-9470-0A426C83A8ED}">
      <dsp:nvSpPr>
        <dsp:cNvPr id="0" name=""/>
        <dsp:cNvSpPr/>
      </dsp:nvSpPr>
      <dsp:spPr>
        <a:xfrm>
          <a:off x="4202138" y="3986440"/>
          <a:ext cx="1878080"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b="1" kern="1200" dirty="0" err="1">
              <a:solidFill>
                <a:schemeClr val="tx1"/>
              </a:solidFill>
              <a:latin typeface="+mn-lt"/>
            </a:rPr>
            <a:t>Interpretar</a:t>
          </a:r>
          <a:endParaRPr lang="en-US" sz="2400" b="1" kern="1200" dirty="0">
            <a:solidFill>
              <a:schemeClr val="tx1"/>
            </a:solidFill>
            <a:latin typeface="+mn-lt"/>
          </a:endParaRPr>
        </a:p>
      </dsp:txBody>
      <dsp:txXfrm>
        <a:off x="4248174" y="4032476"/>
        <a:ext cx="1786008" cy="850976"/>
      </dsp:txXfrm>
    </dsp:sp>
    <dsp:sp modelId="{CB7BE2BC-AC16-42C7-9D95-B7BD321D88D7}">
      <dsp:nvSpPr>
        <dsp:cNvPr id="0" name=""/>
        <dsp:cNvSpPr/>
      </dsp:nvSpPr>
      <dsp:spPr>
        <a:xfrm>
          <a:off x="733556" y="3028598"/>
          <a:ext cx="2725107"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a:solidFill>
                <a:schemeClr val="tx1"/>
              </a:solidFill>
              <a:latin typeface="+mn-lt"/>
            </a:rPr>
            <a:t>Comunicar</a:t>
          </a:r>
        </a:p>
      </dsp:txBody>
      <dsp:txXfrm>
        <a:off x="779592" y="3074634"/>
        <a:ext cx="2633035" cy="850976"/>
      </dsp:txXfrm>
    </dsp:sp>
    <dsp:sp modelId="{74BED3F0-1F3F-4B93-9710-4F13C5417E70}">
      <dsp:nvSpPr>
        <dsp:cNvPr id="0" name=""/>
        <dsp:cNvSpPr/>
      </dsp:nvSpPr>
      <dsp:spPr>
        <a:xfrm>
          <a:off x="671196" y="928910"/>
          <a:ext cx="2219558"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a:solidFill>
                <a:schemeClr val="tx1"/>
              </a:solidFill>
              <a:latin typeface="+mn-lt"/>
            </a:rPr>
            <a:t>Tomar medidas</a:t>
          </a:r>
        </a:p>
      </dsp:txBody>
      <dsp:txXfrm>
        <a:off x="717232" y="974946"/>
        <a:ext cx="2127486" cy="85097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0FECD4-874C-476B-A915-884DFE3F2D91}">
      <dsp:nvSpPr>
        <dsp:cNvPr id="0" name=""/>
        <dsp:cNvSpPr/>
      </dsp:nvSpPr>
      <dsp:spPr>
        <a:xfrm>
          <a:off x="1420082" y="-212333"/>
          <a:ext cx="7267426" cy="4909295"/>
        </a:xfrm>
        <a:prstGeom prst="circularArrow">
          <a:avLst>
            <a:gd name="adj1" fmla="val 5274"/>
            <a:gd name="adj2" fmla="val 312630"/>
            <a:gd name="adj3" fmla="val 13516107"/>
            <a:gd name="adj4" fmla="val 17557495"/>
            <a:gd name="adj5" fmla="val 5477"/>
          </a:avLst>
        </a:prstGeom>
        <a:solidFill>
          <a:srgbClr val="00943B"/>
        </a:solidFill>
        <a:ln>
          <a:noFill/>
        </a:ln>
        <a:effectLst/>
      </dsp:spPr>
      <dsp:style>
        <a:lnRef idx="0">
          <a:scrgbClr r="0" g="0" b="0"/>
        </a:lnRef>
        <a:fillRef idx="1">
          <a:scrgbClr r="0" g="0" b="0"/>
        </a:fillRef>
        <a:effectRef idx="0">
          <a:scrgbClr r="0" g="0" b="0"/>
        </a:effectRef>
        <a:fontRef idx="minor"/>
      </dsp:style>
    </dsp:sp>
    <dsp:sp modelId="{23D22474-CEB0-42DF-80DC-860C340B6EDE}">
      <dsp:nvSpPr>
        <dsp:cNvPr id="0" name=""/>
        <dsp:cNvSpPr/>
      </dsp:nvSpPr>
      <dsp:spPr>
        <a:xfrm>
          <a:off x="3761716" y="1619"/>
          <a:ext cx="2584159"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err="1">
              <a:solidFill>
                <a:schemeClr val="tx1"/>
              </a:solidFill>
              <a:latin typeface="+mn-lt"/>
            </a:rPr>
            <a:t>Detectar</a:t>
          </a:r>
          <a:r>
            <a:rPr lang="en-US" sz="2800" b="1" kern="1200" dirty="0">
              <a:solidFill>
                <a:schemeClr val="tx1"/>
              </a:solidFill>
              <a:latin typeface="+mn-lt"/>
            </a:rPr>
            <a:t>, </a:t>
          </a:r>
          <a:r>
            <a:rPr lang="en-US" sz="2800" b="1" kern="1200" dirty="0" err="1">
              <a:solidFill>
                <a:schemeClr val="tx1"/>
              </a:solidFill>
              <a:latin typeface="+mn-lt"/>
            </a:rPr>
            <a:t>diagnosticar</a:t>
          </a:r>
          <a:endParaRPr lang="en-US" sz="2800" b="1" kern="1200" dirty="0">
            <a:solidFill>
              <a:schemeClr val="tx1"/>
            </a:solidFill>
            <a:latin typeface="+mn-lt"/>
          </a:endParaRPr>
        </a:p>
      </dsp:txBody>
      <dsp:txXfrm>
        <a:off x="3807752" y="47655"/>
        <a:ext cx="2492087" cy="850976"/>
      </dsp:txXfrm>
    </dsp:sp>
    <dsp:sp modelId="{1695DC22-9A36-4B48-AEFF-7E4FDFC1713F}">
      <dsp:nvSpPr>
        <dsp:cNvPr id="0" name=""/>
        <dsp:cNvSpPr/>
      </dsp:nvSpPr>
      <dsp:spPr>
        <a:xfrm>
          <a:off x="6980344" y="928908"/>
          <a:ext cx="1886096"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err="1">
              <a:solidFill>
                <a:schemeClr val="tx1"/>
              </a:solidFill>
              <a:latin typeface="+mn-lt"/>
            </a:rPr>
            <a:t>Coletar</a:t>
          </a:r>
          <a:endParaRPr lang="en-US" sz="2800" b="1" kern="1200" dirty="0">
            <a:solidFill>
              <a:schemeClr val="tx1"/>
            </a:solidFill>
            <a:latin typeface="+mn-lt"/>
          </a:endParaRPr>
        </a:p>
      </dsp:txBody>
      <dsp:txXfrm>
        <a:off x="7026380" y="974944"/>
        <a:ext cx="1794024" cy="850976"/>
      </dsp:txXfrm>
    </dsp:sp>
    <dsp:sp modelId="{07166AA7-B419-46BE-8707-58768C01B0F0}">
      <dsp:nvSpPr>
        <dsp:cNvPr id="0" name=""/>
        <dsp:cNvSpPr/>
      </dsp:nvSpPr>
      <dsp:spPr>
        <a:xfrm>
          <a:off x="6877894" y="2986004"/>
          <a:ext cx="1969499"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Compilar, analisar</a:t>
          </a:r>
        </a:p>
      </dsp:txBody>
      <dsp:txXfrm>
        <a:off x="6923930" y="3032040"/>
        <a:ext cx="1877427" cy="850976"/>
      </dsp:txXfrm>
    </dsp:sp>
    <dsp:sp modelId="{03ED3239-7976-43C1-9470-0A426C83A8ED}">
      <dsp:nvSpPr>
        <dsp:cNvPr id="0" name=""/>
        <dsp:cNvSpPr/>
      </dsp:nvSpPr>
      <dsp:spPr>
        <a:xfrm>
          <a:off x="4073431" y="3986440"/>
          <a:ext cx="2093793"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err="1">
              <a:solidFill>
                <a:schemeClr val="tx1"/>
              </a:solidFill>
              <a:latin typeface="+mn-lt"/>
            </a:rPr>
            <a:t>Interpretar</a:t>
          </a:r>
          <a:endParaRPr lang="en-US" sz="2800" b="1" kern="1200" dirty="0">
            <a:solidFill>
              <a:schemeClr val="tx1"/>
            </a:solidFill>
            <a:latin typeface="+mn-lt"/>
          </a:endParaRPr>
        </a:p>
      </dsp:txBody>
      <dsp:txXfrm>
        <a:off x="4119467" y="4032476"/>
        <a:ext cx="2001721" cy="850976"/>
      </dsp:txXfrm>
    </dsp:sp>
    <dsp:sp modelId="{CB7BE2BC-AC16-42C7-9D95-B7BD321D88D7}">
      <dsp:nvSpPr>
        <dsp:cNvPr id="0" name=""/>
        <dsp:cNvSpPr/>
      </dsp:nvSpPr>
      <dsp:spPr>
        <a:xfrm>
          <a:off x="712705" y="3028598"/>
          <a:ext cx="2725107"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Comunicar</a:t>
          </a:r>
        </a:p>
      </dsp:txBody>
      <dsp:txXfrm>
        <a:off x="758741" y="3074634"/>
        <a:ext cx="2633035" cy="850976"/>
      </dsp:txXfrm>
    </dsp:sp>
    <dsp:sp modelId="{74BED3F0-1F3F-4B93-9710-4F13C5417E70}">
      <dsp:nvSpPr>
        <dsp:cNvPr id="0" name=""/>
        <dsp:cNvSpPr/>
      </dsp:nvSpPr>
      <dsp:spPr>
        <a:xfrm>
          <a:off x="650345" y="928910"/>
          <a:ext cx="2219558"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Tomar medidas</a:t>
          </a:r>
        </a:p>
      </dsp:txBody>
      <dsp:txXfrm>
        <a:off x="696381" y="974946"/>
        <a:ext cx="2127486" cy="85097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0FECD4-874C-476B-A915-884DFE3F2D91}">
      <dsp:nvSpPr>
        <dsp:cNvPr id="0" name=""/>
        <dsp:cNvSpPr/>
      </dsp:nvSpPr>
      <dsp:spPr>
        <a:xfrm>
          <a:off x="1428089" y="-99646"/>
          <a:ext cx="7267426" cy="4909295"/>
        </a:xfrm>
        <a:prstGeom prst="circularArrow">
          <a:avLst>
            <a:gd name="adj1" fmla="val 5274"/>
            <a:gd name="adj2" fmla="val 312630"/>
            <a:gd name="adj3" fmla="val 13719622"/>
            <a:gd name="adj4" fmla="val 17431383"/>
            <a:gd name="adj5" fmla="val 5477"/>
          </a:avLst>
        </a:prstGeom>
        <a:solidFill>
          <a:srgbClr val="00943B"/>
        </a:solidFill>
        <a:ln>
          <a:noFill/>
        </a:ln>
        <a:effectLst/>
      </dsp:spPr>
      <dsp:style>
        <a:lnRef idx="0">
          <a:scrgbClr r="0" g="0" b="0"/>
        </a:lnRef>
        <a:fillRef idx="1">
          <a:scrgbClr r="0" g="0" b="0"/>
        </a:fillRef>
        <a:effectRef idx="0">
          <a:scrgbClr r="0" g="0" b="0"/>
        </a:effectRef>
        <a:fontRef idx="minor"/>
      </dsp:style>
    </dsp:sp>
    <dsp:sp modelId="{23D22474-CEB0-42DF-80DC-860C340B6EDE}">
      <dsp:nvSpPr>
        <dsp:cNvPr id="0" name=""/>
        <dsp:cNvSpPr/>
      </dsp:nvSpPr>
      <dsp:spPr>
        <a:xfrm>
          <a:off x="3868374" y="-43075"/>
          <a:ext cx="2386855" cy="1121831"/>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b="1" kern="1200" dirty="0" err="1">
              <a:solidFill>
                <a:schemeClr val="tx1"/>
              </a:solidFill>
              <a:latin typeface="+mn-lt"/>
            </a:rPr>
            <a:t>Detectar</a:t>
          </a:r>
          <a:r>
            <a:rPr lang="en-US" sz="2400" b="1" kern="1200" dirty="0">
              <a:solidFill>
                <a:schemeClr val="tx1"/>
              </a:solidFill>
              <a:latin typeface="+mn-lt"/>
            </a:rPr>
            <a:t>, </a:t>
          </a:r>
          <a:r>
            <a:rPr lang="en-US" sz="2400" b="1" kern="1200" dirty="0" err="1">
              <a:solidFill>
                <a:schemeClr val="tx1"/>
              </a:solidFill>
              <a:latin typeface="+mn-lt"/>
            </a:rPr>
            <a:t>diagnosticar</a:t>
          </a:r>
          <a:endParaRPr lang="en-US" sz="2400" b="1" kern="1200" dirty="0">
            <a:solidFill>
              <a:schemeClr val="tx1"/>
            </a:solidFill>
            <a:latin typeface="+mn-lt"/>
          </a:endParaRPr>
        </a:p>
      </dsp:txBody>
      <dsp:txXfrm>
        <a:off x="3923137" y="11688"/>
        <a:ext cx="2277329" cy="1012305"/>
      </dsp:txXfrm>
    </dsp:sp>
    <dsp:sp modelId="{1695DC22-9A36-4B48-AEFF-7E4FDFC1713F}">
      <dsp:nvSpPr>
        <dsp:cNvPr id="0" name=""/>
        <dsp:cNvSpPr/>
      </dsp:nvSpPr>
      <dsp:spPr>
        <a:xfrm>
          <a:off x="6988351" y="973604"/>
          <a:ext cx="1886096"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err="1">
              <a:solidFill>
                <a:schemeClr val="tx1"/>
              </a:solidFill>
              <a:latin typeface="+mn-lt"/>
            </a:rPr>
            <a:t>Coletar</a:t>
          </a:r>
          <a:endParaRPr lang="en-US" sz="2800" b="1" kern="1200" dirty="0">
            <a:solidFill>
              <a:schemeClr val="tx1"/>
            </a:solidFill>
            <a:latin typeface="+mn-lt"/>
          </a:endParaRPr>
        </a:p>
      </dsp:txBody>
      <dsp:txXfrm>
        <a:off x="7034387" y="1019640"/>
        <a:ext cx="1794024" cy="850976"/>
      </dsp:txXfrm>
    </dsp:sp>
    <dsp:sp modelId="{07166AA7-B419-46BE-8707-58768C01B0F0}">
      <dsp:nvSpPr>
        <dsp:cNvPr id="0" name=""/>
        <dsp:cNvSpPr/>
      </dsp:nvSpPr>
      <dsp:spPr>
        <a:xfrm>
          <a:off x="6901913" y="3030699"/>
          <a:ext cx="1937473"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Compilar, analisar</a:t>
          </a:r>
        </a:p>
      </dsp:txBody>
      <dsp:txXfrm>
        <a:off x="6947949" y="3076735"/>
        <a:ext cx="1845401" cy="850976"/>
      </dsp:txXfrm>
    </dsp:sp>
    <dsp:sp modelId="{03ED3239-7976-43C1-9470-0A426C83A8ED}">
      <dsp:nvSpPr>
        <dsp:cNvPr id="0" name=""/>
        <dsp:cNvSpPr/>
      </dsp:nvSpPr>
      <dsp:spPr>
        <a:xfrm>
          <a:off x="4060728" y="4029516"/>
          <a:ext cx="2135212"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err="1">
              <a:solidFill>
                <a:schemeClr val="tx1"/>
              </a:solidFill>
              <a:latin typeface="+mn-lt"/>
            </a:rPr>
            <a:t>Interpretar</a:t>
          </a:r>
          <a:endParaRPr lang="en-US" sz="2800" b="1" kern="1200" dirty="0">
            <a:solidFill>
              <a:schemeClr val="tx1"/>
            </a:solidFill>
            <a:latin typeface="+mn-lt"/>
          </a:endParaRPr>
        </a:p>
      </dsp:txBody>
      <dsp:txXfrm>
        <a:off x="4106764" y="4075552"/>
        <a:ext cx="2043140" cy="850976"/>
      </dsp:txXfrm>
    </dsp:sp>
    <dsp:sp modelId="{CB7BE2BC-AC16-42C7-9D95-B7BD321D88D7}">
      <dsp:nvSpPr>
        <dsp:cNvPr id="0" name=""/>
        <dsp:cNvSpPr/>
      </dsp:nvSpPr>
      <dsp:spPr>
        <a:xfrm>
          <a:off x="720712" y="3073293"/>
          <a:ext cx="2725107"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Comunicar</a:t>
          </a:r>
        </a:p>
      </dsp:txBody>
      <dsp:txXfrm>
        <a:off x="766748" y="3119329"/>
        <a:ext cx="2633035" cy="850976"/>
      </dsp:txXfrm>
    </dsp:sp>
    <dsp:sp modelId="{74BED3F0-1F3F-4B93-9710-4F13C5417E70}">
      <dsp:nvSpPr>
        <dsp:cNvPr id="0" name=""/>
        <dsp:cNvSpPr/>
      </dsp:nvSpPr>
      <dsp:spPr>
        <a:xfrm>
          <a:off x="658351" y="973606"/>
          <a:ext cx="2219558"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Tomar medidas</a:t>
          </a:r>
        </a:p>
      </dsp:txBody>
      <dsp:txXfrm>
        <a:off x="704387" y="1019642"/>
        <a:ext cx="2127486" cy="85097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0FECD4-874C-476B-A915-884DFE3F2D91}">
      <dsp:nvSpPr>
        <dsp:cNvPr id="0" name=""/>
        <dsp:cNvSpPr/>
      </dsp:nvSpPr>
      <dsp:spPr>
        <a:xfrm>
          <a:off x="1428089" y="-99646"/>
          <a:ext cx="7267426" cy="4909295"/>
        </a:xfrm>
        <a:prstGeom prst="circularArrow">
          <a:avLst>
            <a:gd name="adj1" fmla="val 5274"/>
            <a:gd name="adj2" fmla="val 312630"/>
            <a:gd name="adj3" fmla="val 13719622"/>
            <a:gd name="adj4" fmla="val 17431383"/>
            <a:gd name="adj5" fmla="val 5477"/>
          </a:avLst>
        </a:prstGeom>
        <a:solidFill>
          <a:srgbClr val="00943B"/>
        </a:solidFill>
        <a:ln>
          <a:noFill/>
        </a:ln>
        <a:effectLst/>
      </dsp:spPr>
      <dsp:style>
        <a:lnRef idx="0">
          <a:scrgbClr r="0" g="0" b="0"/>
        </a:lnRef>
        <a:fillRef idx="1">
          <a:scrgbClr r="0" g="0" b="0"/>
        </a:fillRef>
        <a:effectRef idx="0">
          <a:scrgbClr r="0" g="0" b="0"/>
        </a:effectRef>
        <a:fontRef idx="minor"/>
      </dsp:style>
    </dsp:sp>
    <dsp:sp modelId="{23D22474-CEB0-42DF-80DC-860C340B6EDE}">
      <dsp:nvSpPr>
        <dsp:cNvPr id="0" name=""/>
        <dsp:cNvSpPr/>
      </dsp:nvSpPr>
      <dsp:spPr>
        <a:xfrm>
          <a:off x="3868374" y="-43075"/>
          <a:ext cx="2386855" cy="1121831"/>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b="1" kern="1200" dirty="0" err="1">
              <a:solidFill>
                <a:schemeClr val="tx1"/>
              </a:solidFill>
              <a:latin typeface="+mn-lt"/>
            </a:rPr>
            <a:t>Detectar</a:t>
          </a:r>
          <a:r>
            <a:rPr lang="en-US" sz="2400" b="1" kern="1200" dirty="0">
              <a:solidFill>
                <a:schemeClr val="tx1"/>
              </a:solidFill>
              <a:latin typeface="+mn-lt"/>
            </a:rPr>
            <a:t>, </a:t>
          </a:r>
          <a:r>
            <a:rPr lang="en-US" sz="2400" b="1" kern="1200" dirty="0" err="1">
              <a:solidFill>
                <a:schemeClr val="tx1"/>
              </a:solidFill>
              <a:latin typeface="+mn-lt"/>
            </a:rPr>
            <a:t>diagnosticar</a:t>
          </a:r>
          <a:endParaRPr lang="en-US" sz="2400" b="1" kern="1200" dirty="0">
            <a:solidFill>
              <a:schemeClr val="tx1"/>
            </a:solidFill>
            <a:latin typeface="+mn-lt"/>
          </a:endParaRPr>
        </a:p>
      </dsp:txBody>
      <dsp:txXfrm>
        <a:off x="3923137" y="11688"/>
        <a:ext cx="2277329" cy="1012305"/>
      </dsp:txXfrm>
    </dsp:sp>
    <dsp:sp modelId="{1695DC22-9A36-4B48-AEFF-7E4FDFC1713F}">
      <dsp:nvSpPr>
        <dsp:cNvPr id="0" name=""/>
        <dsp:cNvSpPr/>
      </dsp:nvSpPr>
      <dsp:spPr>
        <a:xfrm>
          <a:off x="6988351" y="973604"/>
          <a:ext cx="1886096"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err="1">
              <a:solidFill>
                <a:schemeClr val="tx1"/>
              </a:solidFill>
              <a:latin typeface="+mn-lt"/>
            </a:rPr>
            <a:t>Coletar</a:t>
          </a:r>
          <a:endParaRPr lang="en-US" sz="2800" b="1" kern="1200" dirty="0">
            <a:solidFill>
              <a:schemeClr val="tx1"/>
            </a:solidFill>
            <a:latin typeface="+mn-lt"/>
          </a:endParaRPr>
        </a:p>
      </dsp:txBody>
      <dsp:txXfrm>
        <a:off x="7034387" y="1019640"/>
        <a:ext cx="1794024" cy="850976"/>
      </dsp:txXfrm>
    </dsp:sp>
    <dsp:sp modelId="{07166AA7-B419-46BE-8707-58768C01B0F0}">
      <dsp:nvSpPr>
        <dsp:cNvPr id="0" name=""/>
        <dsp:cNvSpPr/>
      </dsp:nvSpPr>
      <dsp:spPr>
        <a:xfrm>
          <a:off x="6901913" y="3030699"/>
          <a:ext cx="1937473"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Compilar, analisar</a:t>
          </a:r>
        </a:p>
      </dsp:txBody>
      <dsp:txXfrm>
        <a:off x="6947949" y="3076735"/>
        <a:ext cx="1845401" cy="850976"/>
      </dsp:txXfrm>
    </dsp:sp>
    <dsp:sp modelId="{03ED3239-7976-43C1-9470-0A426C83A8ED}">
      <dsp:nvSpPr>
        <dsp:cNvPr id="0" name=""/>
        <dsp:cNvSpPr/>
      </dsp:nvSpPr>
      <dsp:spPr>
        <a:xfrm>
          <a:off x="4060728" y="4029516"/>
          <a:ext cx="2135212"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err="1">
              <a:solidFill>
                <a:schemeClr val="tx1"/>
              </a:solidFill>
              <a:latin typeface="+mn-lt"/>
            </a:rPr>
            <a:t>Interpretar</a:t>
          </a:r>
          <a:endParaRPr lang="en-US" sz="2800" b="1" kern="1200" dirty="0">
            <a:solidFill>
              <a:schemeClr val="tx1"/>
            </a:solidFill>
            <a:latin typeface="+mn-lt"/>
          </a:endParaRPr>
        </a:p>
      </dsp:txBody>
      <dsp:txXfrm>
        <a:off x="4106764" y="4075552"/>
        <a:ext cx="2043140" cy="850976"/>
      </dsp:txXfrm>
    </dsp:sp>
    <dsp:sp modelId="{CB7BE2BC-AC16-42C7-9D95-B7BD321D88D7}">
      <dsp:nvSpPr>
        <dsp:cNvPr id="0" name=""/>
        <dsp:cNvSpPr/>
      </dsp:nvSpPr>
      <dsp:spPr>
        <a:xfrm>
          <a:off x="720712" y="3073293"/>
          <a:ext cx="2725107"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Comunicar</a:t>
          </a:r>
        </a:p>
      </dsp:txBody>
      <dsp:txXfrm>
        <a:off x="766748" y="3119329"/>
        <a:ext cx="2633035" cy="850976"/>
      </dsp:txXfrm>
    </dsp:sp>
    <dsp:sp modelId="{74BED3F0-1F3F-4B93-9710-4F13C5417E70}">
      <dsp:nvSpPr>
        <dsp:cNvPr id="0" name=""/>
        <dsp:cNvSpPr/>
      </dsp:nvSpPr>
      <dsp:spPr>
        <a:xfrm>
          <a:off x="658351" y="973606"/>
          <a:ext cx="2219558"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Tomar medidas</a:t>
          </a:r>
        </a:p>
      </dsp:txBody>
      <dsp:txXfrm>
        <a:off x="704387" y="1019642"/>
        <a:ext cx="2127486" cy="85097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0FECD4-874C-476B-A915-884DFE3F2D91}">
      <dsp:nvSpPr>
        <dsp:cNvPr id="0" name=""/>
        <dsp:cNvSpPr/>
      </dsp:nvSpPr>
      <dsp:spPr>
        <a:xfrm>
          <a:off x="1428089" y="-99646"/>
          <a:ext cx="7267426" cy="4909295"/>
        </a:xfrm>
        <a:prstGeom prst="circularArrow">
          <a:avLst>
            <a:gd name="adj1" fmla="val 5274"/>
            <a:gd name="adj2" fmla="val 312630"/>
            <a:gd name="adj3" fmla="val 13719622"/>
            <a:gd name="adj4" fmla="val 17431383"/>
            <a:gd name="adj5" fmla="val 5477"/>
          </a:avLst>
        </a:prstGeom>
        <a:solidFill>
          <a:srgbClr val="00943B"/>
        </a:solidFill>
        <a:ln>
          <a:noFill/>
        </a:ln>
        <a:effectLst/>
      </dsp:spPr>
      <dsp:style>
        <a:lnRef idx="0">
          <a:scrgbClr r="0" g="0" b="0"/>
        </a:lnRef>
        <a:fillRef idx="1">
          <a:scrgbClr r="0" g="0" b="0"/>
        </a:fillRef>
        <a:effectRef idx="0">
          <a:scrgbClr r="0" g="0" b="0"/>
        </a:effectRef>
        <a:fontRef idx="minor"/>
      </dsp:style>
    </dsp:sp>
    <dsp:sp modelId="{23D22474-CEB0-42DF-80DC-860C340B6EDE}">
      <dsp:nvSpPr>
        <dsp:cNvPr id="0" name=""/>
        <dsp:cNvSpPr/>
      </dsp:nvSpPr>
      <dsp:spPr>
        <a:xfrm>
          <a:off x="3868374" y="-43075"/>
          <a:ext cx="2386855" cy="1121831"/>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b="1" kern="1200" dirty="0" err="1">
              <a:solidFill>
                <a:schemeClr val="tx1"/>
              </a:solidFill>
              <a:latin typeface="+mn-lt"/>
            </a:rPr>
            <a:t>Detectar</a:t>
          </a:r>
          <a:r>
            <a:rPr lang="en-US" sz="2400" b="1" kern="1200" dirty="0">
              <a:solidFill>
                <a:schemeClr val="tx1"/>
              </a:solidFill>
              <a:latin typeface="+mn-lt"/>
            </a:rPr>
            <a:t>, </a:t>
          </a:r>
          <a:r>
            <a:rPr lang="en-US" sz="2400" b="1" kern="1200" dirty="0" err="1">
              <a:solidFill>
                <a:schemeClr val="tx1"/>
              </a:solidFill>
              <a:latin typeface="+mn-lt"/>
            </a:rPr>
            <a:t>diagnosticar</a:t>
          </a:r>
          <a:endParaRPr lang="en-US" sz="2400" b="1" kern="1200" dirty="0">
            <a:solidFill>
              <a:schemeClr val="tx1"/>
            </a:solidFill>
            <a:latin typeface="+mn-lt"/>
          </a:endParaRPr>
        </a:p>
      </dsp:txBody>
      <dsp:txXfrm>
        <a:off x="3923137" y="11688"/>
        <a:ext cx="2277329" cy="1012305"/>
      </dsp:txXfrm>
    </dsp:sp>
    <dsp:sp modelId="{1695DC22-9A36-4B48-AEFF-7E4FDFC1713F}">
      <dsp:nvSpPr>
        <dsp:cNvPr id="0" name=""/>
        <dsp:cNvSpPr/>
      </dsp:nvSpPr>
      <dsp:spPr>
        <a:xfrm>
          <a:off x="6988351" y="973604"/>
          <a:ext cx="1886096"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err="1">
              <a:solidFill>
                <a:schemeClr val="tx1"/>
              </a:solidFill>
              <a:latin typeface="+mn-lt"/>
            </a:rPr>
            <a:t>Coletar</a:t>
          </a:r>
          <a:endParaRPr lang="en-US" sz="2800" b="1" kern="1200" dirty="0">
            <a:solidFill>
              <a:schemeClr val="tx1"/>
            </a:solidFill>
            <a:latin typeface="+mn-lt"/>
          </a:endParaRPr>
        </a:p>
      </dsp:txBody>
      <dsp:txXfrm>
        <a:off x="7034387" y="1019640"/>
        <a:ext cx="1794024" cy="850976"/>
      </dsp:txXfrm>
    </dsp:sp>
    <dsp:sp modelId="{07166AA7-B419-46BE-8707-58768C01B0F0}">
      <dsp:nvSpPr>
        <dsp:cNvPr id="0" name=""/>
        <dsp:cNvSpPr/>
      </dsp:nvSpPr>
      <dsp:spPr>
        <a:xfrm>
          <a:off x="6901913" y="3030699"/>
          <a:ext cx="1937473"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Compilar, analisar</a:t>
          </a:r>
        </a:p>
      </dsp:txBody>
      <dsp:txXfrm>
        <a:off x="6947949" y="3076735"/>
        <a:ext cx="1845401" cy="850976"/>
      </dsp:txXfrm>
    </dsp:sp>
    <dsp:sp modelId="{03ED3239-7976-43C1-9470-0A426C83A8ED}">
      <dsp:nvSpPr>
        <dsp:cNvPr id="0" name=""/>
        <dsp:cNvSpPr/>
      </dsp:nvSpPr>
      <dsp:spPr>
        <a:xfrm>
          <a:off x="4060728" y="4029516"/>
          <a:ext cx="2135212"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err="1">
              <a:solidFill>
                <a:schemeClr val="tx1"/>
              </a:solidFill>
              <a:latin typeface="+mn-lt"/>
            </a:rPr>
            <a:t>Interpretar</a:t>
          </a:r>
          <a:endParaRPr lang="en-US" sz="2800" b="1" kern="1200" dirty="0">
            <a:solidFill>
              <a:schemeClr val="tx1"/>
            </a:solidFill>
            <a:latin typeface="+mn-lt"/>
          </a:endParaRPr>
        </a:p>
      </dsp:txBody>
      <dsp:txXfrm>
        <a:off x="4106764" y="4075552"/>
        <a:ext cx="2043140" cy="850976"/>
      </dsp:txXfrm>
    </dsp:sp>
    <dsp:sp modelId="{CB7BE2BC-AC16-42C7-9D95-B7BD321D88D7}">
      <dsp:nvSpPr>
        <dsp:cNvPr id="0" name=""/>
        <dsp:cNvSpPr/>
      </dsp:nvSpPr>
      <dsp:spPr>
        <a:xfrm>
          <a:off x="720712" y="3073293"/>
          <a:ext cx="2725107"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Comunicar</a:t>
          </a:r>
        </a:p>
      </dsp:txBody>
      <dsp:txXfrm>
        <a:off x="766748" y="3119329"/>
        <a:ext cx="2633035" cy="850976"/>
      </dsp:txXfrm>
    </dsp:sp>
    <dsp:sp modelId="{74BED3F0-1F3F-4B93-9710-4F13C5417E70}">
      <dsp:nvSpPr>
        <dsp:cNvPr id="0" name=""/>
        <dsp:cNvSpPr/>
      </dsp:nvSpPr>
      <dsp:spPr>
        <a:xfrm>
          <a:off x="658351" y="973606"/>
          <a:ext cx="2219558"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Tomar medidas</a:t>
          </a:r>
        </a:p>
      </dsp:txBody>
      <dsp:txXfrm>
        <a:off x="704387" y="1019642"/>
        <a:ext cx="2127486" cy="85097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0FECD4-874C-476B-A915-884DFE3F2D91}">
      <dsp:nvSpPr>
        <dsp:cNvPr id="0" name=""/>
        <dsp:cNvSpPr/>
      </dsp:nvSpPr>
      <dsp:spPr>
        <a:xfrm>
          <a:off x="1252093" y="-137413"/>
          <a:ext cx="6254145" cy="4114677"/>
        </a:xfrm>
        <a:prstGeom prst="circularArrow">
          <a:avLst>
            <a:gd name="adj1" fmla="val 5274"/>
            <a:gd name="adj2" fmla="val 312630"/>
            <a:gd name="adj3" fmla="val 13336653"/>
            <a:gd name="adj4" fmla="val 17671025"/>
            <a:gd name="adj5" fmla="val 5477"/>
          </a:avLst>
        </a:prstGeom>
        <a:solidFill>
          <a:srgbClr val="00943B"/>
        </a:solidFill>
        <a:ln>
          <a:noFill/>
        </a:ln>
        <a:effectLst/>
      </dsp:spPr>
      <dsp:style>
        <a:lnRef idx="0">
          <a:scrgbClr r="0" g="0" b="0"/>
        </a:lnRef>
        <a:fillRef idx="1">
          <a:scrgbClr r="0" g="0" b="0"/>
        </a:fillRef>
        <a:effectRef idx="0">
          <a:scrgbClr r="0" g="0" b="0"/>
        </a:effectRef>
        <a:fontRef idx="minor"/>
      </dsp:style>
    </dsp:sp>
    <dsp:sp modelId="{23D22474-CEB0-42DF-80DC-860C340B6EDE}">
      <dsp:nvSpPr>
        <dsp:cNvPr id="0" name=""/>
        <dsp:cNvSpPr/>
      </dsp:nvSpPr>
      <dsp:spPr>
        <a:xfrm>
          <a:off x="3276657" y="97947"/>
          <a:ext cx="2306733" cy="786513"/>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b="1" kern="1200" dirty="0" err="1">
              <a:solidFill>
                <a:schemeClr val="tx1"/>
              </a:solidFill>
              <a:latin typeface="+mn-lt"/>
            </a:rPr>
            <a:t>Detectar</a:t>
          </a:r>
          <a:r>
            <a:rPr lang="en-US" sz="2400" b="1" kern="1200" dirty="0">
              <a:solidFill>
                <a:schemeClr val="tx1"/>
              </a:solidFill>
              <a:latin typeface="+mn-lt"/>
            </a:rPr>
            <a:t>, </a:t>
          </a:r>
          <a:r>
            <a:rPr lang="en-US" sz="2400" b="1" kern="1200" dirty="0" err="1">
              <a:solidFill>
                <a:schemeClr val="tx1"/>
              </a:solidFill>
              <a:latin typeface="+mn-lt"/>
            </a:rPr>
            <a:t>diagnosticar</a:t>
          </a:r>
          <a:endParaRPr lang="en-US" sz="2400" b="1" kern="1200" dirty="0">
            <a:solidFill>
              <a:schemeClr val="tx1"/>
            </a:solidFill>
            <a:latin typeface="+mn-lt"/>
          </a:endParaRPr>
        </a:p>
      </dsp:txBody>
      <dsp:txXfrm>
        <a:off x="3315051" y="136341"/>
        <a:ext cx="2229945" cy="709725"/>
      </dsp:txXfrm>
    </dsp:sp>
    <dsp:sp modelId="{1695DC22-9A36-4B48-AEFF-7E4FDFC1713F}">
      <dsp:nvSpPr>
        <dsp:cNvPr id="0" name=""/>
        <dsp:cNvSpPr/>
      </dsp:nvSpPr>
      <dsp:spPr>
        <a:xfrm>
          <a:off x="6012189" y="875137"/>
          <a:ext cx="1645921" cy="786513"/>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b="1" kern="1200" dirty="0" err="1">
              <a:solidFill>
                <a:schemeClr val="tx1"/>
              </a:solidFill>
              <a:latin typeface="+mn-lt"/>
            </a:rPr>
            <a:t>Coletar</a:t>
          </a:r>
          <a:endParaRPr lang="en-US" sz="2400" b="1" kern="1200" dirty="0">
            <a:solidFill>
              <a:schemeClr val="tx1"/>
            </a:solidFill>
            <a:latin typeface="+mn-lt"/>
          </a:endParaRPr>
        </a:p>
      </dsp:txBody>
      <dsp:txXfrm>
        <a:off x="6050583" y="913531"/>
        <a:ext cx="1569133" cy="709725"/>
      </dsp:txXfrm>
    </dsp:sp>
    <dsp:sp modelId="{07166AA7-B419-46BE-8707-58768C01B0F0}">
      <dsp:nvSpPr>
        <dsp:cNvPr id="0" name=""/>
        <dsp:cNvSpPr/>
      </dsp:nvSpPr>
      <dsp:spPr>
        <a:xfrm>
          <a:off x="5799078" y="2599266"/>
          <a:ext cx="1970294" cy="786513"/>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b="1" kern="1200" dirty="0" err="1">
              <a:solidFill>
                <a:schemeClr val="tx1"/>
              </a:solidFill>
              <a:latin typeface="+mn-lt"/>
            </a:rPr>
            <a:t>Compilar</a:t>
          </a:r>
          <a:r>
            <a:rPr lang="en-US" sz="2400" b="1" kern="1200" dirty="0">
              <a:solidFill>
                <a:schemeClr val="tx1"/>
              </a:solidFill>
              <a:latin typeface="+mn-lt"/>
            </a:rPr>
            <a:t>, </a:t>
          </a:r>
          <a:r>
            <a:rPr lang="en-US" sz="2400" b="1" kern="1200" dirty="0" err="1">
              <a:solidFill>
                <a:schemeClr val="tx1"/>
              </a:solidFill>
              <a:latin typeface="+mn-lt"/>
            </a:rPr>
            <a:t>analisar</a:t>
          </a:r>
          <a:endParaRPr lang="en-US" sz="2400" b="1" kern="1200" dirty="0">
            <a:solidFill>
              <a:schemeClr val="tx1"/>
            </a:solidFill>
            <a:latin typeface="+mn-lt"/>
          </a:endParaRPr>
        </a:p>
      </dsp:txBody>
      <dsp:txXfrm>
        <a:off x="5837472" y="2637660"/>
        <a:ext cx="1893506" cy="709725"/>
      </dsp:txXfrm>
    </dsp:sp>
    <dsp:sp modelId="{03ED3239-7976-43C1-9470-0A426C83A8ED}">
      <dsp:nvSpPr>
        <dsp:cNvPr id="0" name=""/>
        <dsp:cNvSpPr/>
      </dsp:nvSpPr>
      <dsp:spPr>
        <a:xfrm>
          <a:off x="3559636" y="3340986"/>
          <a:ext cx="1852302" cy="786513"/>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b="1" kern="1200" dirty="0" err="1">
              <a:solidFill>
                <a:schemeClr val="tx1"/>
              </a:solidFill>
              <a:latin typeface="+mn-lt"/>
            </a:rPr>
            <a:t>Interpretar</a:t>
          </a:r>
          <a:endParaRPr lang="en-US" sz="2400" b="1" kern="1200" dirty="0">
            <a:solidFill>
              <a:schemeClr val="tx1"/>
            </a:solidFill>
            <a:latin typeface="+mn-lt"/>
          </a:endParaRPr>
        </a:p>
      </dsp:txBody>
      <dsp:txXfrm>
        <a:off x="3598030" y="3379380"/>
        <a:ext cx="1775514" cy="709725"/>
      </dsp:txXfrm>
    </dsp:sp>
    <dsp:sp modelId="{CB7BE2BC-AC16-42C7-9D95-B7BD321D88D7}">
      <dsp:nvSpPr>
        <dsp:cNvPr id="0" name=""/>
        <dsp:cNvSpPr/>
      </dsp:nvSpPr>
      <dsp:spPr>
        <a:xfrm>
          <a:off x="744868" y="2634977"/>
          <a:ext cx="2377441" cy="786513"/>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b="1" kern="1200">
              <a:solidFill>
                <a:schemeClr val="tx1"/>
              </a:solidFill>
              <a:latin typeface="+mn-lt"/>
            </a:rPr>
            <a:t>Comunicar</a:t>
          </a:r>
        </a:p>
      </dsp:txBody>
      <dsp:txXfrm>
        <a:off x="783262" y="2673371"/>
        <a:ext cx="2300653" cy="709725"/>
      </dsp:txXfrm>
    </dsp:sp>
    <dsp:sp modelId="{74BED3F0-1F3F-4B93-9710-4F13C5417E70}">
      <dsp:nvSpPr>
        <dsp:cNvPr id="0" name=""/>
        <dsp:cNvSpPr/>
      </dsp:nvSpPr>
      <dsp:spPr>
        <a:xfrm>
          <a:off x="755066" y="875134"/>
          <a:ext cx="1828801" cy="786513"/>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b="1" kern="1200">
              <a:solidFill>
                <a:schemeClr val="tx1"/>
              </a:solidFill>
              <a:latin typeface="+mn-lt"/>
            </a:rPr>
            <a:t>Tomar medidas</a:t>
          </a:r>
        </a:p>
      </dsp:txBody>
      <dsp:txXfrm>
        <a:off x="793460" y="913528"/>
        <a:ext cx="1752013" cy="70972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0FECD4-874C-476B-A915-884DFE3F2D91}">
      <dsp:nvSpPr>
        <dsp:cNvPr id="0" name=""/>
        <dsp:cNvSpPr/>
      </dsp:nvSpPr>
      <dsp:spPr>
        <a:xfrm>
          <a:off x="1252093" y="-137413"/>
          <a:ext cx="6254145" cy="4114677"/>
        </a:xfrm>
        <a:prstGeom prst="circularArrow">
          <a:avLst>
            <a:gd name="adj1" fmla="val 5274"/>
            <a:gd name="adj2" fmla="val 312630"/>
            <a:gd name="adj3" fmla="val 13336653"/>
            <a:gd name="adj4" fmla="val 17671025"/>
            <a:gd name="adj5" fmla="val 5477"/>
          </a:avLst>
        </a:prstGeom>
        <a:solidFill>
          <a:srgbClr val="00943B"/>
        </a:solidFill>
        <a:ln>
          <a:noFill/>
        </a:ln>
        <a:effectLst/>
      </dsp:spPr>
      <dsp:style>
        <a:lnRef idx="0">
          <a:scrgbClr r="0" g="0" b="0"/>
        </a:lnRef>
        <a:fillRef idx="1">
          <a:scrgbClr r="0" g="0" b="0"/>
        </a:fillRef>
        <a:effectRef idx="0">
          <a:scrgbClr r="0" g="0" b="0"/>
        </a:effectRef>
        <a:fontRef idx="minor"/>
      </dsp:style>
    </dsp:sp>
    <dsp:sp modelId="{23D22474-CEB0-42DF-80DC-860C340B6EDE}">
      <dsp:nvSpPr>
        <dsp:cNvPr id="0" name=""/>
        <dsp:cNvSpPr/>
      </dsp:nvSpPr>
      <dsp:spPr>
        <a:xfrm>
          <a:off x="3276657" y="97947"/>
          <a:ext cx="2306733" cy="786513"/>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b="1" kern="1200" dirty="0" err="1">
              <a:solidFill>
                <a:schemeClr val="tx1"/>
              </a:solidFill>
              <a:latin typeface="+mn-lt"/>
            </a:rPr>
            <a:t>Detectar</a:t>
          </a:r>
          <a:r>
            <a:rPr lang="en-US" sz="2400" b="1" kern="1200" dirty="0">
              <a:solidFill>
                <a:schemeClr val="tx1"/>
              </a:solidFill>
              <a:latin typeface="+mn-lt"/>
            </a:rPr>
            <a:t>, </a:t>
          </a:r>
          <a:r>
            <a:rPr lang="en-US" sz="2400" b="1" kern="1200" dirty="0" err="1">
              <a:solidFill>
                <a:schemeClr val="tx1"/>
              </a:solidFill>
              <a:latin typeface="+mn-lt"/>
            </a:rPr>
            <a:t>diagnosticar</a:t>
          </a:r>
          <a:endParaRPr lang="en-US" sz="2400" b="1" kern="1200" dirty="0">
            <a:solidFill>
              <a:schemeClr val="tx1"/>
            </a:solidFill>
            <a:latin typeface="+mn-lt"/>
          </a:endParaRPr>
        </a:p>
      </dsp:txBody>
      <dsp:txXfrm>
        <a:off x="3315051" y="136341"/>
        <a:ext cx="2229945" cy="709725"/>
      </dsp:txXfrm>
    </dsp:sp>
    <dsp:sp modelId="{1695DC22-9A36-4B48-AEFF-7E4FDFC1713F}">
      <dsp:nvSpPr>
        <dsp:cNvPr id="0" name=""/>
        <dsp:cNvSpPr/>
      </dsp:nvSpPr>
      <dsp:spPr>
        <a:xfrm>
          <a:off x="6012189" y="875137"/>
          <a:ext cx="1645921" cy="786513"/>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b="1" kern="1200" dirty="0" err="1">
              <a:solidFill>
                <a:schemeClr val="tx1"/>
              </a:solidFill>
              <a:latin typeface="+mn-lt"/>
            </a:rPr>
            <a:t>Coletar</a:t>
          </a:r>
          <a:endParaRPr lang="en-US" sz="2400" b="1" kern="1200" dirty="0">
            <a:solidFill>
              <a:schemeClr val="tx1"/>
            </a:solidFill>
            <a:latin typeface="+mn-lt"/>
          </a:endParaRPr>
        </a:p>
      </dsp:txBody>
      <dsp:txXfrm>
        <a:off x="6050583" y="913531"/>
        <a:ext cx="1569133" cy="709725"/>
      </dsp:txXfrm>
    </dsp:sp>
    <dsp:sp modelId="{07166AA7-B419-46BE-8707-58768C01B0F0}">
      <dsp:nvSpPr>
        <dsp:cNvPr id="0" name=""/>
        <dsp:cNvSpPr/>
      </dsp:nvSpPr>
      <dsp:spPr>
        <a:xfrm>
          <a:off x="5799078" y="2599266"/>
          <a:ext cx="1970294" cy="786513"/>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b="1" kern="1200" dirty="0" err="1">
              <a:solidFill>
                <a:schemeClr val="tx1"/>
              </a:solidFill>
              <a:latin typeface="+mn-lt"/>
            </a:rPr>
            <a:t>Compilar</a:t>
          </a:r>
          <a:r>
            <a:rPr lang="en-US" sz="2400" b="1" kern="1200" dirty="0">
              <a:solidFill>
                <a:schemeClr val="tx1"/>
              </a:solidFill>
              <a:latin typeface="+mn-lt"/>
            </a:rPr>
            <a:t>, </a:t>
          </a:r>
          <a:r>
            <a:rPr lang="en-US" sz="2400" b="1" kern="1200" dirty="0" err="1">
              <a:solidFill>
                <a:schemeClr val="tx1"/>
              </a:solidFill>
              <a:latin typeface="+mn-lt"/>
            </a:rPr>
            <a:t>analisar</a:t>
          </a:r>
          <a:endParaRPr lang="en-US" sz="2400" b="1" kern="1200" dirty="0">
            <a:solidFill>
              <a:schemeClr val="tx1"/>
            </a:solidFill>
            <a:latin typeface="+mn-lt"/>
          </a:endParaRPr>
        </a:p>
      </dsp:txBody>
      <dsp:txXfrm>
        <a:off x="5837472" y="2637660"/>
        <a:ext cx="1893506" cy="709725"/>
      </dsp:txXfrm>
    </dsp:sp>
    <dsp:sp modelId="{03ED3239-7976-43C1-9470-0A426C83A8ED}">
      <dsp:nvSpPr>
        <dsp:cNvPr id="0" name=""/>
        <dsp:cNvSpPr/>
      </dsp:nvSpPr>
      <dsp:spPr>
        <a:xfrm>
          <a:off x="3559636" y="3340986"/>
          <a:ext cx="1852302" cy="786513"/>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b="1" kern="1200" dirty="0" err="1">
              <a:solidFill>
                <a:schemeClr val="tx1"/>
              </a:solidFill>
              <a:latin typeface="+mn-lt"/>
            </a:rPr>
            <a:t>Interpretar</a:t>
          </a:r>
          <a:endParaRPr lang="en-US" sz="2400" b="1" kern="1200" dirty="0">
            <a:solidFill>
              <a:schemeClr val="tx1"/>
            </a:solidFill>
            <a:latin typeface="+mn-lt"/>
          </a:endParaRPr>
        </a:p>
      </dsp:txBody>
      <dsp:txXfrm>
        <a:off x="3598030" y="3379380"/>
        <a:ext cx="1775514" cy="709725"/>
      </dsp:txXfrm>
    </dsp:sp>
    <dsp:sp modelId="{CB7BE2BC-AC16-42C7-9D95-B7BD321D88D7}">
      <dsp:nvSpPr>
        <dsp:cNvPr id="0" name=""/>
        <dsp:cNvSpPr/>
      </dsp:nvSpPr>
      <dsp:spPr>
        <a:xfrm>
          <a:off x="744868" y="2634977"/>
          <a:ext cx="2377441" cy="786513"/>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b="1" kern="1200">
              <a:solidFill>
                <a:schemeClr val="tx1"/>
              </a:solidFill>
              <a:latin typeface="+mn-lt"/>
            </a:rPr>
            <a:t>Comunicar</a:t>
          </a:r>
        </a:p>
      </dsp:txBody>
      <dsp:txXfrm>
        <a:off x="783262" y="2673371"/>
        <a:ext cx="2300653" cy="709725"/>
      </dsp:txXfrm>
    </dsp:sp>
    <dsp:sp modelId="{74BED3F0-1F3F-4B93-9710-4F13C5417E70}">
      <dsp:nvSpPr>
        <dsp:cNvPr id="0" name=""/>
        <dsp:cNvSpPr/>
      </dsp:nvSpPr>
      <dsp:spPr>
        <a:xfrm>
          <a:off x="755066" y="875134"/>
          <a:ext cx="1828801" cy="786513"/>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b="1" kern="1200">
              <a:solidFill>
                <a:schemeClr val="tx1"/>
              </a:solidFill>
              <a:latin typeface="+mn-lt"/>
            </a:rPr>
            <a:t>Tomar medidas</a:t>
          </a:r>
        </a:p>
      </dsp:txBody>
      <dsp:txXfrm>
        <a:off x="793460" y="913528"/>
        <a:ext cx="1752013" cy="709725"/>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4.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5.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6.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7.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0.84321</cdr:x>
      <cdr:y>0.06701</cdr:y>
    </cdr:from>
    <cdr:to>
      <cdr:x>0.97376</cdr:x>
      <cdr:y>0.13878</cdr:y>
    </cdr:to>
    <cdr:sp macro="" textlink="">
      <cdr:nvSpPr>
        <cdr:cNvPr id="2" name="TextBox 1">
          <a:extLst xmlns:a="http://schemas.openxmlformats.org/drawingml/2006/main">
            <a:ext uri="{FF2B5EF4-FFF2-40B4-BE49-F238E27FC236}">
              <a16:creationId xmlns:a16="http://schemas.microsoft.com/office/drawing/2014/main" id="{0214A2E1-E618-E3ED-F862-1879E4783A8D}"/>
            </a:ext>
          </a:extLst>
        </cdr:cNvPr>
        <cdr:cNvSpPr txBox="1"/>
      </cdr:nvSpPr>
      <cdr:spPr>
        <a:xfrm xmlns:a="http://schemas.openxmlformats.org/drawingml/2006/main">
          <a:off x="9358041" y="354802"/>
          <a:ext cx="1448789" cy="38001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600" b="1" dirty="0" err="1">
              <a:solidFill>
                <a:srgbClr val="FF0000"/>
              </a:solidFill>
            </a:rPr>
            <a:t>Província</a:t>
          </a:r>
          <a:r>
            <a:rPr lang="en-US" sz="1600" b="1" dirty="0">
              <a:solidFill>
                <a:srgbClr val="FF0000"/>
              </a:solidFill>
            </a:rPr>
            <a:t> B</a:t>
          </a:r>
        </a:p>
      </cdr:txBody>
    </cdr:sp>
  </cdr:relSizeAnchor>
  <cdr:relSizeAnchor xmlns:cdr="http://schemas.openxmlformats.org/drawingml/2006/chartDrawing">
    <cdr:from>
      <cdr:x>0.84321</cdr:x>
      <cdr:y>0.28742</cdr:y>
    </cdr:from>
    <cdr:to>
      <cdr:x>0.97376</cdr:x>
      <cdr:y>0.35919</cdr:y>
    </cdr:to>
    <cdr:sp macro="" textlink="">
      <cdr:nvSpPr>
        <cdr:cNvPr id="3" name="TextBox 1">
          <a:extLst xmlns:a="http://schemas.openxmlformats.org/drawingml/2006/main">
            <a:ext uri="{FF2B5EF4-FFF2-40B4-BE49-F238E27FC236}">
              <a16:creationId xmlns:a16="http://schemas.microsoft.com/office/drawing/2014/main" id="{D9D22953-D833-A4BF-49B1-1736473D9428}"/>
            </a:ext>
          </a:extLst>
        </cdr:cNvPr>
        <cdr:cNvSpPr txBox="1"/>
      </cdr:nvSpPr>
      <cdr:spPr>
        <a:xfrm xmlns:a="http://schemas.openxmlformats.org/drawingml/2006/main">
          <a:off x="9358041" y="1521883"/>
          <a:ext cx="1448789" cy="38001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b="1" dirty="0" err="1">
              <a:solidFill>
                <a:srgbClr val="7030A0"/>
              </a:solidFill>
            </a:rPr>
            <a:t>Província</a:t>
          </a:r>
          <a:r>
            <a:rPr lang="en-US" sz="1600" b="1" dirty="0">
              <a:solidFill>
                <a:srgbClr val="7030A0"/>
              </a:solidFill>
            </a:rPr>
            <a:t> D</a:t>
          </a:r>
        </a:p>
      </cdr:txBody>
    </cdr:sp>
  </cdr:relSizeAnchor>
  <cdr:relSizeAnchor xmlns:cdr="http://schemas.openxmlformats.org/drawingml/2006/chartDrawing">
    <cdr:from>
      <cdr:x>0.84321</cdr:x>
      <cdr:y>0.40018</cdr:y>
    </cdr:from>
    <cdr:to>
      <cdr:x>0.97376</cdr:x>
      <cdr:y>0.47195</cdr:y>
    </cdr:to>
    <cdr:sp macro="" textlink="">
      <cdr:nvSpPr>
        <cdr:cNvPr id="4" name="TextBox 1">
          <a:extLst xmlns:a="http://schemas.openxmlformats.org/drawingml/2006/main">
            <a:ext uri="{FF2B5EF4-FFF2-40B4-BE49-F238E27FC236}">
              <a16:creationId xmlns:a16="http://schemas.microsoft.com/office/drawing/2014/main" id="{8B6E6E26-E4F2-08E7-B695-8AE74E64C2FA}"/>
            </a:ext>
          </a:extLst>
        </cdr:cNvPr>
        <cdr:cNvSpPr txBox="1"/>
      </cdr:nvSpPr>
      <cdr:spPr>
        <a:xfrm xmlns:a="http://schemas.openxmlformats.org/drawingml/2006/main">
          <a:off x="9358041" y="2118948"/>
          <a:ext cx="1448789" cy="38001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b="1" dirty="0" err="1">
              <a:solidFill>
                <a:srgbClr val="00953A"/>
              </a:solidFill>
            </a:rPr>
            <a:t>Província</a:t>
          </a:r>
          <a:r>
            <a:rPr lang="en-US" sz="1600" b="1" dirty="0">
              <a:solidFill>
                <a:srgbClr val="00953A"/>
              </a:solidFill>
            </a:rPr>
            <a:t> C</a:t>
          </a:r>
        </a:p>
      </cdr:txBody>
    </cdr:sp>
  </cdr:relSizeAnchor>
  <cdr:relSizeAnchor xmlns:cdr="http://schemas.openxmlformats.org/drawingml/2006/chartDrawing">
    <cdr:from>
      <cdr:x>0.84321</cdr:x>
      <cdr:y>0.46412</cdr:y>
    </cdr:from>
    <cdr:to>
      <cdr:x>0.97376</cdr:x>
      <cdr:y>0.53588</cdr:y>
    </cdr:to>
    <cdr:sp macro="" textlink="">
      <cdr:nvSpPr>
        <cdr:cNvPr id="5" name="TextBox 1">
          <a:extLst xmlns:a="http://schemas.openxmlformats.org/drawingml/2006/main">
            <a:ext uri="{FF2B5EF4-FFF2-40B4-BE49-F238E27FC236}">
              <a16:creationId xmlns:a16="http://schemas.microsoft.com/office/drawing/2014/main" id="{95098E36-E5DE-11B3-B488-D9D0D7A98A97}"/>
            </a:ext>
          </a:extLst>
        </cdr:cNvPr>
        <cdr:cNvSpPr txBox="1"/>
      </cdr:nvSpPr>
      <cdr:spPr>
        <a:xfrm xmlns:a="http://schemas.openxmlformats.org/drawingml/2006/main">
          <a:off x="9358041" y="2457463"/>
          <a:ext cx="1448789" cy="38001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b="1" dirty="0" err="1">
              <a:solidFill>
                <a:srgbClr val="C00000"/>
              </a:solidFill>
            </a:rPr>
            <a:t>Província</a:t>
          </a:r>
          <a:r>
            <a:rPr lang="en-US" sz="1600" b="1" dirty="0">
              <a:solidFill>
                <a:srgbClr val="C00000"/>
              </a:solidFill>
            </a:rPr>
            <a:t> F</a:t>
          </a:r>
        </a:p>
      </cdr:txBody>
    </cdr:sp>
  </cdr:relSizeAnchor>
  <cdr:relSizeAnchor xmlns:cdr="http://schemas.openxmlformats.org/drawingml/2006/chartDrawing">
    <cdr:from>
      <cdr:x>0.84321</cdr:x>
      <cdr:y>0.55221</cdr:y>
    </cdr:from>
    <cdr:to>
      <cdr:x>0.97376</cdr:x>
      <cdr:y>0.62398</cdr:y>
    </cdr:to>
    <cdr:sp macro="" textlink="">
      <cdr:nvSpPr>
        <cdr:cNvPr id="6" name="TextBox 1">
          <a:extLst xmlns:a="http://schemas.openxmlformats.org/drawingml/2006/main">
            <a:ext uri="{FF2B5EF4-FFF2-40B4-BE49-F238E27FC236}">
              <a16:creationId xmlns:a16="http://schemas.microsoft.com/office/drawing/2014/main" id="{DC114935-8A89-B2A1-C25D-176CDCD822F0}"/>
            </a:ext>
          </a:extLst>
        </cdr:cNvPr>
        <cdr:cNvSpPr txBox="1"/>
      </cdr:nvSpPr>
      <cdr:spPr>
        <a:xfrm xmlns:a="http://schemas.openxmlformats.org/drawingml/2006/main">
          <a:off x="9358041" y="2923899"/>
          <a:ext cx="1448789" cy="38001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b="1" dirty="0" err="1"/>
            <a:t>Província</a:t>
          </a:r>
          <a:r>
            <a:rPr lang="en-US" sz="1600" b="1" dirty="0"/>
            <a:t> A</a:t>
          </a:r>
        </a:p>
      </cdr:txBody>
    </cdr:sp>
  </cdr:relSizeAnchor>
  <cdr:relSizeAnchor xmlns:cdr="http://schemas.openxmlformats.org/drawingml/2006/chartDrawing">
    <cdr:from>
      <cdr:x>0.84321</cdr:x>
      <cdr:y>0.61563</cdr:y>
    </cdr:from>
    <cdr:to>
      <cdr:x>0.97376</cdr:x>
      <cdr:y>0.6874</cdr:y>
    </cdr:to>
    <cdr:sp macro="" textlink="">
      <cdr:nvSpPr>
        <cdr:cNvPr id="7" name="TextBox 1">
          <a:extLst xmlns:a="http://schemas.openxmlformats.org/drawingml/2006/main">
            <a:ext uri="{FF2B5EF4-FFF2-40B4-BE49-F238E27FC236}">
              <a16:creationId xmlns:a16="http://schemas.microsoft.com/office/drawing/2014/main" id="{F50622AE-DC0B-466A-8C9E-2EA2F4B8717E}"/>
            </a:ext>
          </a:extLst>
        </cdr:cNvPr>
        <cdr:cNvSpPr txBox="1"/>
      </cdr:nvSpPr>
      <cdr:spPr>
        <a:xfrm xmlns:a="http://schemas.openxmlformats.org/drawingml/2006/main">
          <a:off x="9358041" y="3259707"/>
          <a:ext cx="1448789" cy="38001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b="1" dirty="0" err="1">
              <a:solidFill>
                <a:srgbClr val="6699FF"/>
              </a:solidFill>
            </a:rPr>
            <a:t>Província</a:t>
          </a:r>
          <a:r>
            <a:rPr lang="en-US" sz="1600" b="1" dirty="0">
              <a:solidFill>
                <a:srgbClr val="6699FF"/>
              </a:solidFill>
            </a:rPr>
            <a:t> G</a:t>
          </a:r>
        </a:p>
      </cdr:txBody>
    </cdr:sp>
  </cdr:relSizeAnchor>
  <cdr:relSizeAnchor xmlns:cdr="http://schemas.openxmlformats.org/drawingml/2006/chartDrawing">
    <cdr:from>
      <cdr:x>0.84321</cdr:x>
      <cdr:y>0.67232</cdr:y>
    </cdr:from>
    <cdr:to>
      <cdr:x>0.97376</cdr:x>
      <cdr:y>0.74409</cdr:y>
    </cdr:to>
    <cdr:sp macro="" textlink="">
      <cdr:nvSpPr>
        <cdr:cNvPr id="8" name="TextBox 1">
          <a:extLst xmlns:a="http://schemas.openxmlformats.org/drawingml/2006/main">
            <a:ext uri="{FF2B5EF4-FFF2-40B4-BE49-F238E27FC236}">
              <a16:creationId xmlns:a16="http://schemas.microsoft.com/office/drawing/2014/main" id="{71434771-9375-6D99-9CF1-D36D278C8550}"/>
            </a:ext>
          </a:extLst>
        </cdr:cNvPr>
        <cdr:cNvSpPr txBox="1"/>
      </cdr:nvSpPr>
      <cdr:spPr>
        <a:xfrm xmlns:a="http://schemas.openxmlformats.org/drawingml/2006/main">
          <a:off x="9358041" y="3559889"/>
          <a:ext cx="1448789" cy="38001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b="1" dirty="0" err="1">
              <a:solidFill>
                <a:srgbClr val="3C16FA"/>
              </a:solidFill>
            </a:rPr>
            <a:t>Província</a:t>
          </a:r>
          <a:r>
            <a:rPr lang="en-US" sz="1600" b="1" dirty="0">
              <a:solidFill>
                <a:srgbClr val="3C16FA"/>
              </a:solidFill>
            </a:rPr>
            <a:t> E</a:t>
          </a:r>
        </a:p>
      </cdr:txBody>
    </cdr:sp>
  </cdr:relSizeAnchor>
</c:userShapes>
</file>

<file path=ppt/drawings/drawing2.xml><?xml version="1.0" encoding="utf-8"?>
<c:userShapes xmlns:c="http://schemas.openxmlformats.org/drawingml/2006/chart">
  <cdr:relSizeAnchor xmlns:cdr="http://schemas.openxmlformats.org/drawingml/2006/chartDrawing">
    <cdr:from>
      <cdr:x>0.84321</cdr:x>
      <cdr:y>0.06701</cdr:y>
    </cdr:from>
    <cdr:to>
      <cdr:x>0.97376</cdr:x>
      <cdr:y>0.13878</cdr:y>
    </cdr:to>
    <cdr:sp macro="" textlink="">
      <cdr:nvSpPr>
        <cdr:cNvPr id="2" name="TextBox 1">
          <a:extLst xmlns:a="http://schemas.openxmlformats.org/drawingml/2006/main">
            <a:ext uri="{FF2B5EF4-FFF2-40B4-BE49-F238E27FC236}">
              <a16:creationId xmlns:a16="http://schemas.microsoft.com/office/drawing/2014/main" id="{0214A2E1-E618-E3ED-F862-1879E4783A8D}"/>
            </a:ext>
          </a:extLst>
        </cdr:cNvPr>
        <cdr:cNvSpPr txBox="1"/>
      </cdr:nvSpPr>
      <cdr:spPr>
        <a:xfrm xmlns:a="http://schemas.openxmlformats.org/drawingml/2006/main">
          <a:off x="9358041" y="354802"/>
          <a:ext cx="1448789" cy="38001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600" b="1" dirty="0" err="1">
              <a:solidFill>
                <a:srgbClr val="FF0000"/>
              </a:solidFill>
            </a:rPr>
            <a:t>Província</a:t>
          </a:r>
          <a:r>
            <a:rPr lang="en-US" sz="1600" b="1" dirty="0">
              <a:solidFill>
                <a:srgbClr val="FF0000"/>
              </a:solidFill>
            </a:rPr>
            <a:t> B</a:t>
          </a:r>
        </a:p>
      </cdr:txBody>
    </cdr:sp>
  </cdr:relSizeAnchor>
  <cdr:relSizeAnchor xmlns:cdr="http://schemas.openxmlformats.org/drawingml/2006/chartDrawing">
    <cdr:from>
      <cdr:x>0.84321</cdr:x>
      <cdr:y>0.28742</cdr:y>
    </cdr:from>
    <cdr:to>
      <cdr:x>0.97376</cdr:x>
      <cdr:y>0.35919</cdr:y>
    </cdr:to>
    <cdr:sp macro="" textlink="">
      <cdr:nvSpPr>
        <cdr:cNvPr id="3" name="TextBox 1">
          <a:extLst xmlns:a="http://schemas.openxmlformats.org/drawingml/2006/main">
            <a:ext uri="{FF2B5EF4-FFF2-40B4-BE49-F238E27FC236}">
              <a16:creationId xmlns:a16="http://schemas.microsoft.com/office/drawing/2014/main" id="{D9D22953-D833-A4BF-49B1-1736473D9428}"/>
            </a:ext>
          </a:extLst>
        </cdr:cNvPr>
        <cdr:cNvSpPr txBox="1"/>
      </cdr:nvSpPr>
      <cdr:spPr>
        <a:xfrm xmlns:a="http://schemas.openxmlformats.org/drawingml/2006/main">
          <a:off x="9358041" y="1521883"/>
          <a:ext cx="1448789" cy="38001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b="1" dirty="0" err="1">
              <a:solidFill>
                <a:srgbClr val="7030A0"/>
              </a:solidFill>
            </a:rPr>
            <a:t>Província</a:t>
          </a:r>
          <a:r>
            <a:rPr lang="en-US" sz="1600" b="1" dirty="0">
              <a:solidFill>
                <a:srgbClr val="7030A0"/>
              </a:solidFill>
            </a:rPr>
            <a:t> D</a:t>
          </a:r>
        </a:p>
      </cdr:txBody>
    </cdr:sp>
  </cdr:relSizeAnchor>
  <cdr:relSizeAnchor xmlns:cdr="http://schemas.openxmlformats.org/drawingml/2006/chartDrawing">
    <cdr:from>
      <cdr:x>0.84321</cdr:x>
      <cdr:y>0.40018</cdr:y>
    </cdr:from>
    <cdr:to>
      <cdr:x>0.97376</cdr:x>
      <cdr:y>0.47195</cdr:y>
    </cdr:to>
    <cdr:sp macro="" textlink="">
      <cdr:nvSpPr>
        <cdr:cNvPr id="4" name="TextBox 1">
          <a:extLst xmlns:a="http://schemas.openxmlformats.org/drawingml/2006/main">
            <a:ext uri="{FF2B5EF4-FFF2-40B4-BE49-F238E27FC236}">
              <a16:creationId xmlns:a16="http://schemas.microsoft.com/office/drawing/2014/main" id="{8B6E6E26-E4F2-08E7-B695-8AE74E64C2FA}"/>
            </a:ext>
          </a:extLst>
        </cdr:cNvPr>
        <cdr:cNvSpPr txBox="1"/>
      </cdr:nvSpPr>
      <cdr:spPr>
        <a:xfrm xmlns:a="http://schemas.openxmlformats.org/drawingml/2006/main">
          <a:off x="9358041" y="2118948"/>
          <a:ext cx="1448789" cy="38001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b="1" dirty="0" err="1">
              <a:solidFill>
                <a:srgbClr val="00953A"/>
              </a:solidFill>
            </a:rPr>
            <a:t>Província</a:t>
          </a:r>
          <a:r>
            <a:rPr lang="en-US" sz="1600" b="1" dirty="0">
              <a:solidFill>
                <a:srgbClr val="00953A"/>
              </a:solidFill>
            </a:rPr>
            <a:t> C</a:t>
          </a:r>
        </a:p>
      </cdr:txBody>
    </cdr:sp>
  </cdr:relSizeAnchor>
  <cdr:relSizeAnchor xmlns:cdr="http://schemas.openxmlformats.org/drawingml/2006/chartDrawing">
    <cdr:from>
      <cdr:x>0.84321</cdr:x>
      <cdr:y>0.46412</cdr:y>
    </cdr:from>
    <cdr:to>
      <cdr:x>0.97376</cdr:x>
      <cdr:y>0.53588</cdr:y>
    </cdr:to>
    <cdr:sp macro="" textlink="">
      <cdr:nvSpPr>
        <cdr:cNvPr id="5" name="TextBox 1">
          <a:extLst xmlns:a="http://schemas.openxmlformats.org/drawingml/2006/main">
            <a:ext uri="{FF2B5EF4-FFF2-40B4-BE49-F238E27FC236}">
              <a16:creationId xmlns:a16="http://schemas.microsoft.com/office/drawing/2014/main" id="{95098E36-E5DE-11B3-B488-D9D0D7A98A97}"/>
            </a:ext>
          </a:extLst>
        </cdr:cNvPr>
        <cdr:cNvSpPr txBox="1"/>
      </cdr:nvSpPr>
      <cdr:spPr>
        <a:xfrm xmlns:a="http://schemas.openxmlformats.org/drawingml/2006/main">
          <a:off x="9358041" y="2457463"/>
          <a:ext cx="1448789" cy="38001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b="1" dirty="0" err="1">
              <a:solidFill>
                <a:srgbClr val="C00000"/>
              </a:solidFill>
            </a:rPr>
            <a:t>Província</a:t>
          </a:r>
          <a:r>
            <a:rPr lang="en-US" sz="1600" b="1" dirty="0">
              <a:solidFill>
                <a:srgbClr val="C00000"/>
              </a:solidFill>
            </a:rPr>
            <a:t> F</a:t>
          </a:r>
        </a:p>
      </cdr:txBody>
    </cdr:sp>
  </cdr:relSizeAnchor>
  <cdr:relSizeAnchor xmlns:cdr="http://schemas.openxmlformats.org/drawingml/2006/chartDrawing">
    <cdr:from>
      <cdr:x>0.84321</cdr:x>
      <cdr:y>0.55221</cdr:y>
    </cdr:from>
    <cdr:to>
      <cdr:x>0.97376</cdr:x>
      <cdr:y>0.62398</cdr:y>
    </cdr:to>
    <cdr:sp macro="" textlink="">
      <cdr:nvSpPr>
        <cdr:cNvPr id="6" name="TextBox 1">
          <a:extLst xmlns:a="http://schemas.openxmlformats.org/drawingml/2006/main">
            <a:ext uri="{FF2B5EF4-FFF2-40B4-BE49-F238E27FC236}">
              <a16:creationId xmlns:a16="http://schemas.microsoft.com/office/drawing/2014/main" id="{DC114935-8A89-B2A1-C25D-176CDCD822F0}"/>
            </a:ext>
          </a:extLst>
        </cdr:cNvPr>
        <cdr:cNvSpPr txBox="1"/>
      </cdr:nvSpPr>
      <cdr:spPr>
        <a:xfrm xmlns:a="http://schemas.openxmlformats.org/drawingml/2006/main">
          <a:off x="9358041" y="2923899"/>
          <a:ext cx="1448789" cy="38001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b="1" dirty="0" err="1"/>
            <a:t>Província</a:t>
          </a:r>
          <a:r>
            <a:rPr lang="en-US" sz="1600" b="1" dirty="0"/>
            <a:t> A</a:t>
          </a:r>
        </a:p>
      </cdr:txBody>
    </cdr:sp>
  </cdr:relSizeAnchor>
  <cdr:relSizeAnchor xmlns:cdr="http://schemas.openxmlformats.org/drawingml/2006/chartDrawing">
    <cdr:from>
      <cdr:x>0.84321</cdr:x>
      <cdr:y>0.61563</cdr:y>
    </cdr:from>
    <cdr:to>
      <cdr:x>0.97376</cdr:x>
      <cdr:y>0.6874</cdr:y>
    </cdr:to>
    <cdr:sp macro="" textlink="">
      <cdr:nvSpPr>
        <cdr:cNvPr id="7" name="TextBox 1">
          <a:extLst xmlns:a="http://schemas.openxmlformats.org/drawingml/2006/main">
            <a:ext uri="{FF2B5EF4-FFF2-40B4-BE49-F238E27FC236}">
              <a16:creationId xmlns:a16="http://schemas.microsoft.com/office/drawing/2014/main" id="{F50622AE-DC0B-466A-8C9E-2EA2F4B8717E}"/>
            </a:ext>
          </a:extLst>
        </cdr:cNvPr>
        <cdr:cNvSpPr txBox="1"/>
      </cdr:nvSpPr>
      <cdr:spPr>
        <a:xfrm xmlns:a="http://schemas.openxmlformats.org/drawingml/2006/main">
          <a:off x="9358041" y="3259707"/>
          <a:ext cx="1448789" cy="38001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b="1" dirty="0" err="1">
              <a:solidFill>
                <a:srgbClr val="6699FF"/>
              </a:solidFill>
            </a:rPr>
            <a:t>Província</a:t>
          </a:r>
          <a:r>
            <a:rPr lang="en-US" sz="1600" b="1" dirty="0">
              <a:solidFill>
                <a:srgbClr val="6699FF"/>
              </a:solidFill>
            </a:rPr>
            <a:t> G</a:t>
          </a:r>
        </a:p>
      </cdr:txBody>
    </cdr:sp>
  </cdr:relSizeAnchor>
  <cdr:relSizeAnchor xmlns:cdr="http://schemas.openxmlformats.org/drawingml/2006/chartDrawing">
    <cdr:from>
      <cdr:x>0.84321</cdr:x>
      <cdr:y>0.67232</cdr:y>
    </cdr:from>
    <cdr:to>
      <cdr:x>0.97376</cdr:x>
      <cdr:y>0.74409</cdr:y>
    </cdr:to>
    <cdr:sp macro="" textlink="">
      <cdr:nvSpPr>
        <cdr:cNvPr id="8" name="TextBox 1">
          <a:extLst xmlns:a="http://schemas.openxmlformats.org/drawingml/2006/main">
            <a:ext uri="{FF2B5EF4-FFF2-40B4-BE49-F238E27FC236}">
              <a16:creationId xmlns:a16="http://schemas.microsoft.com/office/drawing/2014/main" id="{71434771-9375-6D99-9CF1-D36D278C8550}"/>
            </a:ext>
          </a:extLst>
        </cdr:cNvPr>
        <cdr:cNvSpPr txBox="1"/>
      </cdr:nvSpPr>
      <cdr:spPr>
        <a:xfrm xmlns:a="http://schemas.openxmlformats.org/drawingml/2006/main">
          <a:off x="9358041" y="3559889"/>
          <a:ext cx="1448789" cy="38001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b="1" dirty="0" err="1">
              <a:solidFill>
                <a:srgbClr val="3C16FA"/>
              </a:solidFill>
            </a:rPr>
            <a:t>Província</a:t>
          </a:r>
          <a:r>
            <a:rPr lang="en-US" sz="1600" b="1" dirty="0">
              <a:solidFill>
                <a:srgbClr val="3C16FA"/>
              </a:solidFill>
            </a:rPr>
            <a:t> E</a:t>
          </a:r>
        </a:p>
      </cdr:txBody>
    </cdr:sp>
  </cdr:relSizeAnchor>
</c:userShapes>
</file>

<file path=ppt/drawings/drawing3.xml><?xml version="1.0" encoding="utf-8"?>
<c:userShapes xmlns:c="http://schemas.openxmlformats.org/drawingml/2006/chart">
  <cdr:relSizeAnchor xmlns:cdr="http://schemas.openxmlformats.org/drawingml/2006/chartDrawing">
    <cdr:from>
      <cdr:x>0.84321</cdr:x>
      <cdr:y>0.06701</cdr:y>
    </cdr:from>
    <cdr:to>
      <cdr:x>0.97376</cdr:x>
      <cdr:y>0.13878</cdr:y>
    </cdr:to>
    <cdr:sp macro="" textlink="">
      <cdr:nvSpPr>
        <cdr:cNvPr id="2" name="TextBox 1">
          <a:extLst xmlns:a="http://schemas.openxmlformats.org/drawingml/2006/main">
            <a:ext uri="{FF2B5EF4-FFF2-40B4-BE49-F238E27FC236}">
              <a16:creationId xmlns:a16="http://schemas.microsoft.com/office/drawing/2014/main" id="{0214A2E1-E618-E3ED-F862-1879E4783A8D}"/>
            </a:ext>
          </a:extLst>
        </cdr:cNvPr>
        <cdr:cNvSpPr txBox="1"/>
      </cdr:nvSpPr>
      <cdr:spPr>
        <a:xfrm xmlns:a="http://schemas.openxmlformats.org/drawingml/2006/main">
          <a:off x="9358041" y="354802"/>
          <a:ext cx="1448789" cy="38001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600" b="1" dirty="0" err="1">
              <a:solidFill>
                <a:srgbClr val="FF0000"/>
              </a:solidFill>
            </a:rPr>
            <a:t>Província</a:t>
          </a:r>
          <a:r>
            <a:rPr lang="en-US" sz="1600" b="1" dirty="0">
              <a:solidFill>
                <a:srgbClr val="FF0000"/>
              </a:solidFill>
            </a:rPr>
            <a:t> B</a:t>
          </a:r>
        </a:p>
      </cdr:txBody>
    </cdr:sp>
  </cdr:relSizeAnchor>
  <cdr:relSizeAnchor xmlns:cdr="http://schemas.openxmlformats.org/drawingml/2006/chartDrawing">
    <cdr:from>
      <cdr:x>0.84321</cdr:x>
      <cdr:y>0.28742</cdr:y>
    </cdr:from>
    <cdr:to>
      <cdr:x>0.97376</cdr:x>
      <cdr:y>0.35919</cdr:y>
    </cdr:to>
    <cdr:sp macro="" textlink="">
      <cdr:nvSpPr>
        <cdr:cNvPr id="3" name="TextBox 1">
          <a:extLst xmlns:a="http://schemas.openxmlformats.org/drawingml/2006/main">
            <a:ext uri="{FF2B5EF4-FFF2-40B4-BE49-F238E27FC236}">
              <a16:creationId xmlns:a16="http://schemas.microsoft.com/office/drawing/2014/main" id="{D9D22953-D833-A4BF-49B1-1736473D9428}"/>
            </a:ext>
          </a:extLst>
        </cdr:cNvPr>
        <cdr:cNvSpPr txBox="1"/>
      </cdr:nvSpPr>
      <cdr:spPr>
        <a:xfrm xmlns:a="http://schemas.openxmlformats.org/drawingml/2006/main">
          <a:off x="9358041" y="1521883"/>
          <a:ext cx="1448789" cy="38001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b="1" dirty="0" err="1">
              <a:solidFill>
                <a:srgbClr val="7030A0"/>
              </a:solidFill>
            </a:rPr>
            <a:t>Província</a:t>
          </a:r>
          <a:r>
            <a:rPr lang="en-US" sz="1600" b="1" dirty="0">
              <a:solidFill>
                <a:srgbClr val="7030A0"/>
              </a:solidFill>
            </a:rPr>
            <a:t> D</a:t>
          </a:r>
        </a:p>
      </cdr:txBody>
    </cdr:sp>
  </cdr:relSizeAnchor>
  <cdr:relSizeAnchor xmlns:cdr="http://schemas.openxmlformats.org/drawingml/2006/chartDrawing">
    <cdr:from>
      <cdr:x>0.84321</cdr:x>
      <cdr:y>0.40018</cdr:y>
    </cdr:from>
    <cdr:to>
      <cdr:x>0.97376</cdr:x>
      <cdr:y>0.47195</cdr:y>
    </cdr:to>
    <cdr:sp macro="" textlink="">
      <cdr:nvSpPr>
        <cdr:cNvPr id="4" name="TextBox 1">
          <a:extLst xmlns:a="http://schemas.openxmlformats.org/drawingml/2006/main">
            <a:ext uri="{FF2B5EF4-FFF2-40B4-BE49-F238E27FC236}">
              <a16:creationId xmlns:a16="http://schemas.microsoft.com/office/drawing/2014/main" id="{8B6E6E26-E4F2-08E7-B695-8AE74E64C2FA}"/>
            </a:ext>
          </a:extLst>
        </cdr:cNvPr>
        <cdr:cNvSpPr txBox="1"/>
      </cdr:nvSpPr>
      <cdr:spPr>
        <a:xfrm xmlns:a="http://schemas.openxmlformats.org/drawingml/2006/main">
          <a:off x="9358041" y="2118948"/>
          <a:ext cx="1448789" cy="38001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b="1" dirty="0" err="1">
              <a:solidFill>
                <a:srgbClr val="00953A"/>
              </a:solidFill>
            </a:rPr>
            <a:t>Província</a:t>
          </a:r>
          <a:r>
            <a:rPr lang="en-US" sz="1600" b="1" dirty="0">
              <a:solidFill>
                <a:srgbClr val="00953A"/>
              </a:solidFill>
            </a:rPr>
            <a:t> C</a:t>
          </a:r>
        </a:p>
      </cdr:txBody>
    </cdr:sp>
  </cdr:relSizeAnchor>
  <cdr:relSizeAnchor xmlns:cdr="http://schemas.openxmlformats.org/drawingml/2006/chartDrawing">
    <cdr:from>
      <cdr:x>0.84321</cdr:x>
      <cdr:y>0.46412</cdr:y>
    </cdr:from>
    <cdr:to>
      <cdr:x>0.97376</cdr:x>
      <cdr:y>0.53588</cdr:y>
    </cdr:to>
    <cdr:sp macro="" textlink="">
      <cdr:nvSpPr>
        <cdr:cNvPr id="5" name="TextBox 1">
          <a:extLst xmlns:a="http://schemas.openxmlformats.org/drawingml/2006/main">
            <a:ext uri="{FF2B5EF4-FFF2-40B4-BE49-F238E27FC236}">
              <a16:creationId xmlns:a16="http://schemas.microsoft.com/office/drawing/2014/main" id="{95098E36-E5DE-11B3-B488-D9D0D7A98A97}"/>
            </a:ext>
          </a:extLst>
        </cdr:cNvPr>
        <cdr:cNvSpPr txBox="1"/>
      </cdr:nvSpPr>
      <cdr:spPr>
        <a:xfrm xmlns:a="http://schemas.openxmlformats.org/drawingml/2006/main">
          <a:off x="9358041" y="2457463"/>
          <a:ext cx="1448789" cy="38001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b="1" dirty="0" err="1">
              <a:solidFill>
                <a:srgbClr val="C00000"/>
              </a:solidFill>
            </a:rPr>
            <a:t>Província</a:t>
          </a:r>
          <a:r>
            <a:rPr lang="en-US" sz="1600" b="1" dirty="0">
              <a:solidFill>
                <a:srgbClr val="C00000"/>
              </a:solidFill>
            </a:rPr>
            <a:t> F</a:t>
          </a:r>
        </a:p>
      </cdr:txBody>
    </cdr:sp>
  </cdr:relSizeAnchor>
  <cdr:relSizeAnchor xmlns:cdr="http://schemas.openxmlformats.org/drawingml/2006/chartDrawing">
    <cdr:from>
      <cdr:x>0.84321</cdr:x>
      <cdr:y>0.55221</cdr:y>
    </cdr:from>
    <cdr:to>
      <cdr:x>0.97376</cdr:x>
      <cdr:y>0.62398</cdr:y>
    </cdr:to>
    <cdr:sp macro="" textlink="">
      <cdr:nvSpPr>
        <cdr:cNvPr id="6" name="TextBox 1">
          <a:extLst xmlns:a="http://schemas.openxmlformats.org/drawingml/2006/main">
            <a:ext uri="{FF2B5EF4-FFF2-40B4-BE49-F238E27FC236}">
              <a16:creationId xmlns:a16="http://schemas.microsoft.com/office/drawing/2014/main" id="{DC114935-8A89-B2A1-C25D-176CDCD822F0}"/>
            </a:ext>
          </a:extLst>
        </cdr:cNvPr>
        <cdr:cNvSpPr txBox="1"/>
      </cdr:nvSpPr>
      <cdr:spPr>
        <a:xfrm xmlns:a="http://schemas.openxmlformats.org/drawingml/2006/main">
          <a:off x="9358041" y="2923899"/>
          <a:ext cx="1448789" cy="38001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b="1" dirty="0" err="1"/>
            <a:t>Província</a:t>
          </a:r>
          <a:r>
            <a:rPr lang="en-US" sz="1600" b="1" dirty="0"/>
            <a:t> A</a:t>
          </a:r>
        </a:p>
      </cdr:txBody>
    </cdr:sp>
  </cdr:relSizeAnchor>
  <cdr:relSizeAnchor xmlns:cdr="http://schemas.openxmlformats.org/drawingml/2006/chartDrawing">
    <cdr:from>
      <cdr:x>0.84321</cdr:x>
      <cdr:y>0.61563</cdr:y>
    </cdr:from>
    <cdr:to>
      <cdr:x>0.97376</cdr:x>
      <cdr:y>0.6874</cdr:y>
    </cdr:to>
    <cdr:sp macro="" textlink="">
      <cdr:nvSpPr>
        <cdr:cNvPr id="7" name="TextBox 1">
          <a:extLst xmlns:a="http://schemas.openxmlformats.org/drawingml/2006/main">
            <a:ext uri="{FF2B5EF4-FFF2-40B4-BE49-F238E27FC236}">
              <a16:creationId xmlns:a16="http://schemas.microsoft.com/office/drawing/2014/main" id="{F50622AE-DC0B-466A-8C9E-2EA2F4B8717E}"/>
            </a:ext>
          </a:extLst>
        </cdr:cNvPr>
        <cdr:cNvSpPr txBox="1"/>
      </cdr:nvSpPr>
      <cdr:spPr>
        <a:xfrm xmlns:a="http://schemas.openxmlformats.org/drawingml/2006/main">
          <a:off x="9358041" y="3259707"/>
          <a:ext cx="1448789" cy="38001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b="1" dirty="0" err="1">
              <a:solidFill>
                <a:srgbClr val="6699FF"/>
              </a:solidFill>
            </a:rPr>
            <a:t>Província</a:t>
          </a:r>
          <a:r>
            <a:rPr lang="en-US" sz="1600" b="1" dirty="0">
              <a:solidFill>
                <a:srgbClr val="6699FF"/>
              </a:solidFill>
            </a:rPr>
            <a:t> G</a:t>
          </a:r>
        </a:p>
      </cdr:txBody>
    </cdr:sp>
  </cdr:relSizeAnchor>
  <cdr:relSizeAnchor xmlns:cdr="http://schemas.openxmlformats.org/drawingml/2006/chartDrawing">
    <cdr:from>
      <cdr:x>0.84321</cdr:x>
      <cdr:y>0.67232</cdr:y>
    </cdr:from>
    <cdr:to>
      <cdr:x>0.97376</cdr:x>
      <cdr:y>0.74409</cdr:y>
    </cdr:to>
    <cdr:sp macro="" textlink="">
      <cdr:nvSpPr>
        <cdr:cNvPr id="8" name="TextBox 1">
          <a:extLst xmlns:a="http://schemas.openxmlformats.org/drawingml/2006/main">
            <a:ext uri="{FF2B5EF4-FFF2-40B4-BE49-F238E27FC236}">
              <a16:creationId xmlns:a16="http://schemas.microsoft.com/office/drawing/2014/main" id="{71434771-9375-6D99-9CF1-D36D278C8550}"/>
            </a:ext>
          </a:extLst>
        </cdr:cNvPr>
        <cdr:cNvSpPr txBox="1"/>
      </cdr:nvSpPr>
      <cdr:spPr>
        <a:xfrm xmlns:a="http://schemas.openxmlformats.org/drawingml/2006/main">
          <a:off x="9358041" y="3559889"/>
          <a:ext cx="1448789" cy="380010"/>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600" b="1" dirty="0" err="1">
              <a:solidFill>
                <a:srgbClr val="3C16FA"/>
              </a:solidFill>
            </a:rPr>
            <a:t>Província</a:t>
          </a:r>
          <a:r>
            <a:rPr lang="en-US" sz="1600" b="1" dirty="0">
              <a:solidFill>
                <a:srgbClr val="3C16FA"/>
              </a:solidFill>
            </a:rPr>
            <a:t> E</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9026"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69" tIns="46585" rIns="93169" bIns="46585" numCol="1" anchor="t" anchorCtr="0" compatLnSpc="1">
            <a:prstTxWarp prst="textNoShape">
              <a:avLst/>
            </a:prstTxWarp>
          </a:bodyPr>
          <a:lstStyle>
            <a:lvl1pPr defTabSz="931112" eaLnBrk="1" hangingPunct="1">
              <a:lnSpc>
                <a:spcPct val="100000"/>
              </a:lnSpc>
              <a:defRPr sz="1200">
                <a:latin typeface="Arial" charset="0"/>
                <a:cs typeface="Arial" charset="0"/>
              </a:defRPr>
            </a:lvl1pPr>
          </a:lstStyle>
          <a:p>
            <a:pPr>
              <a:defRPr/>
            </a:pPr>
            <a:endParaRPr lang="en-US"/>
          </a:p>
        </p:txBody>
      </p:sp>
      <p:sp>
        <p:nvSpPr>
          <p:cNvPr id="129027" name="Rectangle 3"/>
          <p:cNvSpPr>
            <a:spLocks noGrp="1" noChangeArrowheads="1"/>
          </p:cNvSpPr>
          <p:nvPr>
            <p:ph type="dt" sz="quarter" idx="1"/>
          </p:nvPr>
        </p:nvSpPr>
        <p:spPr bwMode="auto">
          <a:xfrm>
            <a:off x="3970338" y="0"/>
            <a:ext cx="3038475" cy="465138"/>
          </a:xfrm>
          <a:prstGeom prst="rect">
            <a:avLst/>
          </a:prstGeom>
          <a:noFill/>
          <a:ln w="9525">
            <a:noFill/>
            <a:miter lim="800000"/>
            <a:headEnd/>
            <a:tailEnd/>
          </a:ln>
          <a:effectLst/>
        </p:spPr>
        <p:txBody>
          <a:bodyPr vert="horz" wrap="square" lIns="93169" tIns="46585" rIns="93169" bIns="46585" numCol="1" anchor="t" anchorCtr="0" compatLnSpc="1">
            <a:prstTxWarp prst="textNoShape">
              <a:avLst/>
            </a:prstTxWarp>
          </a:bodyPr>
          <a:lstStyle>
            <a:lvl1pPr algn="r" defTabSz="931112" eaLnBrk="1" hangingPunct="1">
              <a:lnSpc>
                <a:spcPct val="100000"/>
              </a:lnSpc>
              <a:defRPr sz="1200">
                <a:latin typeface="Arial" charset="0"/>
                <a:cs typeface="Arial" charset="0"/>
              </a:defRPr>
            </a:lvl1pPr>
          </a:lstStyle>
          <a:p>
            <a:pPr>
              <a:defRPr/>
            </a:pPr>
            <a:r>
              <a:rPr lang="en-US"/>
              <a:t>2/28/2020</a:t>
            </a:r>
          </a:p>
        </p:txBody>
      </p:sp>
      <p:sp>
        <p:nvSpPr>
          <p:cNvPr id="129028" name="Rectangle 4"/>
          <p:cNvSpPr>
            <a:spLocks noGrp="1" noChangeArrowheads="1"/>
          </p:cNvSpPr>
          <p:nvPr>
            <p:ph type="ftr" sz="quarter" idx="2"/>
          </p:nvPr>
        </p:nvSpPr>
        <p:spPr bwMode="auto">
          <a:xfrm>
            <a:off x="0" y="8829675"/>
            <a:ext cx="5334000" cy="465138"/>
          </a:xfrm>
          <a:prstGeom prst="rect">
            <a:avLst/>
          </a:prstGeom>
          <a:noFill/>
          <a:ln w="9525">
            <a:noFill/>
            <a:miter lim="800000"/>
            <a:headEnd/>
            <a:tailEnd/>
          </a:ln>
          <a:effectLst/>
        </p:spPr>
        <p:txBody>
          <a:bodyPr vert="horz" wrap="square" lIns="93169" tIns="46585" rIns="93169" bIns="46585" numCol="1" anchor="b" anchorCtr="0" compatLnSpc="1">
            <a:prstTxWarp prst="textNoShape">
              <a:avLst/>
            </a:prstTxWarp>
          </a:bodyPr>
          <a:lstStyle>
            <a:lvl1pPr defTabSz="931112" eaLnBrk="1" hangingPunct="1">
              <a:lnSpc>
                <a:spcPct val="100000"/>
              </a:lnSpc>
              <a:defRPr sz="1200">
                <a:latin typeface="Arial" charset="0"/>
                <a:cs typeface="Arial" charset="0"/>
              </a:defRPr>
            </a:lvl1pPr>
          </a:lstStyle>
          <a:p>
            <a:pPr>
              <a:defRPr/>
            </a:pPr>
            <a:r>
              <a:rPr lang="en-US" altLang="en-US"/>
              <a:t>FETPF2.0_f06_</a:t>
            </a:r>
            <a:r>
              <a:rPr lang="en-US"/>
              <a:t>Display</a:t>
            </a:r>
            <a:r>
              <a:rPr lang="en-US" altLang="en-US"/>
              <a:t>_PPT_2020-02.pptx</a:t>
            </a:r>
            <a:endParaRPr lang="en-US"/>
          </a:p>
        </p:txBody>
      </p:sp>
      <p:sp>
        <p:nvSpPr>
          <p:cNvPr id="129029" name="Rectangle 5"/>
          <p:cNvSpPr>
            <a:spLocks noGrp="1" noChangeArrowheads="1"/>
          </p:cNvSpPr>
          <p:nvPr>
            <p:ph type="sldNum" sz="quarter" idx="3"/>
          </p:nvPr>
        </p:nvSpPr>
        <p:spPr bwMode="auto">
          <a:xfrm>
            <a:off x="5715000" y="8829675"/>
            <a:ext cx="1293813" cy="465138"/>
          </a:xfrm>
          <a:prstGeom prst="rect">
            <a:avLst/>
          </a:prstGeom>
          <a:noFill/>
          <a:ln w="9525">
            <a:noFill/>
            <a:miter lim="800000"/>
            <a:headEnd/>
            <a:tailEnd/>
          </a:ln>
          <a:effectLst/>
        </p:spPr>
        <p:txBody>
          <a:bodyPr vert="horz" wrap="square" lIns="93169" tIns="46585" rIns="93169" bIns="46585" numCol="1" anchor="b" anchorCtr="0" compatLnSpc="1">
            <a:prstTxWarp prst="textNoShape">
              <a:avLst/>
            </a:prstTxWarp>
          </a:bodyPr>
          <a:lstStyle>
            <a:lvl1pPr algn="r" defTabSz="930275" eaLnBrk="1" hangingPunct="1">
              <a:lnSpc>
                <a:spcPct val="100000"/>
              </a:lnSpc>
              <a:defRPr sz="1200">
                <a:latin typeface="Arial" panose="020B0604020202020204" pitchFamily="34" charset="0"/>
              </a:defRPr>
            </a:lvl1pPr>
          </a:lstStyle>
          <a:p>
            <a:pPr>
              <a:defRPr/>
            </a:pPr>
            <a:fld id="{1E284C8D-8C70-4E28-9F82-97EE1B23B9F4}" type="slidenum">
              <a:rPr lang="en-US" altLang="en-US"/>
              <a:pPr>
                <a:defRPr/>
              </a:pPr>
              <a:t>‹#›</a:t>
            </a:fld>
            <a:endParaRPr lang="en-US" altLang="en-US"/>
          </a:p>
        </p:txBody>
      </p:sp>
    </p:spTree>
    <p:extLst>
      <p:ext uri="{BB962C8B-B14F-4D97-AF65-F5344CB8AC3E}">
        <p14:creationId xmlns:p14="http://schemas.microsoft.com/office/powerpoint/2010/main" val="41361927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69" tIns="46585" rIns="93169" bIns="46585" numCol="1" anchor="t" anchorCtr="0" compatLnSpc="1">
            <a:prstTxWarp prst="textNoShape">
              <a:avLst/>
            </a:prstTxWarp>
          </a:bodyPr>
          <a:lstStyle>
            <a:lvl1pPr defTabSz="931112" eaLnBrk="1" hangingPunct="1">
              <a:lnSpc>
                <a:spcPct val="100000"/>
              </a:lnSpc>
              <a:defRPr sz="1200">
                <a:latin typeface="Arial" charset="0"/>
                <a:cs typeface="Arial" charset="0"/>
              </a:defRPr>
            </a:lvl1pPr>
          </a:lstStyle>
          <a:p>
            <a:pPr>
              <a:defRPr/>
            </a:pPr>
            <a:endParaRPr lang="en-US"/>
          </a:p>
        </p:txBody>
      </p:sp>
      <p:sp>
        <p:nvSpPr>
          <p:cNvPr id="26627" name="Rectangle 3"/>
          <p:cNvSpPr>
            <a:spLocks noGrp="1" noChangeArrowheads="1"/>
          </p:cNvSpPr>
          <p:nvPr>
            <p:ph type="dt" idx="1"/>
          </p:nvPr>
        </p:nvSpPr>
        <p:spPr bwMode="auto">
          <a:xfrm>
            <a:off x="3970338" y="0"/>
            <a:ext cx="3038475" cy="465138"/>
          </a:xfrm>
          <a:prstGeom prst="rect">
            <a:avLst/>
          </a:prstGeom>
          <a:noFill/>
          <a:ln w="9525">
            <a:noFill/>
            <a:miter lim="800000"/>
            <a:headEnd/>
            <a:tailEnd/>
          </a:ln>
          <a:effectLst/>
        </p:spPr>
        <p:txBody>
          <a:bodyPr vert="horz" wrap="square" lIns="93169" tIns="46585" rIns="93169" bIns="46585" numCol="1" anchor="t" anchorCtr="0" compatLnSpc="1">
            <a:prstTxWarp prst="textNoShape">
              <a:avLst/>
            </a:prstTxWarp>
          </a:bodyPr>
          <a:lstStyle>
            <a:lvl1pPr algn="r" defTabSz="931112" eaLnBrk="1" hangingPunct="1">
              <a:lnSpc>
                <a:spcPct val="100000"/>
              </a:lnSpc>
              <a:defRPr sz="1200">
                <a:latin typeface="Arial" charset="0"/>
                <a:cs typeface="Arial" charset="0"/>
              </a:defRPr>
            </a:lvl1pPr>
          </a:lstStyle>
          <a:p>
            <a:pPr>
              <a:defRPr/>
            </a:pPr>
            <a:endParaRPr lang="en-US"/>
          </a:p>
        </p:txBody>
      </p:sp>
      <p:sp>
        <p:nvSpPr>
          <p:cNvPr id="18436" name="Rectangle 4"/>
          <p:cNvSpPr>
            <a:spLocks noGrp="1" noRot="1" noChangeAspect="1" noChangeArrowheads="1" noTextEdit="1"/>
          </p:cNvSpPr>
          <p:nvPr>
            <p:ph type="sldImg" idx="2"/>
          </p:nvPr>
        </p:nvSpPr>
        <p:spPr bwMode="auto">
          <a:xfrm>
            <a:off x="409575" y="698500"/>
            <a:ext cx="6192838" cy="3484563"/>
          </a:xfrm>
          <a:prstGeom prst="rect">
            <a:avLst/>
          </a:prstGeom>
          <a:noFill/>
          <a:ln w="9525">
            <a:solidFill>
              <a:srgbClr val="000000"/>
            </a:solidFill>
            <a:miter lim="800000"/>
            <a:headEnd/>
            <a:tailEnd/>
          </a:ln>
          <a:extLst>
            <a:ext uri="{909E8E84-426E-40dd-AFC4-6F175D3DCCD1}">
              <a14:hiddenFill xmlns="" xmlns:a14="http://schemas.microsoft.com/office/drawing/2010/main" xmlns:p14="http://schemas.microsoft.com/office/powerpoint/2010/main">
                <a:solidFill>
                  <a:srgbClr val="FFFFFF"/>
                </a:solidFill>
              </a14:hiddenFill>
            </a:ext>
          </a:extLst>
        </p:spPr>
      </p:sp>
      <p:sp>
        <p:nvSpPr>
          <p:cNvPr id="26629" name="Rectangle 5"/>
          <p:cNvSpPr>
            <a:spLocks noGrp="1" noChangeArrowheads="1"/>
          </p:cNvSpPr>
          <p:nvPr>
            <p:ph type="body" sz="quarter" idx="3"/>
          </p:nvPr>
        </p:nvSpPr>
        <p:spPr bwMode="auto">
          <a:xfrm>
            <a:off x="701675" y="4416425"/>
            <a:ext cx="5607050" cy="4181475"/>
          </a:xfrm>
          <a:prstGeom prst="rect">
            <a:avLst/>
          </a:prstGeom>
          <a:noFill/>
          <a:ln w="9525">
            <a:noFill/>
            <a:miter lim="800000"/>
            <a:headEnd/>
            <a:tailEnd/>
          </a:ln>
          <a:effectLst/>
        </p:spPr>
        <p:txBody>
          <a:bodyPr vert="horz" wrap="square" lIns="93169" tIns="46585" rIns="93169" bIns="46585" numCol="1" anchor="t" anchorCtr="0" compatLnSpc="1">
            <a:prstTxWarp prst="textNoShape">
              <a:avLst/>
            </a:prstTxWarp>
          </a:bodyPr>
          <a:lstStyle/>
          <a:p>
            <a:pPr lvl="0"/>
            <a:r>
              <a:rPr lang="en-US" noProof="0"/>
              <a:t>Clique para editar os estilos de texto mestre</a:t>
            </a:r>
          </a:p>
          <a:p>
            <a:pPr lvl="1"/>
            <a:r>
              <a:rPr lang="en-US" noProof="0"/>
              <a:t>Segundo nível</a:t>
            </a:r>
          </a:p>
          <a:p>
            <a:pPr lvl="2"/>
            <a:r>
              <a:rPr lang="en-US" noProof="0"/>
              <a:t>Terceiro nível</a:t>
            </a:r>
          </a:p>
          <a:p>
            <a:pPr lvl="3"/>
            <a:r>
              <a:rPr lang="en-US" noProof="0"/>
              <a:t>Quarto nível</a:t>
            </a:r>
          </a:p>
          <a:p>
            <a:pPr lvl="4"/>
            <a:r>
              <a:rPr lang="en-US" noProof="0"/>
              <a:t>Quinto nível</a:t>
            </a:r>
          </a:p>
        </p:txBody>
      </p:sp>
      <p:sp>
        <p:nvSpPr>
          <p:cNvPr id="26630" name="Rectangle 6"/>
          <p:cNvSpPr>
            <a:spLocks noGrp="1" noChangeArrowheads="1"/>
          </p:cNvSpPr>
          <p:nvPr>
            <p:ph type="ftr" sz="quarter" idx="4"/>
          </p:nvPr>
        </p:nvSpPr>
        <p:spPr bwMode="auto">
          <a:xfrm>
            <a:off x="0" y="8829675"/>
            <a:ext cx="3038475" cy="465138"/>
          </a:xfrm>
          <a:prstGeom prst="rect">
            <a:avLst/>
          </a:prstGeom>
          <a:noFill/>
          <a:ln w="9525">
            <a:noFill/>
            <a:miter lim="800000"/>
            <a:headEnd/>
            <a:tailEnd/>
          </a:ln>
          <a:effectLst/>
        </p:spPr>
        <p:txBody>
          <a:bodyPr vert="horz" wrap="square" lIns="93169" tIns="46585" rIns="93169" bIns="46585" numCol="1" anchor="b" anchorCtr="0" compatLnSpc="1">
            <a:prstTxWarp prst="textNoShape">
              <a:avLst/>
            </a:prstTxWarp>
          </a:bodyPr>
          <a:lstStyle>
            <a:lvl1pPr defTabSz="931112" eaLnBrk="1" hangingPunct="1">
              <a:lnSpc>
                <a:spcPct val="100000"/>
              </a:lnSpc>
              <a:defRPr sz="1200">
                <a:latin typeface="Arial" charset="0"/>
                <a:cs typeface="Arial" charset="0"/>
              </a:defRPr>
            </a:lvl1pPr>
          </a:lstStyle>
          <a:p>
            <a:pPr>
              <a:defRPr/>
            </a:pPr>
            <a:endParaRPr lang="en-US"/>
          </a:p>
        </p:txBody>
      </p:sp>
      <p:sp>
        <p:nvSpPr>
          <p:cNvPr id="26631" name="Rectangle 7"/>
          <p:cNvSpPr>
            <a:spLocks noGrp="1" noChangeArrowheads="1"/>
          </p:cNvSpPr>
          <p:nvPr>
            <p:ph type="sldNum" sz="quarter" idx="5"/>
          </p:nvPr>
        </p:nvSpPr>
        <p:spPr bwMode="auto">
          <a:xfrm>
            <a:off x="3970338" y="8829675"/>
            <a:ext cx="3038475" cy="465138"/>
          </a:xfrm>
          <a:prstGeom prst="rect">
            <a:avLst/>
          </a:prstGeom>
          <a:noFill/>
          <a:ln w="9525">
            <a:noFill/>
            <a:miter lim="800000"/>
            <a:headEnd/>
            <a:tailEnd/>
          </a:ln>
          <a:effectLst/>
        </p:spPr>
        <p:txBody>
          <a:bodyPr vert="horz" wrap="square" lIns="93169" tIns="46585" rIns="93169" bIns="46585" numCol="1" anchor="b" anchorCtr="0" compatLnSpc="1">
            <a:prstTxWarp prst="textNoShape">
              <a:avLst/>
            </a:prstTxWarp>
          </a:bodyPr>
          <a:lstStyle>
            <a:lvl1pPr algn="r" defTabSz="930275" eaLnBrk="1" hangingPunct="1">
              <a:lnSpc>
                <a:spcPct val="100000"/>
              </a:lnSpc>
              <a:defRPr sz="1200">
                <a:latin typeface="Arial" panose="020B0604020202020204" pitchFamily="34" charset="0"/>
              </a:defRPr>
            </a:lvl1pPr>
          </a:lstStyle>
          <a:p>
            <a:pPr>
              <a:defRPr/>
            </a:pPr>
            <a:fld id="{F5F56037-6788-433A-A7B1-BC071E3268D5}" type="slidenum">
              <a:rPr lang="en-US" altLang="en-US"/>
              <a:t>‹#›</a:t>
            </a:fld>
            <a:endParaRPr lang="en-US" altLang="en-US"/>
          </a:p>
        </p:txBody>
      </p:sp>
    </p:spTree>
    <p:extLst>
      <p:ext uri="{BB962C8B-B14F-4D97-AF65-F5344CB8AC3E}">
        <p14:creationId xmlns:p14="http://schemas.microsoft.com/office/powerpoint/2010/main" val="119383241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8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8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8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8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8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xfrm>
            <a:off x="409575" y="698500"/>
            <a:ext cx="6192838" cy="3484563"/>
          </a:xfrm>
          <a:ln/>
        </p:spPr>
      </p:sp>
      <p:sp>
        <p:nvSpPr>
          <p:cNvPr id="21507" name="Notes Placeholder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800" b="1" i="0" dirty="0">
                <a:latin typeface="Arial" panose="020B0604020202020204" pitchFamily="34" charset="0"/>
                <a:ea typeface="Calibri"/>
                <a:cs typeface="Arial" panose="020B0604020202020204" pitchFamily="34" charset="0"/>
                <a:sym typeface="Calibri"/>
              </a:rPr>
              <a:t>Notas do </a:t>
            </a:r>
            <a:r>
              <a:rPr lang="en-US" sz="1800" b="1" i="0" dirty="0" err="1">
                <a:latin typeface="Arial" panose="020B0604020202020204" pitchFamily="34" charset="0"/>
                <a:ea typeface="Calibri"/>
                <a:cs typeface="Arial" panose="020B0604020202020204" pitchFamily="34" charset="0"/>
                <a:sym typeface="Calibri"/>
              </a:rPr>
              <a:t>instrutor</a:t>
            </a:r>
            <a:r>
              <a:rPr lang="en-US" sz="1800" i="0" dirty="0">
                <a:latin typeface="Arial" panose="020B0604020202020204" pitchFamily="34" charset="0"/>
                <a:ea typeface="Calibri"/>
                <a:cs typeface="Arial" panose="020B0604020202020204" pitchFamily="34" charset="0"/>
                <a:sym typeface="Calibri"/>
              </a:rPr>
              <a:t>: </a:t>
            </a:r>
          </a:p>
          <a:p>
            <a:endParaRPr lang="en-US" altLang="en-US" b="1" dirty="0">
              <a:latin typeface="Arial" panose="020B0604020202020204" pitchFamily="34" charset="0"/>
              <a:cs typeface="Arial" panose="020B0604020202020204" pitchFamily="34" charset="0"/>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v"/>
              <a:tabLst/>
              <a:defRPr/>
            </a:pPr>
            <a:r>
              <a:rPr lang="en-US" sz="1800" i="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Feel free to modify this presentation as necessary to fit your local context.  If modifications are made, please indicate: </a:t>
            </a:r>
            <a:r>
              <a:rPr lang="en-US" sz="1800" b="1" i="1" dirty="0">
                <a:effectLst/>
                <a:latin typeface="Arial" panose="020B0604020202020204" pitchFamily="34" charset="0"/>
                <a:ea typeface="Times New Roman" panose="02020603050405020304" pitchFamily="18" charset="0"/>
                <a:cs typeface="Arial" panose="020B0604020202020204" pitchFamily="34" charset="0"/>
              </a:rPr>
              <a:t>"This presentation has been modified in part from the original CDC version" </a:t>
            </a:r>
            <a:r>
              <a:rPr lang="en-US" sz="1800" b="0" i="1" dirty="0">
                <a:effectLst/>
                <a:latin typeface="Arial" panose="020B0604020202020204" pitchFamily="34" charset="0"/>
                <a:ea typeface="Times New Roman" panose="02020603050405020304" pitchFamily="18" charset="0"/>
                <a:cs typeface="Arial" panose="020B0604020202020204" pitchFamily="34" charset="0"/>
              </a:rPr>
              <a:t>on this slide. </a:t>
            </a:r>
            <a:endParaRPr lang="en-US" b="0" u="sng" dirty="0">
              <a:latin typeface="Arial" panose="020B0604020202020204" pitchFamily="34" charset="0"/>
              <a:cs typeface="Arial" panose="020B0604020202020204" pitchFamily="34" charset="0"/>
            </a:endParaRPr>
          </a:p>
          <a:p>
            <a:endParaRPr lang="en-US" altLang="en-US" dirty="0">
              <a:latin typeface="Arial" panose="020B0604020202020204" pitchFamily="34" charset="0"/>
              <a:cs typeface="Arial" panose="020B0604020202020204" pitchFamily="34" charset="0"/>
            </a:endParaRPr>
          </a:p>
        </p:txBody>
      </p:sp>
      <p:sp>
        <p:nvSpPr>
          <p:cNvPr id="21508" name="Slide Number Placeholder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defTabSz="930275">
              <a:defRPr>
                <a:solidFill>
                  <a:schemeClr val="tx1"/>
                </a:solidFill>
                <a:latin typeface="Courier New" panose="02070309020205020404" pitchFamily="49" charset="0"/>
                <a:cs typeface="Arial" panose="020B0604020202020204" pitchFamily="34" charset="0"/>
              </a:defRPr>
            </a:lvl1pPr>
            <a:lvl2pPr marL="742950" indent="-285750" defTabSz="930275">
              <a:defRPr>
                <a:solidFill>
                  <a:schemeClr val="tx1"/>
                </a:solidFill>
                <a:latin typeface="Courier New" panose="02070309020205020404" pitchFamily="49" charset="0"/>
                <a:cs typeface="Arial" panose="020B0604020202020204" pitchFamily="34" charset="0"/>
              </a:defRPr>
            </a:lvl2pPr>
            <a:lvl3pPr marL="1143000" indent="-228600" defTabSz="930275">
              <a:defRPr>
                <a:solidFill>
                  <a:schemeClr val="tx1"/>
                </a:solidFill>
                <a:latin typeface="Courier New" panose="02070309020205020404" pitchFamily="49" charset="0"/>
                <a:cs typeface="Arial" panose="020B0604020202020204" pitchFamily="34" charset="0"/>
              </a:defRPr>
            </a:lvl3pPr>
            <a:lvl4pPr marL="1600200" indent="-228600" defTabSz="930275">
              <a:defRPr>
                <a:solidFill>
                  <a:schemeClr val="tx1"/>
                </a:solidFill>
                <a:latin typeface="Courier New" panose="02070309020205020404" pitchFamily="49" charset="0"/>
                <a:cs typeface="Arial" panose="020B0604020202020204" pitchFamily="34" charset="0"/>
              </a:defRPr>
            </a:lvl4pPr>
            <a:lvl5pPr marL="2057400" indent="-228600" defTabSz="930275">
              <a:defRPr>
                <a:solidFill>
                  <a:schemeClr val="tx1"/>
                </a:solidFill>
                <a:latin typeface="Courier New" panose="02070309020205020404" pitchFamily="49" charset="0"/>
                <a:cs typeface="Arial" panose="020B0604020202020204" pitchFamily="34" charset="0"/>
              </a:defRPr>
            </a:lvl5pPr>
            <a:lvl6pPr marL="2514600" indent="-228600" defTabSz="930275" eaLnBrk="0" fontAlgn="base" hangingPunct="0">
              <a:spcBef>
                <a:spcPct val="0"/>
              </a:spcBef>
              <a:spcAft>
                <a:spcPct val="0"/>
              </a:spcAft>
              <a:defRPr>
                <a:solidFill>
                  <a:schemeClr val="tx1"/>
                </a:solidFill>
                <a:latin typeface="Courier New" panose="02070309020205020404" pitchFamily="49" charset="0"/>
                <a:cs typeface="Arial" panose="020B0604020202020204" pitchFamily="34" charset="0"/>
              </a:defRPr>
            </a:lvl6pPr>
            <a:lvl7pPr marL="2971800" indent="-228600" defTabSz="930275" eaLnBrk="0" fontAlgn="base" hangingPunct="0">
              <a:spcBef>
                <a:spcPct val="0"/>
              </a:spcBef>
              <a:spcAft>
                <a:spcPct val="0"/>
              </a:spcAft>
              <a:defRPr>
                <a:solidFill>
                  <a:schemeClr val="tx1"/>
                </a:solidFill>
                <a:latin typeface="Courier New" panose="02070309020205020404" pitchFamily="49" charset="0"/>
                <a:cs typeface="Arial" panose="020B0604020202020204" pitchFamily="34" charset="0"/>
              </a:defRPr>
            </a:lvl7pPr>
            <a:lvl8pPr marL="3429000" indent="-228600" defTabSz="930275" eaLnBrk="0" fontAlgn="base" hangingPunct="0">
              <a:spcBef>
                <a:spcPct val="0"/>
              </a:spcBef>
              <a:spcAft>
                <a:spcPct val="0"/>
              </a:spcAft>
              <a:defRPr>
                <a:solidFill>
                  <a:schemeClr val="tx1"/>
                </a:solidFill>
                <a:latin typeface="Courier New" panose="02070309020205020404" pitchFamily="49" charset="0"/>
                <a:cs typeface="Arial" panose="020B0604020202020204" pitchFamily="34" charset="0"/>
              </a:defRPr>
            </a:lvl8pPr>
            <a:lvl9pPr marL="3886200" indent="-228600" defTabSz="930275" eaLnBrk="0" fontAlgn="base" hangingPunct="0">
              <a:spcBef>
                <a:spcPct val="0"/>
              </a:spcBef>
              <a:spcAft>
                <a:spcPct val="0"/>
              </a:spcAft>
              <a:defRPr>
                <a:solidFill>
                  <a:schemeClr val="tx1"/>
                </a:solidFill>
                <a:latin typeface="Courier New" panose="02070309020205020404" pitchFamily="49" charset="0"/>
                <a:cs typeface="Arial" panose="020B0604020202020204" pitchFamily="34" charset="0"/>
              </a:defRPr>
            </a:lvl9pPr>
          </a:lstStyle>
          <a:p>
            <a:fld id="{FE5D068E-CE07-488E-B00C-E6F3A5D4959C}" type="slidenum">
              <a:rPr lang="en-US" altLang="en-US" smtClean="0">
                <a:latin typeface="Arial" panose="020B0604020202020204" pitchFamily="34" charset="0"/>
              </a:rPr>
              <a:t>1</a:t>
            </a:fld>
            <a:endParaRPr lang="en-US" altLang="en-US">
              <a:latin typeface="Arial" panose="020B060402020202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1" dirty="0"/>
              <a:t>Notas do </a:t>
            </a:r>
            <a:r>
              <a:rPr lang="en-US" sz="1200" b="1" dirty="0" err="1"/>
              <a:t>instrutor</a:t>
            </a:r>
            <a:r>
              <a:rPr lang="en-US" sz="1200" b="1" dirty="0"/>
              <a:t>:</a:t>
            </a:r>
          </a:p>
          <a:p>
            <a:pPr marL="0" indent="0">
              <a:buClr>
                <a:schemeClr val="tx1"/>
              </a:buClr>
              <a:buNone/>
            </a:pPr>
            <a:endParaRPr lang="en-US" sz="1200" b="1" i="1" dirty="0"/>
          </a:p>
          <a:p>
            <a:pPr marL="171450" marR="0" lvl="0" indent="-171450" algn="l" defTabSz="914400" rtl="0" eaLnBrk="0" fontAlgn="base" latinLnBrk="0" hangingPunct="0">
              <a:lnSpc>
                <a:spcPct val="100000"/>
              </a:lnSpc>
              <a:spcBef>
                <a:spcPct val="30000"/>
              </a:spcBef>
              <a:spcAft>
                <a:spcPct val="0"/>
              </a:spcAft>
              <a:buClr>
                <a:schemeClr val="tx1"/>
              </a:buClr>
              <a:buSzTx/>
              <a:buFont typeface="Wingdings" panose="05000000000000000000" pitchFamily="2" charset="2"/>
              <a:buChar char="v"/>
              <a:tabLst/>
              <a:defRPr/>
            </a:pPr>
            <a:r>
              <a:rPr lang="en-US" sz="1200" b="1" i="1" dirty="0"/>
              <a:t>Este </a:t>
            </a:r>
            <a:r>
              <a:rPr lang="en-US" sz="1200" b="1" i="1" dirty="0" err="1"/>
              <a:t>diapositivo</a:t>
            </a:r>
            <a:r>
              <a:rPr lang="en-US" sz="1200" b="1" i="1" dirty="0"/>
              <a:t> </a:t>
            </a:r>
            <a:r>
              <a:rPr lang="en-US" sz="1200" b="1" i="1" dirty="0" err="1"/>
              <a:t>responde</a:t>
            </a:r>
            <a:r>
              <a:rPr lang="en-US" sz="1200" b="1" i="1" dirty="0"/>
              <a:t> à </a:t>
            </a:r>
            <a:r>
              <a:rPr lang="en-US" sz="1200" b="1" i="1" dirty="0" err="1"/>
              <a:t>pergunta</a:t>
            </a:r>
            <a:r>
              <a:rPr lang="en-US" sz="1200" b="1" i="1" dirty="0"/>
              <a:t> "b" do </a:t>
            </a:r>
            <a:r>
              <a:rPr lang="en-US" sz="1200" b="1" i="1" dirty="0" err="1"/>
              <a:t>diapositivo</a:t>
            </a:r>
            <a:r>
              <a:rPr lang="en-US" sz="1200" b="1" i="1" dirty="0"/>
              <a:t> 8 (</a:t>
            </a:r>
            <a:r>
              <a:rPr lang="en-US" sz="1200" b="1" i="1" dirty="0" err="1"/>
              <a:t>por</a:t>
            </a:r>
            <a:r>
              <a:rPr lang="en-US" sz="1200" b="1" i="1" dirty="0"/>
              <a:t> </a:t>
            </a:r>
            <a:r>
              <a:rPr lang="en-US" sz="1200" b="1" i="1" dirty="0" err="1"/>
              <a:t>exemplo</a:t>
            </a:r>
            <a:r>
              <a:rPr lang="en-US" sz="1200" b="1" i="1" dirty="0"/>
              <a:t>, </a:t>
            </a:r>
            <a:r>
              <a:rPr lang="en-US" sz="1200" b="1" i="1" dirty="0" err="1"/>
              <a:t>Porquê</a:t>
            </a:r>
            <a:r>
              <a:rPr lang="en-US" sz="1200" b="1" i="1" dirty="0"/>
              <a:t> </a:t>
            </a:r>
            <a:r>
              <a:rPr lang="en-US" sz="1200" b="1" i="1" dirty="0" err="1"/>
              <a:t>realizar</a:t>
            </a:r>
            <a:r>
              <a:rPr lang="en-US" sz="1200" b="1" i="1" dirty="0"/>
              <a:t> a </a:t>
            </a:r>
            <a:r>
              <a:rPr lang="en-US" sz="1200" b="1" i="1" dirty="0" err="1"/>
              <a:t>vigilância</a:t>
            </a:r>
            <a:r>
              <a:rPr lang="en-US" sz="1200" b="1" i="1" dirty="0"/>
              <a:t> das </a:t>
            </a:r>
            <a:r>
              <a:rPr lang="en-US" sz="1200" b="1" i="1" dirty="0" err="1"/>
              <a:t>populações</a:t>
            </a:r>
            <a:r>
              <a:rPr lang="en-US" sz="1200" b="1" i="1" dirty="0"/>
              <a:t> </a:t>
            </a:r>
            <a:r>
              <a:rPr lang="en-US" sz="1200" b="1" i="1" dirty="0" err="1"/>
              <a:t>animais</a:t>
            </a:r>
            <a:r>
              <a:rPr lang="en-US" sz="1200" b="1" i="1" dirty="0"/>
              <a:t>? (Qual é a </a:t>
            </a:r>
            <a:r>
              <a:rPr lang="en-US" sz="1200" b="1" i="1" dirty="0" err="1"/>
              <a:t>razão</a:t>
            </a:r>
            <a:r>
              <a:rPr lang="en-US" sz="1200" b="1" i="1" dirty="0"/>
              <a:t> para </a:t>
            </a:r>
            <a:r>
              <a:rPr lang="en-US" sz="1200" b="1" i="1" dirty="0" err="1"/>
              <a:t>partilhar</a:t>
            </a:r>
            <a:r>
              <a:rPr lang="en-US" sz="1200" b="1" i="1" dirty="0"/>
              <a:t> esses dados com o sector </a:t>
            </a:r>
            <a:r>
              <a:rPr lang="en-US" sz="1200" b="1" i="1" dirty="0" err="1"/>
              <a:t>humano</a:t>
            </a:r>
            <a:r>
              <a:rPr lang="en-US" sz="1200" b="1" i="1" dirty="0"/>
              <a:t>?) ).  </a:t>
            </a:r>
            <a:r>
              <a:rPr lang="en-US" sz="1200" b="1" i="1" dirty="0" err="1"/>
              <a:t>Reconheça</a:t>
            </a:r>
            <a:r>
              <a:rPr lang="en-US" sz="1200" b="1" i="1" dirty="0"/>
              <a:t> as </a:t>
            </a:r>
            <a:r>
              <a:rPr lang="en-US" sz="1200" b="1" i="1" dirty="0" err="1"/>
              <a:t>respostas</a:t>
            </a:r>
            <a:r>
              <a:rPr lang="en-US" sz="1200" b="1" i="1" dirty="0"/>
              <a:t> dadas </a:t>
            </a:r>
            <a:r>
              <a:rPr lang="en-US" sz="1200" b="1" i="1" dirty="0" err="1"/>
              <a:t>pelos</a:t>
            </a:r>
            <a:r>
              <a:rPr lang="en-US" sz="1200" b="1" i="1" dirty="0"/>
              <a:t> </a:t>
            </a:r>
            <a:r>
              <a:rPr lang="en-US" sz="1200" b="1" i="1" dirty="0" err="1"/>
              <a:t>participantes</a:t>
            </a:r>
            <a:r>
              <a:rPr lang="en-US" sz="1200" b="1" i="1" dirty="0"/>
              <a:t> que se </a:t>
            </a:r>
            <a:r>
              <a:rPr lang="en-US" sz="1200" b="1" i="1" dirty="0" err="1"/>
              <a:t>alinham</a:t>
            </a:r>
            <a:r>
              <a:rPr lang="en-US" sz="1200" b="1" i="1" dirty="0"/>
              <a:t> com </a:t>
            </a:r>
            <a:r>
              <a:rPr lang="en-US" sz="1200" b="1" i="1" dirty="0" err="1"/>
              <a:t>esta</a:t>
            </a:r>
            <a:r>
              <a:rPr lang="en-US" sz="1200" b="1" i="1" dirty="0"/>
              <a:t> </a:t>
            </a:r>
            <a:r>
              <a:rPr lang="en-US" sz="1200" b="1" i="1" dirty="0" err="1"/>
              <a:t>resposta</a:t>
            </a:r>
            <a:r>
              <a:rPr lang="en-US" sz="1200" b="1" i="1" dirty="0"/>
              <a:t>.</a:t>
            </a:r>
          </a:p>
          <a:p>
            <a:pPr marL="171450" marR="0" lvl="0" indent="-171450" algn="l" defTabSz="914400" rtl="0" eaLnBrk="0" fontAlgn="base" latinLnBrk="0" hangingPunct="0">
              <a:lnSpc>
                <a:spcPct val="100000"/>
              </a:lnSpc>
              <a:spcBef>
                <a:spcPct val="30000"/>
              </a:spcBef>
              <a:spcAft>
                <a:spcPct val="0"/>
              </a:spcAft>
              <a:buClr>
                <a:schemeClr val="tx1"/>
              </a:buClr>
              <a:buSzTx/>
              <a:buFont typeface="Wingdings" panose="05000000000000000000" pitchFamily="2" charset="2"/>
              <a:buChar char="v"/>
              <a:tabLst/>
              <a:defRPr/>
            </a:pPr>
            <a:endParaRPr kumimoji="0" lang="en-US" sz="1200" b="1" i="1"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charset="0"/>
            </a:endParaRPr>
          </a:p>
          <a:p>
            <a:pPr marL="171450" marR="0" lvl="0" indent="-171450" algn="l" defTabSz="914400" rtl="0" eaLnBrk="0" fontAlgn="base" latinLnBrk="0" hangingPunct="0">
              <a:lnSpc>
                <a:spcPct val="100000"/>
              </a:lnSpc>
              <a:spcBef>
                <a:spcPct val="30000"/>
              </a:spcBef>
              <a:spcAft>
                <a:spcPct val="0"/>
              </a:spcAft>
              <a:buClr>
                <a:schemeClr val="tx1"/>
              </a:buClr>
              <a:buSzTx/>
              <a:buFont typeface="Wingdings" panose="05000000000000000000" pitchFamily="2" charset="2"/>
              <a:buChar char="§"/>
              <a:tabLst/>
              <a:defRPr/>
            </a:pPr>
            <a:r>
              <a:rPr kumimoji="0" lang="en-US" sz="1200" b="1" i="0" u="sng" strike="noStrike" kern="1200" cap="none" spc="0" normalizeH="0" baseline="0" noProof="0" dirty="0" err="1">
                <a:ln>
                  <a:noFill/>
                </a:ln>
                <a:solidFill>
                  <a:srgbClr val="000000"/>
                </a:solidFill>
                <a:effectLst/>
                <a:uLnTx/>
                <a:uFillTx/>
                <a:latin typeface="Arial" panose="020B0604020202020204" pitchFamily="34" charset="0"/>
                <a:ea typeface="Times New Roman" panose="02020603050405020304" pitchFamily="18" charset="0"/>
                <a:cs typeface="Arial" charset="0"/>
              </a:rPr>
              <a:t>Dizer</a:t>
            </a:r>
            <a:r>
              <a:rPr kumimoji="0" lang="en-US" sz="1200" b="1" i="0" u="sng"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charset="0"/>
              </a:rPr>
              <a:t>:</a:t>
            </a:r>
            <a:r>
              <a:rPr kumimoji="0" lang="en-US" sz="1200" b="1"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charset="0"/>
              </a:rPr>
              <a:t> </a:t>
            </a:r>
            <a:r>
              <a:rPr kumimoji="0" lang="en-US" sz="1200" b="0" i="0" u="none" strike="noStrike" kern="1200" cap="none" spc="0" normalizeH="0" baseline="0" noProof="0" dirty="0" err="1">
                <a:ln>
                  <a:noFill/>
                </a:ln>
                <a:solidFill>
                  <a:srgbClr val="000000"/>
                </a:solidFill>
                <a:effectLst/>
                <a:uLnTx/>
                <a:uFillTx/>
                <a:latin typeface="Arial" panose="020B0604020202020204" pitchFamily="34" charset="0"/>
                <a:ea typeface="Times New Roman" panose="02020603050405020304" pitchFamily="18" charset="0"/>
                <a:cs typeface="Arial" charset="0"/>
              </a:rPr>
              <a:t>Realizamos</a:t>
            </a: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charset="0"/>
              </a:rPr>
              <a:t> a </a:t>
            </a:r>
            <a:r>
              <a:rPr kumimoji="0" lang="en-US" sz="1200" b="0" i="0" u="none" strike="noStrike" kern="1200" cap="none" spc="0" normalizeH="0" baseline="0" noProof="0" dirty="0" err="1">
                <a:ln>
                  <a:noFill/>
                </a:ln>
                <a:solidFill>
                  <a:srgbClr val="000000"/>
                </a:solidFill>
                <a:effectLst/>
                <a:uLnTx/>
                <a:uFillTx/>
                <a:latin typeface="Arial" panose="020B0604020202020204" pitchFamily="34" charset="0"/>
                <a:ea typeface="Times New Roman" panose="02020603050405020304" pitchFamily="18" charset="0"/>
                <a:cs typeface="Arial" charset="0"/>
              </a:rPr>
              <a:t>vigilância</a:t>
            </a: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charset="0"/>
              </a:rPr>
              <a:t> da </a:t>
            </a:r>
            <a:r>
              <a:rPr kumimoji="0" lang="en-US" sz="1200" b="0" i="0" u="none" strike="noStrike" kern="1200" cap="none" spc="0" normalizeH="0" baseline="0" noProof="0" dirty="0" err="1">
                <a:ln>
                  <a:noFill/>
                </a:ln>
                <a:solidFill>
                  <a:srgbClr val="000000"/>
                </a:solidFill>
                <a:effectLst/>
                <a:uLnTx/>
                <a:uFillTx/>
                <a:latin typeface="Arial" panose="020B0604020202020204" pitchFamily="34" charset="0"/>
                <a:ea typeface="Times New Roman" panose="02020603050405020304" pitchFamily="18" charset="0"/>
                <a:cs typeface="Arial" charset="0"/>
              </a:rPr>
              <a:t>população</a:t>
            </a: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charset="0"/>
              </a:rPr>
              <a:t> animal para </a:t>
            </a:r>
            <a:r>
              <a:rPr kumimoji="0" lang="en-US" sz="1200" b="0" i="0" u="none" strike="noStrike" kern="1200" cap="none" spc="0" normalizeH="0" baseline="0" noProof="0" dirty="0" err="1">
                <a:ln>
                  <a:noFill/>
                </a:ln>
                <a:solidFill>
                  <a:srgbClr val="000000"/>
                </a:solidFill>
                <a:effectLst/>
                <a:uLnTx/>
                <a:uFillTx/>
                <a:latin typeface="Arial" panose="020B0604020202020204" pitchFamily="34" charset="0"/>
                <a:ea typeface="Times New Roman" panose="02020603050405020304" pitchFamily="18" charset="0"/>
                <a:cs typeface="Arial" charset="0"/>
              </a:rPr>
              <a:t>monitorizar</a:t>
            </a: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charset="0"/>
              </a:rPr>
              <a:t> a </a:t>
            </a:r>
            <a:r>
              <a:rPr kumimoji="0" lang="en-US" sz="1200" b="0" i="0" u="none" strike="noStrike" kern="1200" cap="none" spc="0" normalizeH="0" baseline="0" noProof="0" dirty="0" err="1">
                <a:ln>
                  <a:noFill/>
                </a:ln>
                <a:solidFill>
                  <a:srgbClr val="000000"/>
                </a:solidFill>
                <a:effectLst/>
                <a:uLnTx/>
                <a:uFillTx/>
                <a:latin typeface="Arial" panose="020B0604020202020204" pitchFamily="34" charset="0"/>
                <a:ea typeface="Times New Roman" panose="02020603050405020304" pitchFamily="18" charset="0"/>
                <a:cs typeface="Arial" charset="0"/>
              </a:rPr>
              <a:t>ocorrência</a:t>
            </a: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charset="0"/>
              </a:rPr>
              <a:t> de </a:t>
            </a:r>
            <a:r>
              <a:rPr kumimoji="0" lang="en-US" sz="1200" b="0" i="0" u="none" strike="noStrike" kern="1200" cap="none" spc="0" normalizeH="0" baseline="0" noProof="0" dirty="0" err="1">
                <a:ln>
                  <a:noFill/>
                </a:ln>
                <a:solidFill>
                  <a:srgbClr val="000000"/>
                </a:solidFill>
                <a:effectLst/>
                <a:uLnTx/>
                <a:uFillTx/>
                <a:latin typeface="Arial" panose="020B0604020202020204" pitchFamily="34" charset="0"/>
                <a:ea typeface="Times New Roman" panose="02020603050405020304" pitchFamily="18" charset="0"/>
                <a:cs typeface="Arial" charset="0"/>
              </a:rPr>
              <a:t>doenças</a:t>
            </a: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charset="0"/>
              </a:rPr>
              <a:t> </a:t>
            </a:r>
            <a:r>
              <a:rPr kumimoji="0" lang="en-US" sz="1200" b="0" i="0" u="none" strike="noStrike" kern="1200" cap="none" spc="0" normalizeH="0" baseline="0" noProof="0" dirty="0" err="1">
                <a:ln>
                  <a:noFill/>
                </a:ln>
                <a:solidFill>
                  <a:srgbClr val="000000"/>
                </a:solidFill>
                <a:effectLst/>
                <a:uLnTx/>
                <a:uFillTx/>
                <a:latin typeface="Arial" panose="020B0604020202020204" pitchFamily="34" charset="0"/>
                <a:ea typeface="Times New Roman" panose="02020603050405020304" pitchFamily="18" charset="0"/>
                <a:cs typeface="Arial" charset="0"/>
              </a:rPr>
              <a:t>zoonóticas</a:t>
            </a: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charset="0"/>
              </a:rPr>
              <a:t> e de </a:t>
            </a:r>
            <a:r>
              <a:rPr kumimoji="0" lang="en-US" sz="1200" b="0" i="0" u="none" strike="noStrike" kern="1200" cap="none" spc="0" normalizeH="0" baseline="0" noProof="0" dirty="0" err="1">
                <a:ln>
                  <a:noFill/>
                </a:ln>
                <a:solidFill>
                  <a:srgbClr val="000000"/>
                </a:solidFill>
                <a:effectLst/>
                <a:uLnTx/>
                <a:uFillTx/>
                <a:latin typeface="Arial" panose="020B0604020202020204" pitchFamily="34" charset="0"/>
                <a:ea typeface="Times New Roman" panose="02020603050405020304" pitchFamily="18" charset="0"/>
                <a:cs typeface="Arial" charset="0"/>
              </a:rPr>
              <a:t>doenças</a:t>
            </a: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charset="0"/>
              </a:rPr>
              <a:t> de interesse </a:t>
            </a:r>
            <a:r>
              <a:rPr kumimoji="0" lang="en-US" sz="1200" b="0" i="0" u="none" strike="noStrike" kern="1200" cap="none" spc="0" normalizeH="0" baseline="0" noProof="0" dirty="0" err="1">
                <a:ln>
                  <a:noFill/>
                </a:ln>
                <a:solidFill>
                  <a:srgbClr val="000000"/>
                </a:solidFill>
                <a:effectLst/>
                <a:uLnTx/>
                <a:uFillTx/>
                <a:latin typeface="Arial" panose="020B0604020202020204" pitchFamily="34" charset="0"/>
                <a:ea typeface="Times New Roman" panose="02020603050405020304" pitchFamily="18" charset="0"/>
                <a:cs typeface="Arial" charset="0"/>
              </a:rPr>
              <a:t>económico</a:t>
            </a: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charset="0"/>
              </a:rPr>
              <a:t> </a:t>
            </a:r>
            <a:r>
              <a:rPr kumimoji="0" lang="en-US" sz="1200" b="0" i="0" u="none" strike="noStrike" kern="1200" cap="none" spc="0" normalizeH="0" baseline="0" noProof="0" dirty="0" err="1">
                <a:ln>
                  <a:noFill/>
                </a:ln>
                <a:solidFill>
                  <a:srgbClr val="000000"/>
                </a:solidFill>
                <a:effectLst/>
                <a:uLnTx/>
                <a:uFillTx/>
                <a:latin typeface="Arial" panose="020B0604020202020204" pitchFamily="34" charset="0"/>
                <a:ea typeface="Times New Roman" panose="02020603050405020304" pitchFamily="18" charset="0"/>
                <a:cs typeface="Arial" charset="0"/>
              </a:rPr>
              <a:t>ou</a:t>
            </a: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charset="0"/>
              </a:rPr>
              <a:t> </a:t>
            </a:r>
            <a:r>
              <a:rPr kumimoji="0" lang="en-US" sz="1200" b="0" i="0" u="none" strike="noStrike" kern="1200" cap="none" spc="0" normalizeH="0" baseline="0" noProof="0" dirty="0" err="1">
                <a:ln>
                  <a:noFill/>
                </a:ln>
                <a:solidFill>
                  <a:srgbClr val="000000"/>
                </a:solidFill>
                <a:effectLst/>
                <a:uLnTx/>
                <a:uFillTx/>
                <a:latin typeface="Arial" panose="020B0604020202020204" pitchFamily="34" charset="0"/>
                <a:ea typeface="Times New Roman" panose="02020603050405020304" pitchFamily="18" charset="0"/>
                <a:cs typeface="Arial" charset="0"/>
              </a:rPr>
              <a:t>ecológico</a:t>
            </a: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charset="0"/>
              </a:rPr>
              <a:t> </a:t>
            </a:r>
            <a:r>
              <a:rPr kumimoji="0" lang="en-US" sz="1200" b="0" i="0" u="none" strike="noStrike" kern="1200" cap="none" spc="0" normalizeH="0" baseline="0" noProof="0" dirty="0" err="1">
                <a:ln>
                  <a:noFill/>
                </a:ln>
                <a:solidFill>
                  <a:srgbClr val="000000"/>
                </a:solidFill>
                <a:effectLst/>
                <a:uLnTx/>
                <a:uFillTx/>
                <a:latin typeface="Arial" panose="020B0604020202020204" pitchFamily="34" charset="0"/>
                <a:ea typeface="Times New Roman" panose="02020603050405020304" pitchFamily="18" charset="0"/>
                <a:cs typeface="Arial" charset="0"/>
              </a:rPr>
              <a:t>nos</a:t>
            </a: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charset="0"/>
              </a:rPr>
              <a:t> </a:t>
            </a:r>
            <a:r>
              <a:rPr kumimoji="0" lang="en-US" sz="1200" b="0" i="0" u="none" strike="noStrike" kern="1200" cap="none" spc="0" normalizeH="0" baseline="0" noProof="0" dirty="0" err="1">
                <a:ln>
                  <a:noFill/>
                </a:ln>
                <a:solidFill>
                  <a:srgbClr val="000000"/>
                </a:solidFill>
                <a:effectLst/>
                <a:uLnTx/>
                <a:uFillTx/>
                <a:latin typeface="Arial" panose="020B0604020202020204" pitchFamily="34" charset="0"/>
                <a:ea typeface="Times New Roman" panose="02020603050405020304" pitchFamily="18" charset="0"/>
                <a:cs typeface="Arial" charset="0"/>
              </a:rPr>
              <a:t>animais</a:t>
            </a: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charset="0"/>
              </a:rPr>
              <a:t>, de modo a que </a:t>
            </a:r>
            <a:r>
              <a:rPr kumimoji="0" lang="en-US" sz="1200" b="0" i="0" u="none" strike="noStrike" kern="1200" cap="none" spc="0" normalizeH="0" baseline="0" noProof="0" dirty="0" err="1">
                <a:ln>
                  <a:noFill/>
                </a:ln>
                <a:solidFill>
                  <a:srgbClr val="000000"/>
                </a:solidFill>
                <a:effectLst/>
                <a:uLnTx/>
                <a:uFillTx/>
                <a:latin typeface="Arial" panose="020B0604020202020204" pitchFamily="34" charset="0"/>
                <a:ea typeface="Times New Roman" panose="02020603050405020304" pitchFamily="18" charset="0"/>
                <a:cs typeface="Arial" charset="0"/>
              </a:rPr>
              <a:t>possam</a:t>
            </a: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charset="0"/>
              </a:rPr>
              <a:t> ser </a:t>
            </a:r>
            <a:r>
              <a:rPr kumimoji="0" lang="en-US" sz="1200" b="0" i="0" u="none" strike="noStrike" kern="1200" cap="none" spc="0" normalizeH="0" baseline="0" noProof="0" dirty="0" err="1">
                <a:ln>
                  <a:noFill/>
                </a:ln>
                <a:solidFill>
                  <a:srgbClr val="000000"/>
                </a:solidFill>
                <a:effectLst/>
                <a:uLnTx/>
                <a:uFillTx/>
                <a:latin typeface="Arial" panose="020B0604020202020204" pitchFamily="34" charset="0"/>
                <a:ea typeface="Times New Roman" panose="02020603050405020304" pitchFamily="18" charset="0"/>
                <a:cs typeface="Arial" charset="0"/>
              </a:rPr>
              <a:t>tomadas</a:t>
            </a: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charset="0"/>
              </a:rPr>
              <a:t> </a:t>
            </a:r>
            <a:r>
              <a:rPr kumimoji="0" lang="en-US" sz="1200" b="0" i="0" u="none" strike="noStrike" kern="1200" cap="none" spc="0" normalizeH="0" baseline="0" noProof="0" dirty="0" err="1">
                <a:ln>
                  <a:noFill/>
                </a:ln>
                <a:solidFill>
                  <a:srgbClr val="000000"/>
                </a:solidFill>
                <a:effectLst/>
                <a:uLnTx/>
                <a:uFillTx/>
                <a:latin typeface="Arial" panose="020B0604020202020204" pitchFamily="34" charset="0"/>
                <a:ea typeface="Times New Roman" panose="02020603050405020304" pitchFamily="18" charset="0"/>
                <a:cs typeface="Arial" charset="0"/>
              </a:rPr>
              <a:t>medidas</a:t>
            </a: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charset="0"/>
              </a:rPr>
              <a:t> para </a:t>
            </a:r>
            <a:r>
              <a:rPr kumimoji="0" lang="en-US" sz="1200" b="0" i="0" u="none" strike="noStrike" kern="1200" cap="none" spc="0" normalizeH="0" baseline="0" noProof="0" dirty="0" err="1">
                <a:ln>
                  <a:noFill/>
                </a:ln>
                <a:solidFill>
                  <a:srgbClr val="000000"/>
                </a:solidFill>
                <a:effectLst/>
                <a:uLnTx/>
                <a:uFillTx/>
                <a:latin typeface="Arial" panose="020B0604020202020204" pitchFamily="34" charset="0"/>
                <a:ea typeface="Times New Roman" panose="02020603050405020304" pitchFamily="18" charset="0"/>
                <a:cs typeface="Arial" charset="0"/>
              </a:rPr>
              <a:t>proteger</a:t>
            </a: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charset="0"/>
              </a:rPr>
              <a:t> a </a:t>
            </a:r>
            <a:r>
              <a:rPr kumimoji="0" lang="en-US" sz="1200" b="0" i="0" u="none" strike="noStrike" kern="1200" cap="none" spc="0" normalizeH="0" baseline="0" noProof="0" dirty="0" err="1">
                <a:ln>
                  <a:noFill/>
                </a:ln>
                <a:solidFill>
                  <a:srgbClr val="000000"/>
                </a:solidFill>
                <a:effectLst/>
                <a:uLnTx/>
                <a:uFillTx/>
                <a:latin typeface="Arial" panose="020B0604020202020204" pitchFamily="34" charset="0"/>
                <a:ea typeface="Times New Roman" panose="02020603050405020304" pitchFamily="18" charset="0"/>
                <a:cs typeface="Arial" charset="0"/>
              </a:rPr>
              <a:t>saúde</a:t>
            </a: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charset="0"/>
              </a:rPr>
              <a:t> </a:t>
            </a:r>
            <a:r>
              <a:rPr kumimoji="0" lang="en-US" sz="1200" b="0" i="0" u="none" strike="noStrike" kern="1200" cap="none" spc="0" normalizeH="0" baseline="0" noProof="0" dirty="0" err="1">
                <a:ln>
                  <a:noFill/>
                </a:ln>
                <a:solidFill>
                  <a:srgbClr val="000000"/>
                </a:solidFill>
                <a:effectLst/>
                <a:uLnTx/>
                <a:uFillTx/>
                <a:latin typeface="Arial" panose="020B0604020202020204" pitchFamily="34" charset="0"/>
                <a:ea typeface="Times New Roman" panose="02020603050405020304" pitchFamily="18" charset="0"/>
                <a:cs typeface="Arial" charset="0"/>
              </a:rPr>
              <a:t>humana</a:t>
            </a: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charset="0"/>
              </a:rPr>
              <a:t>, a </a:t>
            </a:r>
            <a:r>
              <a:rPr kumimoji="0" lang="en-US" sz="1200" b="0" i="0" u="none" strike="noStrike" kern="1200" cap="none" spc="0" normalizeH="0" baseline="0" noProof="0" dirty="0" err="1">
                <a:ln>
                  <a:noFill/>
                </a:ln>
                <a:solidFill>
                  <a:srgbClr val="000000"/>
                </a:solidFill>
                <a:effectLst/>
                <a:uLnTx/>
                <a:uFillTx/>
                <a:latin typeface="Arial" panose="020B0604020202020204" pitchFamily="34" charset="0"/>
                <a:ea typeface="Times New Roman" panose="02020603050405020304" pitchFamily="18" charset="0"/>
                <a:cs typeface="Arial" charset="0"/>
              </a:rPr>
              <a:t>saúde</a:t>
            </a: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charset="0"/>
              </a:rPr>
              <a:t> animal </a:t>
            </a:r>
            <a:r>
              <a:rPr kumimoji="0" lang="en-US" sz="1200" b="0" i="0" u="none" strike="noStrike" kern="1200" cap="none" spc="0" normalizeH="0" baseline="0" noProof="0" dirty="0" err="1">
                <a:ln>
                  <a:noFill/>
                </a:ln>
                <a:solidFill>
                  <a:srgbClr val="000000"/>
                </a:solidFill>
                <a:effectLst/>
                <a:uLnTx/>
                <a:uFillTx/>
                <a:latin typeface="Arial" panose="020B0604020202020204" pitchFamily="34" charset="0"/>
                <a:ea typeface="Times New Roman" panose="02020603050405020304" pitchFamily="18" charset="0"/>
                <a:cs typeface="Arial" charset="0"/>
              </a:rPr>
              <a:t>ou</a:t>
            </a: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charset="0"/>
              </a:rPr>
              <a:t> a </a:t>
            </a:r>
            <a:r>
              <a:rPr kumimoji="0" lang="en-US" sz="1200" b="0" i="0" u="none" strike="noStrike" kern="1200" cap="none" spc="0" normalizeH="0" baseline="0" noProof="0" dirty="0" err="1">
                <a:ln>
                  <a:noFill/>
                </a:ln>
                <a:solidFill>
                  <a:srgbClr val="000000"/>
                </a:solidFill>
                <a:effectLst/>
                <a:uLnTx/>
                <a:uFillTx/>
                <a:latin typeface="Arial" panose="020B0604020202020204" pitchFamily="34" charset="0"/>
                <a:ea typeface="Times New Roman" panose="02020603050405020304" pitchFamily="18" charset="0"/>
                <a:cs typeface="Arial" charset="0"/>
              </a:rPr>
              <a:t>biodiversidade</a:t>
            </a: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charset="0"/>
              </a:rPr>
              <a:t>.</a:t>
            </a:r>
          </a:p>
          <a:p>
            <a:pPr marL="171450" marR="0" lvl="0" indent="-171450" algn="l" defTabSz="914400" rtl="0" eaLnBrk="0" fontAlgn="base" latinLnBrk="0" hangingPunct="0">
              <a:lnSpc>
                <a:spcPct val="100000"/>
              </a:lnSpc>
              <a:spcBef>
                <a:spcPct val="30000"/>
              </a:spcBef>
              <a:spcAft>
                <a:spcPct val="0"/>
              </a:spcAft>
              <a:buClr>
                <a:schemeClr val="tx1"/>
              </a:buClr>
              <a:buSzTx/>
              <a:buFont typeface="Wingdings" panose="05000000000000000000" pitchFamily="2" charset="2"/>
              <a:buChar char="§"/>
              <a:tabLst/>
              <a:defRPr/>
            </a:pPr>
            <a:endPar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MS Mincho" panose="02020609040205080304" pitchFamily="49" charset="-128"/>
              <a:cs typeface="Arial" charset="0"/>
            </a:endParaRPr>
          </a:p>
          <a:p>
            <a:pPr marL="171450" marR="0" lvl="0" indent="-171450" algn="l" defTabSz="914400" rtl="0" eaLnBrk="0" fontAlgn="base" latinLnBrk="0" hangingPunct="0">
              <a:lnSpc>
                <a:spcPct val="100000"/>
              </a:lnSpc>
              <a:spcBef>
                <a:spcPct val="30000"/>
              </a:spcBef>
              <a:spcAft>
                <a:spcPct val="0"/>
              </a:spcAft>
              <a:buClr>
                <a:schemeClr val="tx1"/>
              </a:buClr>
              <a:buSzTx/>
              <a:buFont typeface="Wingdings" panose="05000000000000000000" pitchFamily="2" charset="2"/>
              <a:buChar char="§"/>
              <a:tabLst/>
              <a:defRPr/>
            </a:pPr>
            <a:r>
              <a:rPr kumimoji="0" lang="en-US" sz="1200" b="1" i="0" u="sng" strike="noStrike" kern="1200" cap="none" spc="0" normalizeH="0" baseline="0" noProof="0" dirty="0" err="1">
                <a:ln>
                  <a:noFill/>
                </a:ln>
                <a:solidFill>
                  <a:srgbClr val="000000"/>
                </a:solidFill>
                <a:effectLst/>
                <a:uLnTx/>
                <a:uFillTx/>
                <a:latin typeface="Arial" panose="020B0604020202020204" pitchFamily="34" charset="0"/>
                <a:ea typeface="MS Mincho" panose="02020609040205080304" pitchFamily="49" charset="-128"/>
                <a:cs typeface="Arial" charset="0"/>
              </a:rPr>
              <a:t>Dizer</a:t>
            </a:r>
            <a:r>
              <a:rPr kumimoji="0" lang="en-US" sz="1200" b="1" i="0" u="sng" strike="noStrike" kern="1200" cap="none" spc="0" normalizeH="0" baseline="0" noProof="0" dirty="0">
                <a:ln>
                  <a:noFill/>
                </a:ln>
                <a:solidFill>
                  <a:srgbClr val="000000"/>
                </a:solidFill>
                <a:effectLst/>
                <a:uLnTx/>
                <a:uFillTx/>
                <a:latin typeface="Arial" panose="020B0604020202020204" pitchFamily="34" charset="0"/>
                <a:ea typeface="MS Mincho" panose="02020609040205080304" pitchFamily="49" charset="-128"/>
                <a:cs typeface="Arial" charset="0"/>
              </a:rPr>
              <a:t>:</a:t>
            </a:r>
            <a:r>
              <a:rPr kumimoji="0" lang="en-US" sz="1200" b="1" i="0" u="none" strike="noStrike" kern="1200" cap="none" spc="0" normalizeH="0" baseline="0" noProof="0" dirty="0">
                <a:ln>
                  <a:noFill/>
                </a:ln>
                <a:solidFill>
                  <a:srgbClr val="000000"/>
                </a:solidFill>
                <a:effectLst/>
                <a:uLnTx/>
                <a:uFillTx/>
                <a:latin typeface="Arial" panose="020B0604020202020204" pitchFamily="34" charset="0"/>
                <a:ea typeface="MS Mincho" panose="02020609040205080304" pitchFamily="49" charset="-128"/>
                <a:cs typeface="Arial" charset="0"/>
              </a:rPr>
              <a:t> </a:t>
            </a: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MS Mincho" panose="02020609040205080304" pitchFamily="49" charset="-128"/>
                <a:cs typeface="Arial" charset="0"/>
              </a:rPr>
              <a:t>É </a:t>
            </a:r>
            <a:r>
              <a:rPr kumimoji="0" lang="en-US" sz="1200" b="0" i="0" u="none" strike="noStrike" kern="1200" cap="none" spc="0" normalizeH="0" baseline="0" noProof="0" dirty="0" err="1">
                <a:ln>
                  <a:noFill/>
                </a:ln>
                <a:solidFill>
                  <a:srgbClr val="000000"/>
                </a:solidFill>
                <a:effectLst/>
                <a:uLnTx/>
                <a:uFillTx/>
                <a:latin typeface="Arial" panose="020B0604020202020204" pitchFamily="34" charset="0"/>
                <a:ea typeface="MS Mincho" panose="02020609040205080304" pitchFamily="49" charset="-128"/>
                <a:cs typeface="Arial" charset="0"/>
              </a:rPr>
              <a:t>também</a:t>
            </a: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MS Mincho" panose="02020609040205080304" pitchFamily="49" charset="-128"/>
                <a:cs typeface="Arial" charset="0"/>
              </a:rPr>
              <a:t> </a:t>
            </a:r>
            <a:r>
              <a:rPr kumimoji="0" lang="en-US" sz="1200" b="0" i="0" u="none" strike="noStrike" kern="1200" cap="none" spc="0" normalizeH="0" baseline="0" noProof="0" dirty="0" err="1">
                <a:ln>
                  <a:noFill/>
                </a:ln>
                <a:solidFill>
                  <a:srgbClr val="000000"/>
                </a:solidFill>
                <a:effectLst/>
                <a:uLnTx/>
                <a:uFillTx/>
                <a:latin typeface="Arial" panose="020B0604020202020204" pitchFamily="34" charset="0"/>
                <a:ea typeface="MS Mincho" panose="02020609040205080304" pitchFamily="49" charset="-128"/>
                <a:cs typeface="Arial" charset="0"/>
              </a:rPr>
              <a:t>necessário</a:t>
            </a: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MS Mincho" panose="02020609040205080304" pitchFamily="49" charset="-128"/>
                <a:cs typeface="Arial" charset="0"/>
              </a:rPr>
              <a:t> </a:t>
            </a:r>
            <a:r>
              <a:rPr kumimoji="0" lang="en-US" sz="1200" b="0" i="0" u="none" strike="noStrike" kern="1200" cap="none" spc="0" normalizeH="0" baseline="0" noProof="0" dirty="0" err="1">
                <a:ln>
                  <a:noFill/>
                </a:ln>
                <a:solidFill>
                  <a:srgbClr val="000000"/>
                </a:solidFill>
                <a:effectLst/>
                <a:uLnTx/>
                <a:uFillTx/>
                <a:latin typeface="Arial" panose="020B0604020202020204" pitchFamily="34" charset="0"/>
                <a:ea typeface="MS Mincho" panose="02020609040205080304" pitchFamily="49" charset="-128"/>
                <a:cs typeface="Arial" charset="0"/>
              </a:rPr>
              <a:t>partilhar</a:t>
            </a: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MS Mincho" panose="02020609040205080304" pitchFamily="49" charset="-128"/>
                <a:cs typeface="Arial" charset="0"/>
              </a:rPr>
              <a:t> dados entre </a:t>
            </a:r>
            <a:r>
              <a:rPr kumimoji="0" lang="en-US" sz="1200" b="0" i="0" u="none" strike="noStrike" kern="1200" cap="none" spc="0" normalizeH="0" baseline="0" noProof="0" dirty="0" err="1">
                <a:ln>
                  <a:noFill/>
                </a:ln>
                <a:solidFill>
                  <a:srgbClr val="000000"/>
                </a:solidFill>
                <a:effectLst/>
                <a:uLnTx/>
                <a:uFillTx/>
                <a:latin typeface="Arial" panose="020B0604020202020204" pitchFamily="34" charset="0"/>
                <a:ea typeface="MS Mincho" panose="02020609040205080304" pitchFamily="49" charset="-128"/>
                <a:cs typeface="Arial" charset="0"/>
              </a:rPr>
              <a:t>sectores</a:t>
            </a: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MS Mincho" panose="02020609040205080304" pitchFamily="49" charset="-128"/>
                <a:cs typeface="Arial" charset="0"/>
              </a:rPr>
              <a:t>, </a:t>
            </a:r>
            <a:r>
              <a:rPr kumimoji="0" lang="en-US" sz="1200" b="0" i="0" u="none" strike="noStrike" kern="1200" cap="none" spc="0" normalizeH="0" baseline="0" noProof="0" dirty="0" err="1">
                <a:ln>
                  <a:noFill/>
                </a:ln>
                <a:solidFill>
                  <a:srgbClr val="000000"/>
                </a:solidFill>
                <a:effectLst/>
                <a:uLnTx/>
                <a:uFillTx/>
                <a:latin typeface="Arial" panose="020B0604020202020204" pitchFamily="34" charset="0"/>
                <a:ea typeface="MS Mincho" panose="02020609040205080304" pitchFamily="49" charset="-128"/>
                <a:cs typeface="Arial" charset="0"/>
              </a:rPr>
              <a:t>especialmente</a:t>
            </a: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MS Mincho" panose="02020609040205080304" pitchFamily="49" charset="-128"/>
                <a:cs typeface="Arial" charset="0"/>
              </a:rPr>
              <a:t> </a:t>
            </a:r>
            <a:r>
              <a:rPr kumimoji="0" lang="en-US" sz="1200" b="0" i="0" u="none" strike="noStrike" kern="1200" cap="none" spc="0" normalizeH="0" baseline="0" noProof="0" dirty="0" err="1">
                <a:ln>
                  <a:noFill/>
                </a:ln>
                <a:solidFill>
                  <a:srgbClr val="000000"/>
                </a:solidFill>
                <a:effectLst/>
                <a:uLnTx/>
                <a:uFillTx/>
                <a:latin typeface="Arial" panose="020B0604020202020204" pitchFamily="34" charset="0"/>
                <a:ea typeface="MS Mincho" panose="02020609040205080304" pitchFamily="49" charset="-128"/>
                <a:cs typeface="Arial" charset="0"/>
              </a:rPr>
              <a:t>quando</a:t>
            </a: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MS Mincho" panose="02020609040205080304" pitchFamily="49" charset="-128"/>
                <a:cs typeface="Arial" charset="0"/>
              </a:rPr>
              <a:t> se </a:t>
            </a:r>
            <a:r>
              <a:rPr kumimoji="0" lang="en-US" sz="1200" b="0" i="0" u="none" strike="noStrike" kern="1200" cap="none" spc="0" normalizeH="0" baseline="0" noProof="0" dirty="0" err="1">
                <a:ln>
                  <a:noFill/>
                </a:ln>
                <a:solidFill>
                  <a:srgbClr val="000000"/>
                </a:solidFill>
                <a:effectLst/>
                <a:uLnTx/>
                <a:uFillTx/>
                <a:latin typeface="Arial" panose="020B0604020202020204" pitchFamily="34" charset="0"/>
                <a:ea typeface="MS Mincho" panose="02020609040205080304" pitchFamily="49" charset="-128"/>
                <a:cs typeface="Arial" charset="0"/>
              </a:rPr>
              <a:t>trata</a:t>
            </a: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MS Mincho" panose="02020609040205080304" pitchFamily="49" charset="-128"/>
                <a:cs typeface="Arial" charset="0"/>
              </a:rPr>
              <a:t> de uma </a:t>
            </a:r>
            <a:r>
              <a:rPr kumimoji="0" lang="en-US" sz="1200" b="0" i="0" u="none" strike="noStrike" kern="1200" cap="none" spc="0" normalizeH="0" baseline="0" noProof="0" dirty="0" err="1">
                <a:ln>
                  <a:noFill/>
                </a:ln>
                <a:solidFill>
                  <a:srgbClr val="000000"/>
                </a:solidFill>
                <a:effectLst/>
                <a:uLnTx/>
                <a:uFillTx/>
                <a:latin typeface="Arial" panose="020B0604020202020204" pitchFamily="34" charset="0"/>
                <a:ea typeface="MS Mincho" panose="02020609040205080304" pitchFamily="49" charset="-128"/>
                <a:cs typeface="Arial" charset="0"/>
              </a:rPr>
              <a:t>possível</a:t>
            </a: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MS Mincho" panose="02020609040205080304" pitchFamily="49" charset="-128"/>
                <a:cs typeface="Arial" charset="0"/>
              </a:rPr>
              <a:t> </a:t>
            </a:r>
            <a:r>
              <a:rPr kumimoji="0" lang="en-US" sz="1200" b="0" i="0" u="none" strike="noStrike" kern="1200" cap="none" spc="0" normalizeH="0" baseline="0" noProof="0" dirty="0" err="1">
                <a:ln>
                  <a:noFill/>
                </a:ln>
                <a:solidFill>
                  <a:srgbClr val="000000"/>
                </a:solidFill>
                <a:effectLst/>
                <a:uLnTx/>
                <a:uFillTx/>
                <a:latin typeface="Arial" panose="020B0604020202020204" pitchFamily="34" charset="0"/>
                <a:ea typeface="MS Mincho" panose="02020609040205080304" pitchFamily="49" charset="-128"/>
                <a:cs typeface="Arial" charset="0"/>
              </a:rPr>
              <a:t>doença</a:t>
            </a: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MS Mincho" panose="02020609040205080304" pitchFamily="49" charset="-128"/>
                <a:cs typeface="Arial" charset="0"/>
              </a:rPr>
              <a:t> </a:t>
            </a:r>
            <a:r>
              <a:rPr kumimoji="0" lang="en-US" sz="1200" b="0" i="0" u="none" strike="noStrike" kern="1200" cap="none" spc="0" normalizeH="0" baseline="0" noProof="0" dirty="0" err="1">
                <a:ln>
                  <a:noFill/>
                </a:ln>
                <a:solidFill>
                  <a:srgbClr val="000000"/>
                </a:solidFill>
                <a:effectLst/>
                <a:uLnTx/>
                <a:uFillTx/>
                <a:latin typeface="Arial" panose="020B0604020202020204" pitchFamily="34" charset="0"/>
                <a:ea typeface="MS Mincho" panose="02020609040205080304" pitchFamily="49" charset="-128"/>
                <a:cs typeface="Arial" charset="0"/>
              </a:rPr>
              <a:t>zoonótica</a:t>
            </a: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MS Mincho" panose="02020609040205080304" pitchFamily="49" charset="-128"/>
                <a:cs typeface="Arial" charset="0"/>
              </a:rPr>
              <a:t>. </a:t>
            </a:r>
            <a:r>
              <a:rPr kumimoji="0" lang="en-US" sz="1200" b="0" i="0" u="none" strike="noStrike" kern="1200" cap="none" spc="0" normalizeH="0" baseline="0" noProof="0" dirty="0" err="1">
                <a:ln>
                  <a:noFill/>
                </a:ln>
                <a:solidFill>
                  <a:srgbClr val="000000"/>
                </a:solidFill>
                <a:effectLst/>
                <a:uLnTx/>
                <a:uFillTx/>
                <a:latin typeface="Arial" panose="020B0604020202020204" pitchFamily="34" charset="0"/>
                <a:ea typeface="MS Mincho" panose="02020609040205080304" pitchFamily="49" charset="-128"/>
                <a:cs typeface="Arial" charset="0"/>
              </a:rPr>
              <a:t>Isto</a:t>
            </a: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MS Mincho" panose="02020609040205080304" pitchFamily="49" charset="-128"/>
                <a:cs typeface="Arial" charset="0"/>
              </a:rPr>
              <a:t> </a:t>
            </a:r>
            <a:r>
              <a:rPr kumimoji="0" lang="en-US" sz="1200" b="0" i="0" u="none" strike="noStrike" kern="1200" cap="none" spc="0" normalizeH="0" baseline="0" noProof="0" dirty="0" err="1">
                <a:ln>
                  <a:noFill/>
                </a:ln>
                <a:solidFill>
                  <a:srgbClr val="000000"/>
                </a:solidFill>
                <a:effectLst/>
                <a:uLnTx/>
                <a:uFillTx/>
                <a:latin typeface="Arial" panose="020B0604020202020204" pitchFamily="34" charset="0"/>
                <a:ea typeface="MS Mincho" panose="02020609040205080304" pitchFamily="49" charset="-128"/>
                <a:cs typeface="Arial" charset="0"/>
              </a:rPr>
              <a:t>permite</a:t>
            </a: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MS Mincho" panose="02020609040205080304" pitchFamily="49" charset="-128"/>
                <a:cs typeface="Arial" charset="0"/>
              </a:rPr>
              <a:t> uma </a:t>
            </a:r>
            <a:r>
              <a:rPr kumimoji="0" lang="en-US" sz="1200" b="0" i="0" u="none" strike="noStrike" kern="1200" cap="none" spc="0" normalizeH="0" baseline="0" noProof="0" dirty="0" err="1">
                <a:ln>
                  <a:noFill/>
                </a:ln>
                <a:solidFill>
                  <a:srgbClr val="000000"/>
                </a:solidFill>
                <a:effectLst/>
                <a:uLnTx/>
                <a:uFillTx/>
                <a:latin typeface="Arial" panose="020B0604020202020204" pitchFamily="34" charset="0"/>
                <a:ea typeface="MS Mincho" panose="02020609040205080304" pitchFamily="49" charset="-128"/>
                <a:cs typeface="Arial" charset="0"/>
              </a:rPr>
              <a:t>maior</a:t>
            </a: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MS Mincho" panose="02020609040205080304" pitchFamily="49" charset="-128"/>
                <a:cs typeface="Arial" charset="0"/>
              </a:rPr>
              <a:t> </a:t>
            </a:r>
            <a:r>
              <a:rPr kumimoji="0" lang="en-US" sz="1200" b="0" i="0" u="none" strike="noStrike" kern="1200" cap="none" spc="0" normalizeH="0" baseline="0" noProof="0" dirty="0" err="1">
                <a:ln>
                  <a:noFill/>
                </a:ln>
                <a:solidFill>
                  <a:srgbClr val="000000"/>
                </a:solidFill>
                <a:effectLst/>
                <a:uLnTx/>
                <a:uFillTx/>
                <a:latin typeface="Arial" panose="020B0604020202020204" pitchFamily="34" charset="0"/>
                <a:ea typeface="MS Mincho" panose="02020609040205080304" pitchFamily="49" charset="-128"/>
                <a:cs typeface="Arial" charset="0"/>
              </a:rPr>
              <a:t>vigilância</a:t>
            </a: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MS Mincho" panose="02020609040205080304" pitchFamily="49" charset="-128"/>
                <a:cs typeface="Arial" charset="0"/>
              </a:rPr>
              <a:t> e </a:t>
            </a:r>
            <a:r>
              <a:rPr kumimoji="0" lang="en-US" sz="1200" b="0" i="0" u="none" strike="noStrike" kern="1200" cap="none" spc="0" normalizeH="0" baseline="0" noProof="0" dirty="0" err="1">
                <a:ln>
                  <a:noFill/>
                </a:ln>
                <a:solidFill>
                  <a:srgbClr val="000000"/>
                </a:solidFill>
                <a:effectLst/>
                <a:uLnTx/>
                <a:uFillTx/>
                <a:latin typeface="Arial" panose="020B0604020202020204" pitchFamily="34" charset="0"/>
                <a:ea typeface="MS Mincho" panose="02020609040205080304" pitchFamily="49" charset="-128"/>
                <a:cs typeface="Arial" charset="0"/>
              </a:rPr>
              <a:t>medidas</a:t>
            </a: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MS Mincho" panose="02020609040205080304" pitchFamily="49" charset="-128"/>
                <a:cs typeface="Arial" charset="0"/>
              </a:rPr>
              <a:t> de </a:t>
            </a:r>
            <a:r>
              <a:rPr kumimoji="0" lang="en-US" sz="1200" b="0" i="0" u="none" strike="noStrike" kern="1200" cap="none" spc="0" normalizeH="0" baseline="0" noProof="0" dirty="0" err="1">
                <a:ln>
                  <a:noFill/>
                </a:ln>
                <a:solidFill>
                  <a:srgbClr val="000000"/>
                </a:solidFill>
                <a:effectLst/>
                <a:uLnTx/>
                <a:uFillTx/>
                <a:latin typeface="Arial" panose="020B0604020202020204" pitchFamily="34" charset="0"/>
                <a:ea typeface="MS Mincho" panose="02020609040205080304" pitchFamily="49" charset="-128"/>
                <a:cs typeface="Arial" charset="0"/>
              </a:rPr>
              <a:t>prevenção</a:t>
            </a: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MS Mincho" panose="02020609040205080304" pitchFamily="49" charset="-128"/>
                <a:cs typeface="Arial" charset="0"/>
              </a:rPr>
              <a:t> </a:t>
            </a:r>
            <a:r>
              <a:rPr kumimoji="0" lang="en-US" sz="1200" b="0" i="0" u="none" strike="noStrike" kern="1200" cap="none" spc="0" normalizeH="0" baseline="0" noProof="0" dirty="0" err="1">
                <a:ln>
                  <a:noFill/>
                </a:ln>
                <a:solidFill>
                  <a:srgbClr val="000000"/>
                </a:solidFill>
                <a:effectLst/>
                <a:uLnTx/>
                <a:uFillTx/>
                <a:latin typeface="Arial" panose="020B0604020202020204" pitchFamily="34" charset="0"/>
                <a:ea typeface="MS Mincho" panose="02020609040205080304" pitchFamily="49" charset="-128"/>
                <a:cs typeface="Arial" charset="0"/>
              </a:rPr>
              <a:t>precoce</a:t>
            </a: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MS Mincho" panose="02020609040205080304" pitchFamily="49" charset="-128"/>
                <a:cs typeface="Arial" charset="0"/>
              </a:rPr>
              <a:t>.</a:t>
            </a:r>
            <a:endParaRPr kumimoji="0" lang="en-US" sz="1200" b="1" i="0" u="none" strike="noStrike" kern="1200" cap="none" spc="0" normalizeH="0" baseline="0" noProof="0" dirty="0">
              <a:ln>
                <a:noFill/>
              </a:ln>
              <a:solidFill>
                <a:srgbClr val="000000"/>
              </a:solidFill>
              <a:effectLst/>
              <a:uLnTx/>
              <a:uFillTx/>
              <a:latin typeface="Arial" charset="0"/>
              <a:ea typeface="+mn-ea"/>
              <a:cs typeface="Arial" charset="0"/>
            </a:endParaRPr>
          </a:p>
          <a:p>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10</a:t>
            </a:fld>
            <a:endParaRPr lang="en-US" altLang="en-US"/>
          </a:p>
        </p:txBody>
      </p:sp>
    </p:spTree>
    <p:extLst>
      <p:ext uri="{BB962C8B-B14F-4D97-AF65-F5344CB8AC3E}">
        <p14:creationId xmlns:p14="http://schemas.microsoft.com/office/powerpoint/2010/main" val="3965581533"/>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en-US" sz="1200" b="1" dirty="0"/>
              <a:t>Notas do </a:t>
            </a:r>
            <a:r>
              <a:rPr lang="en-US" sz="1200" b="1" dirty="0" err="1"/>
              <a:t>instrutor</a:t>
            </a:r>
            <a:r>
              <a:rPr lang="en-US" sz="1200" b="1" dirty="0"/>
              <a:t>:</a:t>
            </a:r>
          </a:p>
          <a:p>
            <a:pPr lvl="0"/>
            <a:endParaRPr lang="en-US" sz="1200" b="1" dirty="0"/>
          </a:p>
          <a:p>
            <a:pPr marL="171450" marR="0" indent="-171450">
              <a:spcBef>
                <a:spcPts val="0"/>
              </a:spcBef>
              <a:spcAft>
                <a:spcPts val="0"/>
              </a:spcAft>
              <a:buFont typeface="Wingdings" panose="05000000000000000000" pitchFamily="2" charset="2"/>
              <a:buChar char="§"/>
              <a:tabLst>
                <a:tab pos="2743200" algn="ctr"/>
                <a:tab pos="5486400" algn="r"/>
                <a:tab pos="788670" algn="l"/>
              </a:tabLst>
            </a:pPr>
            <a:r>
              <a:rPr lang="en-US" sz="1200" b="1" i="0" u="sng" dirty="0" err="1">
                <a:effectLst/>
                <a:latin typeface="Arial" panose="020B0604020202020204" pitchFamily="34" charset="0"/>
                <a:ea typeface="Times New Roman" panose="02020603050405020304" pitchFamily="18" charset="0"/>
              </a:rPr>
              <a:t>Dizer</a:t>
            </a:r>
            <a:r>
              <a:rPr lang="en-US" sz="1200" b="1" i="0" u="sng" dirty="0">
                <a:effectLst/>
                <a:latin typeface="Arial" panose="020B0604020202020204" pitchFamily="34" charset="0"/>
                <a:ea typeface="Times New Roman" panose="02020603050405020304" pitchFamily="18" charset="0"/>
              </a:rPr>
              <a:t>:</a:t>
            </a:r>
            <a:r>
              <a:rPr lang="en-US" sz="1200" b="1" i="0" u="none" dirty="0">
                <a:effectLst/>
                <a:latin typeface="Arial" panose="020B0604020202020204" pitchFamily="34" charset="0"/>
                <a:ea typeface="Times New Roman" panose="02020603050405020304" pitchFamily="18" charset="0"/>
              </a:rPr>
              <a:t> </a:t>
            </a:r>
            <a:r>
              <a:rPr lang="en-US" sz="1200" i="0" dirty="0">
                <a:effectLst/>
                <a:latin typeface="Arial" panose="020B0604020202020204" pitchFamily="34" charset="0"/>
                <a:ea typeface="Times New Roman" panose="02020603050405020304" pitchFamily="18" charset="0"/>
              </a:rPr>
              <a:t>Taxa de </a:t>
            </a:r>
            <a:r>
              <a:rPr lang="en-US" sz="1200" i="0" dirty="0" err="1">
                <a:effectLst/>
                <a:latin typeface="Arial" panose="020B0604020202020204" pitchFamily="34" charset="0"/>
                <a:ea typeface="Times New Roman" panose="02020603050405020304" pitchFamily="18" charset="0"/>
              </a:rPr>
              <a:t>incidência</a:t>
            </a:r>
            <a:r>
              <a:rPr lang="en-US" sz="1200" i="0" dirty="0">
                <a:effectLst/>
                <a:latin typeface="Arial" panose="020B0604020202020204" pitchFamily="34" charset="0"/>
                <a:ea typeface="Times New Roman" panose="02020603050405020304" pitchFamily="18" charset="0"/>
              </a:rPr>
              <a:t> = 44 / 85,000 x 100,000 = 51.8 </a:t>
            </a:r>
            <a:r>
              <a:rPr lang="en-US" sz="1200" i="0" dirty="0" err="1">
                <a:effectLst/>
                <a:latin typeface="Arial" panose="020B0604020202020204" pitchFamily="34" charset="0"/>
                <a:ea typeface="Times New Roman" panose="02020603050405020304" pitchFamily="18" charset="0"/>
              </a:rPr>
              <a:t>casos</a:t>
            </a:r>
            <a:r>
              <a:rPr lang="en-US" sz="1200" i="0" dirty="0">
                <a:effectLst/>
                <a:latin typeface="Arial" panose="020B0604020202020204" pitchFamily="34" charset="0"/>
                <a:ea typeface="Times New Roman" panose="02020603050405020304" pitchFamily="18" charset="0"/>
              </a:rPr>
              <a:t> </a:t>
            </a:r>
            <a:r>
              <a:rPr lang="en-US" sz="1200" i="0" dirty="0" err="1">
                <a:effectLst/>
                <a:latin typeface="Arial" panose="020B0604020202020204" pitchFamily="34" charset="0"/>
                <a:ea typeface="Times New Roman" panose="02020603050405020304" pitchFamily="18" charset="0"/>
              </a:rPr>
              <a:t>por</a:t>
            </a:r>
            <a:r>
              <a:rPr lang="en-US" sz="1200" i="0" dirty="0">
                <a:effectLst/>
                <a:latin typeface="Arial" panose="020B0604020202020204" pitchFamily="34" charset="0"/>
                <a:ea typeface="Times New Roman" panose="02020603050405020304" pitchFamily="18" charset="0"/>
              </a:rPr>
              <a:t> 100,000 </a:t>
            </a:r>
            <a:r>
              <a:rPr lang="en-US" sz="1200" i="0" dirty="0" err="1">
                <a:effectLst/>
                <a:latin typeface="Arial" panose="020B0604020202020204" pitchFamily="34" charset="0"/>
                <a:ea typeface="Times New Roman" panose="02020603050405020304" pitchFamily="18" charset="0"/>
              </a:rPr>
              <a:t>pessoas</a:t>
            </a:r>
            <a:r>
              <a:rPr lang="en-US" sz="1200" i="0" dirty="0">
                <a:effectLst/>
                <a:latin typeface="Arial" panose="020B0604020202020204" pitchFamily="34" charset="0"/>
                <a:ea typeface="Times New Roman" panose="02020603050405020304" pitchFamily="18" charset="0"/>
              </a:rPr>
              <a:t> </a:t>
            </a:r>
            <a:r>
              <a:rPr lang="en-US" sz="1200" i="0" dirty="0" err="1">
                <a:effectLst/>
                <a:latin typeface="Arial" panose="020B0604020202020204" pitchFamily="34" charset="0"/>
                <a:ea typeface="Times New Roman" panose="02020603050405020304" pitchFamily="18" charset="0"/>
              </a:rPr>
              <a:t>durante</a:t>
            </a:r>
            <a:r>
              <a:rPr lang="en-US" sz="1200" i="0" dirty="0">
                <a:effectLst/>
                <a:latin typeface="Arial" panose="020B0604020202020204" pitchFamily="34" charset="0"/>
                <a:ea typeface="Times New Roman" panose="02020603050405020304" pitchFamily="18" charset="0"/>
              </a:rPr>
              <a:t> o </a:t>
            </a:r>
            <a:r>
              <a:rPr lang="en-US" sz="1200" i="0" dirty="0" err="1">
                <a:effectLst/>
                <a:latin typeface="Arial" panose="020B0604020202020204" pitchFamily="34" charset="0"/>
                <a:ea typeface="Times New Roman" panose="02020603050405020304" pitchFamily="18" charset="0"/>
              </a:rPr>
              <a:t>período</a:t>
            </a:r>
            <a:r>
              <a:rPr lang="en-US" sz="1200" i="0" dirty="0">
                <a:effectLst/>
                <a:latin typeface="Arial" panose="020B0604020202020204" pitchFamily="34" charset="0"/>
                <a:ea typeface="Times New Roman" panose="02020603050405020304" pitchFamily="18" charset="0"/>
              </a:rPr>
              <a:t> de 11 meses.</a:t>
            </a:r>
            <a:endParaRPr lang="en-US" sz="1200" i="0" dirty="0">
              <a:effectLst/>
              <a:latin typeface="Arial" panose="020B0604020202020204" pitchFamily="34" charset="0"/>
              <a:ea typeface="MS Mincho" panose="02020609040205080304" pitchFamily="49" charset="-128"/>
            </a:endParaRPr>
          </a:p>
          <a:p>
            <a:pPr lvl="0"/>
            <a:endParaRPr lang="en-US" sz="1800" b="1" dirty="0"/>
          </a:p>
        </p:txBody>
      </p:sp>
      <p:sp>
        <p:nvSpPr>
          <p:cNvPr id="4" name="Slide Number Placeholder 3"/>
          <p:cNvSpPr>
            <a:spLocks noGrp="1"/>
          </p:cNvSpPr>
          <p:nvPr>
            <p:ph type="sldNum" sz="quarter" idx="5"/>
          </p:nvPr>
        </p:nvSpPr>
        <p:spPr/>
        <p:txBody>
          <a:bodyPr/>
          <a:lstStyle/>
          <a:p>
            <a:pPr marL="0" marR="0" lvl="0" indent="0" algn="r" defTabSz="930275" rtl="0" eaLnBrk="1" fontAlgn="base" latinLnBrk="0" hangingPunct="1">
              <a:lnSpc>
                <a:spcPct val="100000"/>
              </a:lnSpc>
              <a:spcBef>
                <a:spcPct val="0"/>
              </a:spcBef>
              <a:spcAft>
                <a:spcPct val="0"/>
              </a:spcAft>
              <a:buClrTx/>
              <a:buSzTx/>
              <a:buFontTx/>
              <a:buNone/>
              <a:tabLst/>
              <a:defRPr/>
            </a:pPr>
            <a:fld id="{F5F56037-6788-433A-A7B1-BC071E3268D5}"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t>100</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465721851"/>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en-US" sz="1200" b="1" dirty="0"/>
              <a:t>Notas do </a:t>
            </a:r>
            <a:r>
              <a:rPr lang="en-US" sz="1200" b="1" dirty="0" err="1"/>
              <a:t>instrutor</a:t>
            </a:r>
            <a:r>
              <a:rPr lang="en-US" sz="1200" b="1" dirty="0"/>
              <a:t>:</a:t>
            </a:r>
          </a:p>
          <a:p>
            <a:endParaRPr lang="en-US" sz="1200" b="1" dirty="0"/>
          </a:p>
          <a:p>
            <a:pPr marL="171450" indent="-171450">
              <a:buFont typeface="Wingdings" panose="05000000000000000000" pitchFamily="2" charset="2"/>
              <a:buChar char="§"/>
            </a:pPr>
            <a:r>
              <a:rPr lang="en-US" sz="1200" b="1" i="0" u="sng" dirty="0" err="1"/>
              <a:t>Peça</a:t>
            </a:r>
            <a:r>
              <a:rPr lang="en-US" sz="1200" b="0" i="0" u="none" dirty="0"/>
              <a:t> a </a:t>
            </a:r>
            <a:r>
              <a:rPr lang="en-US" sz="1200" b="0" i="0" dirty="0"/>
              <a:t>um </a:t>
            </a:r>
            <a:r>
              <a:rPr lang="en-US" sz="1200" b="0" i="0" dirty="0" err="1"/>
              <a:t>voluntário</a:t>
            </a:r>
            <a:r>
              <a:rPr lang="en-US" sz="1200" b="0" i="0" dirty="0"/>
              <a:t> para </a:t>
            </a:r>
            <a:r>
              <a:rPr lang="en-US" sz="1200" b="0" i="0" dirty="0" err="1"/>
              <a:t>ler</a:t>
            </a:r>
            <a:r>
              <a:rPr lang="en-US" sz="1200" b="0" i="0" dirty="0"/>
              <a:t> o </a:t>
            </a:r>
            <a:r>
              <a:rPr lang="en-US" sz="1200" b="0" i="0" dirty="0" err="1"/>
              <a:t>diapositivo</a:t>
            </a:r>
            <a:r>
              <a:rPr lang="en-US" sz="1200" b="0" i="0" dirty="0"/>
              <a:t>.</a:t>
            </a:r>
          </a:p>
          <a:p>
            <a:endParaRPr lang="en-US" sz="1800" b="1" dirty="0"/>
          </a:p>
          <a:p>
            <a:endParaRPr lang="en-US" sz="1800" b="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101</a:t>
            </a:fld>
            <a:endParaRPr lang="en-US" altLang="en-US"/>
          </a:p>
        </p:txBody>
      </p:sp>
    </p:spTree>
    <p:extLst>
      <p:ext uri="{BB962C8B-B14F-4D97-AF65-F5344CB8AC3E}">
        <p14:creationId xmlns:p14="http://schemas.microsoft.com/office/powerpoint/2010/main" val="2462589059"/>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en-US" sz="1200" b="1" dirty="0"/>
              <a:t>Notas do </a:t>
            </a:r>
            <a:r>
              <a:rPr lang="en-US" sz="1200" b="1" dirty="0" err="1"/>
              <a:t>instrutor</a:t>
            </a:r>
            <a:r>
              <a:rPr lang="en-US" sz="1200" b="1" dirty="0"/>
              <a:t>:</a:t>
            </a:r>
          </a:p>
          <a:p>
            <a:endParaRPr lang="en-US" sz="1200" b="1"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i="0" u="sng" dirty="0" err="1"/>
              <a:t>Peça</a:t>
            </a:r>
            <a:r>
              <a:rPr lang="en-US" sz="1200" b="0" i="0" u="none" dirty="0"/>
              <a:t> a </a:t>
            </a:r>
            <a:r>
              <a:rPr lang="en-US" sz="1200" b="0" i="0" dirty="0"/>
              <a:t>um </a:t>
            </a:r>
            <a:r>
              <a:rPr lang="en-US" sz="1200" b="0" i="0" dirty="0" err="1"/>
              <a:t>voluntário</a:t>
            </a:r>
            <a:r>
              <a:rPr lang="en-US" sz="1200" b="0" i="0" dirty="0"/>
              <a:t> para </a:t>
            </a:r>
            <a:r>
              <a:rPr lang="en-US" sz="1200" b="0" i="0" dirty="0" err="1"/>
              <a:t>ler</a:t>
            </a:r>
            <a:r>
              <a:rPr lang="en-US" sz="1200" b="0" i="0" dirty="0"/>
              <a:t> o </a:t>
            </a:r>
            <a:r>
              <a:rPr lang="en-US" sz="1200" b="0" i="0" dirty="0" err="1"/>
              <a:t>diapositivo</a:t>
            </a:r>
            <a:r>
              <a:rPr lang="en-US" sz="1200" b="0" i="0" dirty="0"/>
              <a:t>.</a:t>
            </a:r>
          </a:p>
          <a:p>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102</a:t>
            </a:fld>
            <a:endParaRPr lang="en-US" altLang="en-US"/>
          </a:p>
        </p:txBody>
      </p:sp>
    </p:spTree>
    <p:extLst>
      <p:ext uri="{BB962C8B-B14F-4D97-AF65-F5344CB8AC3E}">
        <p14:creationId xmlns:p14="http://schemas.microsoft.com/office/powerpoint/2010/main" val="926676782"/>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en-US" sz="1200" b="1" dirty="0"/>
              <a:t>Notas do </a:t>
            </a:r>
            <a:r>
              <a:rPr lang="en-US" sz="1200" b="1" dirty="0" err="1"/>
              <a:t>instrutor</a:t>
            </a:r>
            <a:r>
              <a:rPr lang="en-US" sz="1200" b="1" dirty="0"/>
              <a:t>:</a:t>
            </a:r>
          </a:p>
          <a:p>
            <a:endParaRPr lang="en-US" sz="1200" b="1"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i="0" u="sng" dirty="0" err="1"/>
              <a:t>Peça</a:t>
            </a:r>
            <a:r>
              <a:rPr lang="en-US" sz="1200" b="0" i="0" u="none" dirty="0"/>
              <a:t> a </a:t>
            </a:r>
            <a:r>
              <a:rPr lang="en-US" sz="1200" b="0" i="0" dirty="0"/>
              <a:t>um </a:t>
            </a:r>
            <a:r>
              <a:rPr lang="en-US" sz="1200" b="0" i="0" dirty="0" err="1"/>
              <a:t>voluntário</a:t>
            </a:r>
            <a:r>
              <a:rPr lang="en-US" sz="1200" b="0" i="0" dirty="0"/>
              <a:t> para </a:t>
            </a:r>
            <a:r>
              <a:rPr lang="en-US" sz="1200" b="0" i="0" dirty="0" err="1"/>
              <a:t>ler</a:t>
            </a:r>
            <a:r>
              <a:rPr lang="en-US" sz="1200" b="0" i="0" dirty="0"/>
              <a:t> o </a:t>
            </a:r>
            <a:r>
              <a:rPr lang="en-US" sz="1200" b="0" i="0" dirty="0" err="1"/>
              <a:t>diapositivo</a:t>
            </a:r>
            <a:r>
              <a:rPr lang="en-US" sz="1200" b="0" i="0" dirty="0"/>
              <a:t>.</a:t>
            </a:r>
          </a:p>
          <a:p>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103</a:t>
            </a:fld>
            <a:endParaRPr lang="en-US" altLang="en-US"/>
          </a:p>
        </p:txBody>
      </p:sp>
    </p:spTree>
    <p:extLst>
      <p:ext uri="{BB962C8B-B14F-4D97-AF65-F5344CB8AC3E}">
        <p14:creationId xmlns:p14="http://schemas.microsoft.com/office/powerpoint/2010/main" val="4148732448"/>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en-US" sz="1200" b="1" dirty="0"/>
              <a:t>Notas do </a:t>
            </a:r>
            <a:r>
              <a:rPr lang="en-US" sz="1200" b="1" dirty="0" err="1"/>
              <a:t>instrutor</a:t>
            </a:r>
            <a:r>
              <a:rPr lang="en-US" sz="1200" b="1" dirty="0"/>
              <a:t>:</a:t>
            </a:r>
          </a:p>
          <a:p>
            <a:endParaRPr lang="en-US" sz="1200" b="1"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i="0" u="sng" dirty="0" err="1"/>
              <a:t>Peça</a:t>
            </a:r>
            <a:r>
              <a:rPr lang="en-US" sz="1200" b="1" i="0" u="none" dirty="0"/>
              <a:t> </a:t>
            </a:r>
            <a:r>
              <a:rPr lang="en-US" sz="1200" b="0" i="0" u="none" dirty="0"/>
              <a:t>a </a:t>
            </a:r>
            <a:r>
              <a:rPr lang="en-US" sz="1200" b="0" i="0" dirty="0"/>
              <a:t>um </a:t>
            </a:r>
            <a:r>
              <a:rPr lang="en-US" sz="1200" b="0" i="0" dirty="0" err="1"/>
              <a:t>voluntário</a:t>
            </a:r>
            <a:r>
              <a:rPr lang="en-US" sz="1200" b="0" i="0" dirty="0"/>
              <a:t> para </a:t>
            </a:r>
            <a:r>
              <a:rPr lang="en-US" sz="1200" b="0" i="0" dirty="0" err="1"/>
              <a:t>ler</a:t>
            </a:r>
            <a:r>
              <a:rPr lang="en-US" sz="1200" b="0" i="0" dirty="0"/>
              <a:t> o </a:t>
            </a:r>
            <a:r>
              <a:rPr lang="en-US" sz="1200" b="0" i="0" dirty="0" err="1"/>
              <a:t>diapositivo</a:t>
            </a:r>
            <a:r>
              <a:rPr lang="en-US" sz="1200" b="0" i="0" dirty="0"/>
              <a:t>.</a:t>
            </a:r>
          </a:p>
          <a:p>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104</a:t>
            </a:fld>
            <a:endParaRPr lang="en-US" altLang="en-US"/>
          </a:p>
        </p:txBody>
      </p:sp>
    </p:spTree>
    <p:extLst>
      <p:ext uri="{BB962C8B-B14F-4D97-AF65-F5344CB8AC3E}">
        <p14:creationId xmlns:p14="http://schemas.microsoft.com/office/powerpoint/2010/main" val="2871788386"/>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en-US" sz="1200" b="1" dirty="0"/>
              <a:t>Notas do </a:t>
            </a:r>
            <a:r>
              <a:rPr lang="en-US" sz="1200" b="1" dirty="0" err="1"/>
              <a:t>instrutor</a:t>
            </a:r>
            <a:r>
              <a:rPr lang="en-US" sz="1200" b="1" dirty="0"/>
              <a:t>:</a:t>
            </a:r>
          </a:p>
          <a:p>
            <a:endParaRPr lang="en-US" sz="1200" b="1"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i="0" u="sng" dirty="0" err="1"/>
              <a:t>Peça</a:t>
            </a:r>
            <a:r>
              <a:rPr lang="en-US" sz="1200" b="0" i="0" u="none" dirty="0"/>
              <a:t> a </a:t>
            </a:r>
            <a:r>
              <a:rPr lang="en-US" sz="1200" b="0" i="0" dirty="0"/>
              <a:t>um </a:t>
            </a:r>
            <a:r>
              <a:rPr lang="en-US" sz="1200" b="0" i="0" dirty="0" err="1"/>
              <a:t>voluntário</a:t>
            </a:r>
            <a:r>
              <a:rPr lang="en-US" sz="1200" b="0" i="0" dirty="0"/>
              <a:t> para </a:t>
            </a:r>
            <a:r>
              <a:rPr lang="en-US" sz="1200" b="0" i="0" dirty="0" err="1"/>
              <a:t>ler</a:t>
            </a:r>
            <a:r>
              <a:rPr lang="en-US" sz="1200" b="0" i="0" dirty="0"/>
              <a:t> o </a:t>
            </a:r>
            <a:r>
              <a:rPr lang="en-US" sz="1200" b="0" i="0" dirty="0" err="1"/>
              <a:t>diapositivo</a:t>
            </a:r>
            <a:r>
              <a:rPr lang="en-US" sz="1200" b="0" i="0" dirty="0"/>
              <a:t>.</a:t>
            </a:r>
          </a:p>
          <a:p>
            <a:endParaRPr lang="en-US" sz="1200" b="0" i="1" dirty="0"/>
          </a:p>
          <a:p>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105</a:t>
            </a:fld>
            <a:endParaRPr lang="en-US" altLang="en-US"/>
          </a:p>
        </p:txBody>
      </p:sp>
    </p:spTree>
    <p:extLst>
      <p:ext uri="{BB962C8B-B14F-4D97-AF65-F5344CB8AC3E}">
        <p14:creationId xmlns:p14="http://schemas.microsoft.com/office/powerpoint/2010/main" val="2634351274"/>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en-US" sz="1200" b="1" dirty="0"/>
              <a:t>Notas do </a:t>
            </a:r>
            <a:r>
              <a:rPr lang="en-US" sz="1200" b="1" dirty="0" err="1"/>
              <a:t>instrutor</a:t>
            </a:r>
            <a:r>
              <a:rPr lang="en-US" sz="1200" b="1" dirty="0"/>
              <a:t>:</a:t>
            </a:r>
          </a:p>
          <a:p>
            <a:endParaRPr lang="en-US" sz="1200" b="1"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i="0" u="sng" dirty="0" err="1"/>
              <a:t>Peça</a:t>
            </a:r>
            <a:r>
              <a:rPr lang="en-US" sz="1200" b="0" i="0" u="none" dirty="0"/>
              <a:t> a </a:t>
            </a:r>
            <a:r>
              <a:rPr lang="en-US" sz="1200" b="0" i="0" dirty="0"/>
              <a:t>um </a:t>
            </a:r>
            <a:r>
              <a:rPr lang="en-US" sz="1200" b="0" i="0" dirty="0" err="1"/>
              <a:t>voluntário</a:t>
            </a:r>
            <a:r>
              <a:rPr lang="en-US" sz="1200" b="0" i="0" dirty="0"/>
              <a:t> para </a:t>
            </a:r>
            <a:r>
              <a:rPr lang="en-US" sz="1200" b="0" i="0" dirty="0" err="1"/>
              <a:t>ler</a:t>
            </a:r>
            <a:r>
              <a:rPr lang="en-US" sz="1200" b="0" i="0" dirty="0"/>
              <a:t> o </a:t>
            </a:r>
            <a:r>
              <a:rPr lang="en-US" sz="1200" b="0" i="0" dirty="0" err="1"/>
              <a:t>diapositivo</a:t>
            </a:r>
            <a:r>
              <a:rPr lang="en-US" sz="1200" b="0" i="0" dirty="0"/>
              <a:t>.</a:t>
            </a:r>
          </a:p>
          <a:p>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106</a:t>
            </a:fld>
            <a:endParaRPr lang="en-US" altLang="en-US"/>
          </a:p>
        </p:txBody>
      </p:sp>
    </p:spTree>
    <p:extLst>
      <p:ext uri="{BB962C8B-B14F-4D97-AF65-F5344CB8AC3E}">
        <p14:creationId xmlns:p14="http://schemas.microsoft.com/office/powerpoint/2010/main" val="3714155340"/>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a:t>Notas do </a:t>
            </a:r>
            <a:r>
              <a:rPr lang="en-US" sz="1200" b="1" dirty="0" err="1"/>
              <a:t>instrutor</a:t>
            </a:r>
            <a:r>
              <a:rPr lang="en-US" sz="1200" b="1" dirty="0"/>
              <a:t>:</a:t>
            </a:r>
          </a:p>
          <a:p>
            <a:endParaRPr lang="en-US" sz="1200" b="1"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i="0" u="sng" dirty="0" err="1"/>
              <a:t>Peça</a:t>
            </a:r>
            <a:r>
              <a:rPr lang="en-US" sz="1200" b="0" i="0" u="none" dirty="0"/>
              <a:t> a </a:t>
            </a:r>
            <a:r>
              <a:rPr lang="en-US" sz="1200" b="0" i="0" dirty="0"/>
              <a:t>um </a:t>
            </a:r>
            <a:r>
              <a:rPr lang="en-US" sz="1200" b="0" i="0" dirty="0" err="1"/>
              <a:t>voluntário</a:t>
            </a:r>
            <a:r>
              <a:rPr lang="en-US" sz="1200" b="0" i="0" dirty="0"/>
              <a:t> para </a:t>
            </a:r>
            <a:r>
              <a:rPr lang="en-US" sz="1200" b="0" i="0" dirty="0" err="1"/>
              <a:t>ler</a:t>
            </a:r>
            <a:r>
              <a:rPr lang="en-US" sz="1200" b="0" i="0" dirty="0"/>
              <a:t> o </a:t>
            </a:r>
            <a:r>
              <a:rPr lang="en-US" sz="1200" b="0" i="0" dirty="0" err="1"/>
              <a:t>diapositivo</a:t>
            </a:r>
            <a:r>
              <a:rPr lang="en-US" sz="1200" b="0" i="0" dirty="0"/>
              <a:t>.</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en-US" sz="1200" b="1" i="1"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v"/>
              <a:tabLst/>
              <a:defRPr/>
            </a:pPr>
            <a:r>
              <a:rPr lang="en-US" sz="1200" b="1" i="1" dirty="0" err="1"/>
              <a:t>Agradecer</a:t>
            </a:r>
            <a:r>
              <a:rPr lang="en-US" sz="1200" b="1" i="1" dirty="0"/>
              <a:t> a </a:t>
            </a:r>
            <a:r>
              <a:rPr lang="en-US" sz="1200" b="1" i="1" dirty="0" err="1"/>
              <a:t>todos</a:t>
            </a:r>
            <a:r>
              <a:rPr lang="en-US" sz="1200" b="1" i="1" dirty="0"/>
              <a:t> </a:t>
            </a:r>
            <a:r>
              <a:rPr lang="en-US" sz="1200" b="1" i="1" dirty="0" err="1"/>
              <a:t>os</a:t>
            </a:r>
            <a:r>
              <a:rPr lang="en-US" sz="1200" b="1" i="1" dirty="0"/>
              <a:t> </a:t>
            </a:r>
            <a:r>
              <a:rPr lang="en-US" sz="1200" b="1" i="1" dirty="0" err="1"/>
              <a:t>voluntários</a:t>
            </a:r>
            <a:r>
              <a:rPr lang="en-US" sz="1200" b="1" i="1" dirty="0"/>
              <a:t> pela </a:t>
            </a:r>
            <a:r>
              <a:rPr lang="en-US" sz="1200" b="1" i="1" dirty="0" err="1"/>
              <a:t>leitura</a:t>
            </a:r>
            <a:r>
              <a:rPr lang="en-US" sz="1200" b="1" i="1" dirty="0"/>
              <a:t> da </a:t>
            </a:r>
            <a:r>
              <a:rPr lang="en-US" sz="1200" b="1" i="1" dirty="0" err="1"/>
              <a:t>Parte</a:t>
            </a:r>
            <a:r>
              <a:rPr lang="en-US" sz="1200" b="1" i="1" dirty="0"/>
              <a:t> F.</a:t>
            </a:r>
          </a:p>
          <a:p>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107</a:t>
            </a:fld>
            <a:endParaRPr lang="en-US" altLang="en-US"/>
          </a:p>
        </p:txBody>
      </p:sp>
    </p:spTree>
    <p:extLst>
      <p:ext uri="{BB962C8B-B14F-4D97-AF65-F5344CB8AC3E}">
        <p14:creationId xmlns:p14="http://schemas.microsoft.com/office/powerpoint/2010/main" val="3839288249"/>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1" dirty="0"/>
              <a:t>Notas do </a:t>
            </a:r>
            <a:r>
              <a:rPr lang="en-US" sz="1200" b="1" dirty="0" err="1"/>
              <a:t>instrutor</a:t>
            </a:r>
            <a:r>
              <a:rPr lang="en-US" sz="1200" b="1" dirty="0"/>
              <a:t>:</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b="1" dirty="0"/>
          </a:p>
          <a:p>
            <a:pPr marL="171450" indent="-171450">
              <a:spcBef>
                <a:spcPts val="0"/>
              </a:spcBef>
              <a:buFont typeface="Wingdings" panose="05000000000000000000" pitchFamily="2" charset="2"/>
              <a:buChar char="§"/>
            </a:pPr>
            <a:r>
              <a:rPr lang="en-US" sz="1200" b="1" i="0" u="sng" dirty="0">
                <a:solidFill>
                  <a:schemeClr val="accent5"/>
                </a:solidFill>
                <a:latin typeface="Arial  "/>
              </a:rPr>
              <a:t>Dizer:</a:t>
            </a:r>
            <a:r>
              <a:rPr lang="en-US" sz="1200" b="0" i="0" u="none" dirty="0">
                <a:solidFill>
                  <a:schemeClr val="accent5"/>
                </a:solidFill>
                <a:latin typeface="Arial  "/>
              </a:rPr>
              <a:t> </a:t>
            </a:r>
            <a:r>
              <a:rPr lang="en-US" sz="1200" dirty="0">
                <a:solidFill>
                  <a:schemeClr val="accent5"/>
                </a:solidFill>
                <a:latin typeface="Arial  "/>
              </a:rPr>
              <a:t>A </a:t>
            </a:r>
            <a:r>
              <a:rPr lang="en-US" sz="1200" dirty="0" err="1">
                <a:solidFill>
                  <a:schemeClr val="accent5"/>
                </a:solidFill>
                <a:latin typeface="Arial  "/>
              </a:rPr>
              <a:t>Figura</a:t>
            </a:r>
            <a:r>
              <a:rPr lang="en-US" sz="1200" dirty="0">
                <a:solidFill>
                  <a:schemeClr val="accent5"/>
                </a:solidFill>
                <a:latin typeface="Arial  "/>
              </a:rPr>
              <a:t> 3 </a:t>
            </a:r>
            <a:r>
              <a:rPr lang="en-US" sz="1200" dirty="0" err="1">
                <a:solidFill>
                  <a:schemeClr val="accent5"/>
                </a:solidFill>
                <a:latin typeface="Arial  "/>
              </a:rPr>
              <a:t>mostra</a:t>
            </a:r>
            <a:r>
              <a:rPr lang="en-US" sz="1200" dirty="0">
                <a:solidFill>
                  <a:schemeClr val="accent5"/>
                </a:solidFill>
                <a:latin typeface="Arial  "/>
              </a:rPr>
              <a:t> a </a:t>
            </a:r>
            <a:r>
              <a:rPr lang="en-US" sz="1200" dirty="0" err="1">
                <a:solidFill>
                  <a:schemeClr val="accent5"/>
                </a:solidFill>
                <a:latin typeface="Arial  "/>
              </a:rPr>
              <a:t>seroprevalência</a:t>
            </a:r>
            <a:r>
              <a:rPr lang="en-US" sz="1200" dirty="0">
                <a:solidFill>
                  <a:schemeClr val="accent5"/>
                </a:solidFill>
                <a:latin typeface="Arial  "/>
              </a:rPr>
              <a:t> de </a:t>
            </a:r>
            <a:r>
              <a:rPr lang="en-US" sz="1200" dirty="0" err="1">
                <a:solidFill>
                  <a:schemeClr val="accent5"/>
                </a:solidFill>
                <a:latin typeface="Arial  "/>
              </a:rPr>
              <a:t>anticorpos</a:t>
            </a:r>
            <a:r>
              <a:rPr lang="en-US" sz="1200" dirty="0">
                <a:solidFill>
                  <a:schemeClr val="accent5"/>
                </a:solidFill>
                <a:latin typeface="Arial  "/>
              </a:rPr>
              <a:t> H5 entre </a:t>
            </a:r>
            <a:r>
              <a:rPr lang="en-US" sz="1200" dirty="0" err="1">
                <a:solidFill>
                  <a:schemeClr val="accent5"/>
                </a:solidFill>
                <a:latin typeface="Arial  "/>
              </a:rPr>
              <a:t>patos</a:t>
            </a:r>
            <a:r>
              <a:rPr lang="en-US" sz="1200" dirty="0">
                <a:solidFill>
                  <a:schemeClr val="accent5"/>
                </a:solidFill>
                <a:latin typeface="Arial  "/>
              </a:rPr>
              <a:t> </a:t>
            </a:r>
            <a:r>
              <a:rPr lang="en-US" sz="1200" b="1" dirty="0" err="1">
                <a:solidFill>
                  <a:schemeClr val="accent5"/>
                </a:solidFill>
                <a:latin typeface="Arial  "/>
              </a:rPr>
              <a:t>não</a:t>
            </a:r>
            <a:r>
              <a:rPr lang="en-US" sz="1200" b="1" dirty="0">
                <a:solidFill>
                  <a:schemeClr val="accent5"/>
                </a:solidFill>
                <a:latin typeface="Arial  "/>
              </a:rPr>
              <a:t> </a:t>
            </a:r>
            <a:r>
              <a:rPr lang="en-US" sz="1200" b="1" dirty="0" err="1">
                <a:solidFill>
                  <a:schemeClr val="accent5"/>
                </a:solidFill>
                <a:latin typeface="Arial  "/>
              </a:rPr>
              <a:t>vacinados</a:t>
            </a:r>
            <a:r>
              <a:rPr lang="en-US" sz="1200" b="1" dirty="0">
                <a:solidFill>
                  <a:schemeClr val="accent5"/>
                </a:solidFill>
                <a:latin typeface="Arial  "/>
              </a:rPr>
              <a:t> </a:t>
            </a:r>
            <a:r>
              <a:rPr lang="en-US" sz="1200" dirty="0">
                <a:solidFill>
                  <a:schemeClr val="accent5"/>
                </a:solidFill>
                <a:latin typeface="Arial  "/>
              </a:rPr>
              <a:t>(</a:t>
            </a:r>
            <a:r>
              <a:rPr lang="en-US" sz="1200" i="1" dirty="0" err="1">
                <a:solidFill>
                  <a:schemeClr val="accent5"/>
                </a:solidFill>
                <a:effectLst/>
                <a:latin typeface="Arial  "/>
              </a:rPr>
              <a:t>linha</a:t>
            </a:r>
            <a:r>
              <a:rPr lang="en-US" sz="1200" i="1" dirty="0">
                <a:solidFill>
                  <a:schemeClr val="accent5"/>
                </a:solidFill>
                <a:effectLst/>
                <a:latin typeface="Arial  "/>
              </a:rPr>
              <a:t> </a:t>
            </a:r>
            <a:r>
              <a:rPr lang="en-US" sz="1200" i="1" dirty="0" err="1">
                <a:solidFill>
                  <a:schemeClr val="accent5"/>
                </a:solidFill>
                <a:effectLst/>
                <a:latin typeface="Arial  "/>
              </a:rPr>
              <a:t>laranja</a:t>
            </a:r>
            <a:r>
              <a:rPr lang="en-US" sz="1200" dirty="0">
                <a:solidFill>
                  <a:schemeClr val="accent5"/>
                </a:solidFill>
                <a:latin typeface="Arial  "/>
              </a:rPr>
              <a:t>) e </a:t>
            </a:r>
            <a:r>
              <a:rPr lang="en-US" sz="1200" dirty="0" err="1">
                <a:solidFill>
                  <a:schemeClr val="accent5"/>
                </a:solidFill>
                <a:latin typeface="Arial  "/>
              </a:rPr>
              <a:t>galinhas</a:t>
            </a:r>
            <a:r>
              <a:rPr lang="en-US" sz="1200" dirty="0">
                <a:solidFill>
                  <a:schemeClr val="accent5"/>
                </a:solidFill>
                <a:latin typeface="Arial  "/>
              </a:rPr>
              <a:t> </a:t>
            </a:r>
            <a:r>
              <a:rPr lang="en-US" sz="1200" dirty="0" err="1">
                <a:solidFill>
                  <a:schemeClr val="accent5"/>
                </a:solidFill>
                <a:latin typeface="Arial  "/>
              </a:rPr>
              <a:t>domésticas</a:t>
            </a:r>
            <a:r>
              <a:rPr lang="en-US" sz="1200" dirty="0">
                <a:solidFill>
                  <a:schemeClr val="accent5"/>
                </a:solidFill>
                <a:latin typeface="Arial  "/>
              </a:rPr>
              <a:t> (</a:t>
            </a:r>
            <a:r>
              <a:rPr lang="en-US" sz="1200" i="1" dirty="0" err="1">
                <a:solidFill>
                  <a:schemeClr val="accent5"/>
                </a:solidFill>
                <a:effectLst/>
                <a:latin typeface="Arial  "/>
              </a:rPr>
              <a:t>linha</a:t>
            </a:r>
            <a:r>
              <a:rPr lang="en-US" sz="1200" i="1" dirty="0">
                <a:solidFill>
                  <a:schemeClr val="accent5"/>
                </a:solidFill>
                <a:effectLst/>
                <a:latin typeface="Arial  "/>
              </a:rPr>
              <a:t> </a:t>
            </a:r>
            <a:r>
              <a:rPr lang="en-US" sz="1200" i="1" dirty="0" err="1">
                <a:solidFill>
                  <a:schemeClr val="accent5"/>
                </a:solidFill>
                <a:effectLst/>
                <a:latin typeface="Arial  "/>
              </a:rPr>
              <a:t>azul</a:t>
            </a:r>
            <a:r>
              <a:rPr lang="en-US" sz="1200" i="0" dirty="0">
                <a:solidFill>
                  <a:schemeClr val="accent5"/>
                </a:solidFill>
                <a:effectLst/>
                <a:latin typeface="Arial  "/>
              </a:rPr>
              <a:t>) </a:t>
            </a:r>
            <a:r>
              <a:rPr lang="en-US" sz="1200" dirty="0">
                <a:solidFill>
                  <a:schemeClr val="accent5"/>
                </a:solidFill>
                <a:latin typeface="Arial  "/>
              </a:rPr>
              <a:t>de </a:t>
            </a:r>
            <a:r>
              <a:rPr lang="en-US" sz="1200" dirty="0" err="1">
                <a:solidFill>
                  <a:schemeClr val="accent5"/>
                </a:solidFill>
                <a:latin typeface="Arial  "/>
              </a:rPr>
              <a:t>maio</a:t>
            </a:r>
            <a:r>
              <a:rPr lang="en-US" sz="1200" dirty="0">
                <a:solidFill>
                  <a:schemeClr val="accent5"/>
                </a:solidFill>
                <a:latin typeface="Arial  "/>
              </a:rPr>
              <a:t> de 2021 a </a:t>
            </a:r>
            <a:r>
              <a:rPr lang="en-US" sz="1200" dirty="0" err="1">
                <a:solidFill>
                  <a:schemeClr val="accent5"/>
                </a:solidFill>
                <a:latin typeface="Arial  "/>
              </a:rPr>
              <a:t>maio</a:t>
            </a:r>
            <a:r>
              <a:rPr lang="en-US" sz="1200" dirty="0">
                <a:solidFill>
                  <a:schemeClr val="accent5"/>
                </a:solidFill>
                <a:latin typeface="Arial  "/>
              </a:rPr>
              <a:t> de 2022. A </a:t>
            </a:r>
            <a:r>
              <a:rPr lang="en-US" sz="1200" dirty="0" err="1">
                <a:solidFill>
                  <a:schemeClr val="accent5"/>
                </a:solidFill>
                <a:latin typeface="Arial  "/>
              </a:rPr>
              <a:t>prevalência</a:t>
            </a:r>
            <a:r>
              <a:rPr lang="en-US" sz="1200" dirty="0">
                <a:solidFill>
                  <a:schemeClr val="accent5"/>
                </a:solidFill>
                <a:latin typeface="Arial  "/>
              </a:rPr>
              <a:t> </a:t>
            </a:r>
            <a:r>
              <a:rPr lang="en-US" sz="1200" dirty="0" err="1">
                <a:solidFill>
                  <a:schemeClr val="accent5"/>
                </a:solidFill>
                <a:latin typeface="Arial  "/>
              </a:rPr>
              <a:t>durante</a:t>
            </a:r>
            <a:r>
              <a:rPr lang="en-US" sz="1200" dirty="0">
                <a:solidFill>
                  <a:schemeClr val="accent5"/>
                </a:solidFill>
                <a:latin typeface="Arial  "/>
              </a:rPr>
              <a:t> o </a:t>
            </a:r>
            <a:r>
              <a:rPr lang="en-US" sz="1200" dirty="0" err="1">
                <a:solidFill>
                  <a:schemeClr val="accent5"/>
                </a:solidFill>
                <a:latin typeface="Arial  "/>
              </a:rPr>
              <a:t>período</a:t>
            </a:r>
            <a:r>
              <a:rPr lang="en-US" sz="1200" dirty="0">
                <a:solidFill>
                  <a:schemeClr val="accent5"/>
                </a:solidFill>
                <a:latin typeface="Arial  "/>
              </a:rPr>
              <a:t> de </a:t>
            </a:r>
            <a:r>
              <a:rPr lang="en-US" sz="1200" dirty="0" err="1">
                <a:solidFill>
                  <a:schemeClr val="accent5"/>
                </a:solidFill>
                <a:latin typeface="Arial  "/>
              </a:rPr>
              <a:t>estudo</a:t>
            </a:r>
            <a:r>
              <a:rPr lang="en-US" sz="1200" dirty="0">
                <a:solidFill>
                  <a:schemeClr val="accent5"/>
                </a:solidFill>
                <a:latin typeface="Arial  "/>
              </a:rPr>
              <a:t> </a:t>
            </a:r>
            <a:r>
              <a:rPr lang="en-US" sz="1200" dirty="0" err="1">
                <a:solidFill>
                  <a:schemeClr val="accent5"/>
                </a:solidFill>
                <a:latin typeface="Arial  "/>
              </a:rPr>
              <a:t>foi</a:t>
            </a:r>
            <a:r>
              <a:rPr lang="en-US" sz="1200" dirty="0">
                <a:solidFill>
                  <a:schemeClr val="accent5"/>
                </a:solidFill>
                <a:latin typeface="Arial  "/>
              </a:rPr>
              <a:t> de 42% (</a:t>
            </a:r>
            <a:r>
              <a:rPr lang="en-US" sz="1200" i="1" dirty="0">
                <a:solidFill>
                  <a:schemeClr val="accent5"/>
                </a:solidFill>
                <a:latin typeface="Arial  "/>
              </a:rPr>
              <a:t>IC 95%: 38, 47</a:t>
            </a:r>
            <a:r>
              <a:rPr lang="en-US" sz="1200" dirty="0">
                <a:solidFill>
                  <a:schemeClr val="accent5"/>
                </a:solidFill>
                <a:latin typeface="Arial  "/>
              </a:rPr>
              <a:t>) para </a:t>
            </a:r>
            <a:r>
              <a:rPr lang="en-US" sz="1200" dirty="0" err="1">
                <a:solidFill>
                  <a:schemeClr val="accent5"/>
                </a:solidFill>
                <a:latin typeface="Arial  "/>
              </a:rPr>
              <a:t>patos</a:t>
            </a:r>
            <a:r>
              <a:rPr lang="en-US" sz="1200" dirty="0">
                <a:solidFill>
                  <a:schemeClr val="accent5"/>
                </a:solidFill>
                <a:latin typeface="Arial  "/>
              </a:rPr>
              <a:t> e 19,0% (</a:t>
            </a:r>
            <a:r>
              <a:rPr lang="en-US" sz="1200" i="1" dirty="0">
                <a:solidFill>
                  <a:schemeClr val="accent5"/>
                </a:solidFill>
                <a:latin typeface="Arial  "/>
              </a:rPr>
              <a:t>IC 95%: 14, 47</a:t>
            </a:r>
            <a:r>
              <a:rPr lang="en-US" sz="1200" dirty="0">
                <a:solidFill>
                  <a:schemeClr val="accent5"/>
                </a:solidFill>
                <a:latin typeface="Arial  "/>
              </a:rPr>
              <a:t>) para </a:t>
            </a:r>
            <a:r>
              <a:rPr lang="en-US" sz="1200" dirty="0" err="1">
                <a:solidFill>
                  <a:schemeClr val="accent5"/>
                </a:solidFill>
                <a:latin typeface="Arial  "/>
              </a:rPr>
              <a:t>galinhas</a:t>
            </a:r>
            <a:r>
              <a:rPr lang="en-US" sz="1200" dirty="0">
                <a:solidFill>
                  <a:schemeClr val="accent5"/>
                </a:solidFill>
                <a:latin typeface="Arial  "/>
              </a:rPr>
              <a:t>.</a:t>
            </a:r>
            <a:endParaRPr lang="en-US" sz="1200" b="1" dirty="0"/>
          </a:p>
          <a:p>
            <a:pPr lvl="2"/>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108</a:t>
            </a:fld>
            <a:endParaRPr lang="en-US" altLang="en-US"/>
          </a:p>
        </p:txBody>
      </p:sp>
    </p:spTree>
    <p:extLst>
      <p:ext uri="{BB962C8B-B14F-4D97-AF65-F5344CB8AC3E}">
        <p14:creationId xmlns:p14="http://schemas.microsoft.com/office/powerpoint/2010/main" val="2774900195"/>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1" dirty="0"/>
              <a:t>Notas do </a:t>
            </a:r>
            <a:r>
              <a:rPr lang="en-US" sz="1200" b="1" dirty="0" err="1"/>
              <a:t>instrutor</a:t>
            </a:r>
            <a:r>
              <a:rPr lang="en-US" sz="1200" b="1" dirty="0"/>
              <a:t>:</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b="1" dirty="0"/>
          </a:p>
          <a:p>
            <a:pPr marL="171450" marR="0" indent="-171450">
              <a:spcBef>
                <a:spcPts val="0"/>
              </a:spcBef>
              <a:spcAft>
                <a:spcPts val="0"/>
              </a:spcAft>
              <a:buFont typeface="Wingdings" panose="05000000000000000000" pitchFamily="2" charset="2"/>
              <a:buChar char="§"/>
            </a:pPr>
            <a:r>
              <a:rPr lang="en-US" sz="1200" b="1" u="sng" dirty="0">
                <a:effectLst/>
                <a:latin typeface="Arial" panose="020B0604020202020204" pitchFamily="34" charset="0"/>
                <a:ea typeface="MS Mincho" panose="02020609040205080304" pitchFamily="49" charset="-128"/>
              </a:rPr>
              <a:t>Pergunte:</a:t>
            </a:r>
            <a:r>
              <a:rPr lang="en-US" sz="1200" dirty="0">
                <a:effectLst/>
                <a:latin typeface="Arial" panose="020B0604020202020204" pitchFamily="34" charset="0"/>
                <a:ea typeface="MS Mincho" panose="02020609040205080304" pitchFamily="49" charset="-128"/>
              </a:rPr>
              <a:t> Em que meses se </a:t>
            </a:r>
            <a:r>
              <a:rPr lang="en-US" sz="1200" dirty="0" err="1">
                <a:effectLst/>
                <a:latin typeface="Arial" panose="020B0604020202020204" pitchFamily="34" charset="0"/>
                <a:ea typeface="MS Mincho" panose="02020609040205080304" pitchFamily="49" charset="-128"/>
              </a:rPr>
              <a:t>registou</a:t>
            </a:r>
            <a:r>
              <a:rPr lang="en-US" sz="1200" dirty="0">
                <a:effectLst/>
                <a:latin typeface="Arial" panose="020B0604020202020204" pitchFamily="34" charset="0"/>
                <a:ea typeface="MS Mincho" panose="02020609040205080304" pitchFamily="49" charset="-128"/>
              </a:rPr>
              <a:t> a </a:t>
            </a:r>
            <a:r>
              <a:rPr lang="en-US" sz="1200" dirty="0" err="1">
                <a:effectLst/>
                <a:latin typeface="Arial" panose="020B0604020202020204" pitchFamily="34" charset="0"/>
                <a:ea typeface="MS Mincho" panose="02020609040205080304" pitchFamily="49" charset="-128"/>
              </a:rPr>
              <a:t>maior</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prevalência</a:t>
            </a:r>
            <a:r>
              <a:rPr lang="en-US" sz="1200" dirty="0">
                <a:effectLst/>
                <a:latin typeface="Arial" panose="020B0604020202020204" pitchFamily="34" charset="0"/>
                <a:ea typeface="MS Mincho" panose="02020609040205080304" pitchFamily="49" charset="-128"/>
              </a:rPr>
              <a:t> de </a:t>
            </a:r>
            <a:r>
              <a:rPr lang="en-US" sz="1200" dirty="0" err="1">
                <a:effectLst/>
                <a:latin typeface="Arial" panose="020B0604020202020204" pitchFamily="34" charset="0"/>
                <a:ea typeface="MS Mincho" panose="02020609040205080304" pitchFamily="49" charset="-128"/>
              </a:rPr>
              <a:t>anticorpos</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nos</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patos</a:t>
            </a:r>
            <a:r>
              <a:rPr lang="en-US" sz="1200" dirty="0">
                <a:effectLst/>
                <a:latin typeface="Arial" panose="020B0604020202020204" pitchFamily="34" charset="0"/>
                <a:ea typeface="MS Mincho" panose="02020609040205080304" pitchFamily="49" charset="-128"/>
              </a:rPr>
              <a:t>? Nas </a:t>
            </a:r>
            <a:r>
              <a:rPr lang="en-US" sz="1200" dirty="0" err="1">
                <a:effectLst/>
                <a:latin typeface="Arial" panose="020B0604020202020204" pitchFamily="34" charset="0"/>
                <a:ea typeface="MS Mincho" panose="02020609040205080304" pitchFamily="49" charset="-128"/>
              </a:rPr>
              <a:t>galinhas</a:t>
            </a:r>
            <a:r>
              <a:rPr lang="en-US" sz="1200" dirty="0">
                <a:effectLst/>
                <a:latin typeface="Arial" panose="020B0604020202020204" pitchFamily="34" charset="0"/>
                <a:ea typeface="MS Mincho" panose="02020609040205080304" pitchFamily="49" charset="-128"/>
              </a:rPr>
              <a:t>?  Qual </a:t>
            </a:r>
            <a:r>
              <a:rPr lang="en-US" sz="1200" dirty="0" err="1">
                <a:effectLst/>
                <a:latin typeface="Arial" panose="020B0604020202020204" pitchFamily="34" charset="0"/>
                <a:ea typeface="MS Mincho" panose="02020609040205080304" pitchFamily="49" charset="-128"/>
              </a:rPr>
              <a:t>foi</a:t>
            </a:r>
            <a:r>
              <a:rPr lang="en-US" sz="1200" dirty="0">
                <a:effectLst/>
                <a:latin typeface="Arial" panose="020B0604020202020204" pitchFamily="34" charset="0"/>
                <a:ea typeface="MS Mincho" panose="02020609040205080304" pitchFamily="49" charset="-128"/>
              </a:rPr>
              <a:t> a </a:t>
            </a:r>
            <a:r>
              <a:rPr lang="en-US" sz="1200" dirty="0" err="1">
                <a:effectLst/>
                <a:latin typeface="Arial" panose="020B0604020202020204" pitchFamily="34" charset="0"/>
                <a:ea typeface="MS Mincho" panose="02020609040205080304" pitchFamily="49" charset="-128"/>
              </a:rPr>
              <a:t>prevalência</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durante</a:t>
            </a:r>
            <a:r>
              <a:rPr lang="en-US" sz="1200" dirty="0">
                <a:effectLst/>
                <a:latin typeface="Arial" panose="020B0604020202020204" pitchFamily="34" charset="0"/>
                <a:ea typeface="MS Mincho" panose="02020609040205080304" pitchFamily="49" charset="-128"/>
              </a:rPr>
              <a:t> esses meses?</a:t>
            </a:r>
          </a:p>
          <a:p>
            <a:pPr marL="171450" marR="0" indent="-171450">
              <a:spcBef>
                <a:spcPts val="0"/>
              </a:spcBef>
              <a:spcAft>
                <a:spcPts val="0"/>
              </a:spcAft>
              <a:buFont typeface="Wingdings" panose="05000000000000000000" pitchFamily="2" charset="2"/>
              <a:buChar char="§"/>
            </a:pPr>
            <a:endParaRPr lang="en-US" sz="1200" dirty="0">
              <a:effectLst/>
              <a:latin typeface="Arial" panose="020B0604020202020204" pitchFamily="34" charset="0"/>
              <a:ea typeface="MS Mincho" panose="02020609040205080304" pitchFamily="49" charset="-128"/>
            </a:endParaRPr>
          </a:p>
          <a:p>
            <a:pPr marL="171450" marR="0" indent="-171450">
              <a:spcBef>
                <a:spcPts val="0"/>
              </a:spcBef>
              <a:spcAft>
                <a:spcPts val="0"/>
              </a:spcAft>
              <a:buFont typeface="Wingdings" panose="05000000000000000000" pitchFamily="2" charset="2"/>
              <a:buChar char="§"/>
            </a:pPr>
            <a:r>
              <a:rPr lang="en-US" sz="1200" b="1" u="sng" dirty="0" err="1">
                <a:effectLst/>
                <a:latin typeface="Arial" panose="020B0604020202020204" pitchFamily="34" charset="0"/>
                <a:ea typeface="MS Mincho" panose="02020609040205080304" pitchFamily="49" charset="-128"/>
              </a:rPr>
              <a:t>Confirmar</a:t>
            </a:r>
            <a:r>
              <a:rPr lang="en-US" sz="1200" b="1" u="none" dirty="0">
                <a:effectLst/>
                <a:latin typeface="Arial" panose="020B0604020202020204" pitchFamily="34" charset="0"/>
                <a:ea typeface="MS Mincho" panose="02020609040205080304" pitchFamily="49" charset="-128"/>
              </a:rPr>
              <a:t> </a:t>
            </a:r>
            <a:r>
              <a:rPr lang="en-US" sz="1200" dirty="0">
                <a:effectLst/>
                <a:latin typeface="Arial" panose="020B0604020202020204" pitchFamily="34" charset="0"/>
                <a:ea typeface="MS Mincho" panose="02020609040205080304" pitchFamily="49" charset="-128"/>
              </a:rPr>
              <a:t>a(s) </a:t>
            </a:r>
            <a:r>
              <a:rPr lang="en-US" sz="1200" dirty="0" err="1">
                <a:effectLst/>
                <a:latin typeface="Arial" panose="020B0604020202020204" pitchFamily="34" charset="0"/>
                <a:ea typeface="MS Mincho" panose="02020609040205080304" pitchFamily="49" charset="-128"/>
              </a:rPr>
              <a:t>resposta</a:t>
            </a:r>
            <a:r>
              <a:rPr lang="en-US" sz="1200" dirty="0">
                <a:effectLst/>
                <a:latin typeface="Arial" panose="020B0604020202020204" pitchFamily="34" charset="0"/>
                <a:ea typeface="MS Mincho" panose="02020609040205080304" pitchFamily="49" charset="-128"/>
              </a:rPr>
              <a:t>(s). </a:t>
            </a:r>
            <a:r>
              <a:rPr lang="en-US" sz="1200" b="1" dirty="0">
                <a:effectLst/>
                <a:latin typeface="Arial" panose="020B0604020202020204" pitchFamily="34" charset="0"/>
                <a:ea typeface="MS Mincho" panose="02020609040205080304" pitchFamily="49" charset="-128"/>
              </a:rPr>
              <a:t>&lt;CLICAR&gt; </a:t>
            </a:r>
            <a:r>
              <a:rPr lang="en-US" sz="1200" dirty="0">
                <a:effectLst/>
                <a:latin typeface="Arial" panose="020B0604020202020204" pitchFamily="34" charset="0"/>
                <a:ea typeface="MS Mincho" panose="02020609040205080304" pitchFamily="49" charset="-128"/>
              </a:rPr>
              <a:t>para o </a:t>
            </a:r>
            <a:r>
              <a:rPr lang="en-US" sz="1200" dirty="0" err="1">
                <a:effectLst/>
                <a:latin typeface="Arial" panose="020B0604020202020204" pitchFamily="34" charset="0"/>
                <a:ea typeface="MS Mincho" panose="02020609040205080304" pitchFamily="49" charset="-128"/>
              </a:rPr>
              <a:t>diapositivo</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seguinte</a:t>
            </a:r>
            <a:r>
              <a:rPr lang="en-US" sz="1200" dirty="0">
                <a:effectLst/>
                <a:latin typeface="Arial" panose="020B0604020202020204" pitchFamily="34" charset="0"/>
                <a:ea typeface="MS Mincho" panose="02020609040205080304" pitchFamily="49" charset="-128"/>
              </a:rPr>
              <a:t> para </a:t>
            </a:r>
            <a:r>
              <a:rPr lang="en-US" sz="1200" dirty="0" err="1">
                <a:effectLst/>
                <a:latin typeface="Arial" panose="020B0604020202020204" pitchFamily="34" charset="0"/>
                <a:ea typeface="MS Mincho" panose="02020609040205080304" pitchFamily="49" charset="-128"/>
              </a:rPr>
              <a:t>obter</a:t>
            </a:r>
            <a:r>
              <a:rPr lang="en-US" sz="1200" dirty="0">
                <a:effectLst/>
                <a:latin typeface="Arial" panose="020B0604020202020204" pitchFamily="34" charset="0"/>
                <a:ea typeface="MS Mincho" panose="02020609040205080304" pitchFamily="49" charset="-128"/>
              </a:rPr>
              <a:t> a </a:t>
            </a:r>
            <a:r>
              <a:rPr lang="en-US" sz="1200" dirty="0" err="1">
                <a:effectLst/>
                <a:latin typeface="Arial" panose="020B0604020202020204" pitchFamily="34" charset="0"/>
                <a:ea typeface="MS Mincho" panose="02020609040205080304" pitchFamily="49" charset="-128"/>
              </a:rPr>
              <a:t>resposta</a:t>
            </a:r>
            <a:r>
              <a:rPr lang="en-US" sz="1200" dirty="0">
                <a:effectLst/>
                <a:latin typeface="Arial" panose="020B0604020202020204" pitchFamily="34" charset="0"/>
                <a:ea typeface="MS Mincho" panose="02020609040205080304" pitchFamily="49" charset="-128"/>
              </a:rPr>
              <a:t>.</a:t>
            </a:r>
          </a:p>
          <a:p>
            <a:pPr marL="0" marR="0">
              <a:spcBef>
                <a:spcPts val="0"/>
              </a:spcBef>
              <a:spcAft>
                <a:spcPts val="0"/>
              </a:spcAft>
            </a:pPr>
            <a:r>
              <a:rPr lang="en-US" sz="1200" dirty="0">
                <a:effectLst/>
                <a:latin typeface="Arial" panose="020B0604020202020204" pitchFamily="34" charset="0"/>
                <a:ea typeface="MS Mincho" panose="02020609040205080304" pitchFamily="49" charset="-128"/>
              </a:rPr>
              <a:t>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b="1" dirty="0"/>
          </a:p>
          <a:p>
            <a:pPr lvl="2"/>
            <a:endParaRPr lang="en-US" dirty="0"/>
          </a:p>
        </p:txBody>
      </p:sp>
      <p:sp>
        <p:nvSpPr>
          <p:cNvPr id="4" name="Slide Number Placeholder 3"/>
          <p:cNvSpPr>
            <a:spLocks noGrp="1"/>
          </p:cNvSpPr>
          <p:nvPr>
            <p:ph type="sldNum" sz="quarter" idx="5"/>
          </p:nvPr>
        </p:nvSpPr>
        <p:spPr/>
        <p:txBody>
          <a:bodyPr/>
          <a:lstStyle/>
          <a:p>
            <a:pPr marL="0" marR="0" lvl="0" indent="0" algn="r" defTabSz="930275" rtl="0" eaLnBrk="1" fontAlgn="base" latinLnBrk="0" hangingPunct="1">
              <a:lnSpc>
                <a:spcPct val="100000"/>
              </a:lnSpc>
              <a:spcBef>
                <a:spcPct val="0"/>
              </a:spcBef>
              <a:spcAft>
                <a:spcPct val="0"/>
              </a:spcAft>
              <a:buClrTx/>
              <a:buSzTx/>
              <a:buFontTx/>
              <a:buNone/>
              <a:tabLst/>
              <a:defRPr/>
            </a:pPr>
            <a:fld id="{F5F56037-6788-433A-A7B1-BC071E3268D5}"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t>109</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4625576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en-US" sz="1200" b="1" dirty="0"/>
              <a:t>Notas do </a:t>
            </a:r>
            <a:r>
              <a:rPr lang="en-US" sz="1200" b="1" dirty="0" err="1"/>
              <a:t>instrutor</a:t>
            </a:r>
            <a:r>
              <a:rPr lang="en-US" sz="1200" b="1" dirty="0"/>
              <a:t>:</a:t>
            </a:r>
          </a:p>
          <a:p>
            <a:pPr lvl="0"/>
            <a:endParaRPr lang="en-US" sz="1200" b="1" dirty="0"/>
          </a:p>
          <a:p>
            <a:pPr marL="171450" marR="0" indent="-171450">
              <a:spcBef>
                <a:spcPts val="0"/>
              </a:spcBef>
              <a:spcAft>
                <a:spcPts val="0"/>
              </a:spcAft>
              <a:buFont typeface="Wingdings" panose="05000000000000000000" pitchFamily="2" charset="2"/>
              <a:buChar char="§"/>
              <a:tabLst>
                <a:tab pos="841375" algn="l"/>
              </a:tabLst>
            </a:pPr>
            <a:r>
              <a:rPr lang="en-US" sz="1200" b="1" u="sng" dirty="0">
                <a:effectLst/>
                <a:latin typeface="Arial" panose="020B0604020202020204" pitchFamily="34" charset="0"/>
                <a:ea typeface="MS Mincho" panose="02020609040205080304" pitchFamily="49" charset="-128"/>
              </a:rPr>
              <a:t>Leia</a:t>
            </a:r>
            <a:r>
              <a:rPr lang="en-US" sz="1200" b="1" u="none" dirty="0">
                <a:effectLst/>
                <a:latin typeface="Arial" panose="020B0604020202020204" pitchFamily="34" charset="0"/>
                <a:ea typeface="MS Mincho" panose="02020609040205080304" pitchFamily="49" charset="-128"/>
              </a:rPr>
              <a:t> </a:t>
            </a:r>
            <a:r>
              <a:rPr lang="en-US" sz="1200" b="0" u="none" dirty="0">
                <a:effectLst/>
                <a:latin typeface="Arial" panose="020B0604020202020204" pitchFamily="34" charset="0"/>
                <a:ea typeface="MS Mincho" panose="02020609040205080304" pitchFamily="49" charset="-128"/>
              </a:rPr>
              <a:t>a </a:t>
            </a:r>
            <a:r>
              <a:rPr lang="en-US" sz="1200" b="0" u="none" dirty="0" err="1">
                <a:effectLst/>
                <a:latin typeface="Arial" panose="020B0604020202020204" pitchFamily="34" charset="0"/>
                <a:ea typeface="MS Mincho" panose="02020609040205080304" pitchFamily="49" charset="-128"/>
              </a:rPr>
              <a:t>pergunta</a:t>
            </a:r>
            <a:r>
              <a:rPr lang="en-US" sz="1200" b="0" u="none" dirty="0">
                <a:effectLst/>
                <a:latin typeface="Arial" panose="020B0604020202020204" pitchFamily="34" charset="0"/>
                <a:ea typeface="MS Mincho" panose="02020609040205080304" pitchFamily="49" charset="-128"/>
              </a:rPr>
              <a:t> n.º 3 do </a:t>
            </a:r>
            <a:r>
              <a:rPr lang="en-US" sz="1200" b="0" u="none" dirty="0" err="1">
                <a:effectLst/>
                <a:latin typeface="Arial" panose="020B0604020202020204" pitchFamily="34" charset="0"/>
                <a:ea typeface="MS Mincho" panose="02020609040205080304" pitchFamily="49" charset="-128"/>
              </a:rPr>
              <a:t>diapositivo</a:t>
            </a:r>
            <a:r>
              <a:rPr lang="en-US" sz="1200" b="0" u="none" dirty="0">
                <a:effectLst/>
                <a:latin typeface="Arial" panose="020B0604020202020204" pitchFamily="34" charset="0"/>
                <a:ea typeface="MS Mincho" panose="02020609040205080304" pitchFamily="49" charset="-128"/>
              </a:rPr>
              <a:t> para </a:t>
            </a:r>
            <a:r>
              <a:rPr lang="en-US" sz="1200" b="0" u="none" dirty="0" err="1">
                <a:effectLst/>
                <a:latin typeface="Arial" panose="020B0604020202020204" pitchFamily="34" charset="0"/>
                <a:ea typeface="MS Mincho" panose="02020609040205080304" pitchFamily="49" charset="-128"/>
              </a:rPr>
              <a:t>os</a:t>
            </a:r>
            <a:r>
              <a:rPr lang="en-US" sz="1200" b="0" u="none" dirty="0">
                <a:effectLst/>
                <a:latin typeface="Arial" panose="020B0604020202020204" pitchFamily="34" charset="0"/>
                <a:ea typeface="MS Mincho" panose="02020609040205080304" pitchFamily="49" charset="-128"/>
              </a:rPr>
              <a:t> </a:t>
            </a:r>
            <a:r>
              <a:rPr lang="en-US" sz="1200" b="0" u="none" dirty="0" err="1">
                <a:effectLst/>
                <a:latin typeface="Arial" panose="020B0604020202020204" pitchFamily="34" charset="0"/>
                <a:ea typeface="MS Mincho" panose="02020609040205080304" pitchFamily="49" charset="-128"/>
              </a:rPr>
              <a:t>participantes</a:t>
            </a:r>
            <a:r>
              <a:rPr lang="en-US" sz="1200" b="0" u="none" dirty="0">
                <a:effectLst/>
                <a:latin typeface="Arial" panose="020B0604020202020204" pitchFamily="34" charset="0"/>
                <a:ea typeface="MS Mincho" panose="02020609040205080304" pitchFamily="49" charset="-128"/>
              </a:rPr>
              <a:t> (</a:t>
            </a:r>
            <a:r>
              <a:rPr lang="en-US" sz="1200" b="0" i="1" u="none" dirty="0" err="1">
                <a:effectLst/>
                <a:latin typeface="Arial" panose="020B0604020202020204" pitchFamily="34" charset="0"/>
                <a:ea typeface="MS Mincho" panose="02020609040205080304" pitchFamily="49" charset="-128"/>
              </a:rPr>
              <a:t>por</a:t>
            </a:r>
            <a:r>
              <a:rPr lang="en-US" sz="1200" b="0" i="1" u="none" dirty="0">
                <a:effectLst/>
                <a:latin typeface="Arial" panose="020B0604020202020204" pitchFamily="34" charset="0"/>
                <a:ea typeface="MS Mincho" panose="02020609040205080304" pitchFamily="49" charset="-128"/>
              </a:rPr>
              <a:t> </a:t>
            </a:r>
            <a:r>
              <a:rPr lang="en-US" sz="1200" b="0" i="1" u="none" dirty="0" err="1">
                <a:effectLst/>
                <a:latin typeface="Arial" panose="020B0604020202020204" pitchFamily="34" charset="0"/>
                <a:ea typeface="MS Mincho" panose="02020609040205080304" pitchFamily="49" charset="-128"/>
              </a:rPr>
              <a:t>exemplo</a:t>
            </a:r>
            <a:r>
              <a:rPr lang="en-US" sz="1200" b="0" i="1" u="none" dirty="0">
                <a:effectLst/>
                <a:latin typeface="Arial" panose="020B0604020202020204" pitchFamily="34" charset="0"/>
                <a:ea typeface="MS Mincho" panose="02020609040205080304" pitchFamily="49" charset="-128"/>
              </a:rPr>
              <a:t>, </a:t>
            </a:r>
            <a:r>
              <a:rPr lang="en-US" sz="1200" i="1" dirty="0">
                <a:effectLst/>
                <a:latin typeface="Arial" panose="020B0604020202020204" pitchFamily="34" charset="0"/>
                <a:ea typeface="MS Mincho" panose="02020609040205080304" pitchFamily="49" charset="-128"/>
              </a:rPr>
              <a:t>qual das </a:t>
            </a:r>
            <a:r>
              <a:rPr lang="en-US" sz="1200" i="1" dirty="0" err="1">
                <a:effectLst/>
                <a:latin typeface="Arial" panose="020B0604020202020204" pitchFamily="34" charset="0"/>
                <a:ea typeface="MS Mincho" panose="02020609040205080304" pitchFamily="49" charset="-128"/>
              </a:rPr>
              <a:t>etapas</a:t>
            </a:r>
            <a:r>
              <a:rPr lang="en-US" sz="1200" i="1" dirty="0">
                <a:effectLst/>
                <a:latin typeface="Arial" panose="020B0604020202020204" pitchFamily="34" charset="0"/>
                <a:ea typeface="MS Mincho" panose="02020609040205080304" pitchFamily="49" charset="-128"/>
              </a:rPr>
              <a:t> do </a:t>
            </a:r>
            <a:r>
              <a:rPr lang="en-US" sz="1200" i="1" dirty="0" err="1">
                <a:effectLst/>
                <a:latin typeface="Arial" panose="020B0604020202020204" pitchFamily="34" charset="0"/>
                <a:ea typeface="MS Mincho" panose="02020609040205080304" pitchFamily="49" charset="-128"/>
              </a:rPr>
              <a:t>ciclo</a:t>
            </a:r>
            <a:r>
              <a:rPr lang="en-US" sz="1200" i="1" dirty="0">
                <a:effectLst/>
                <a:latin typeface="Arial" panose="020B0604020202020204" pitchFamily="34" charset="0"/>
                <a:ea typeface="MS Mincho" panose="02020609040205080304" pitchFamily="49" charset="-128"/>
              </a:rPr>
              <a:t> de </a:t>
            </a:r>
            <a:r>
              <a:rPr lang="en-US" sz="1200" i="1" dirty="0" err="1">
                <a:effectLst/>
                <a:latin typeface="Arial" panose="020B0604020202020204" pitchFamily="34" charset="0"/>
                <a:ea typeface="MS Mincho" panose="02020609040205080304" pitchFamily="49" charset="-128"/>
              </a:rPr>
              <a:t>vigilância</a:t>
            </a:r>
            <a:r>
              <a:rPr lang="en-US" sz="1200" i="1" dirty="0">
                <a:effectLst/>
                <a:latin typeface="Arial" panose="020B0604020202020204" pitchFamily="34" charset="0"/>
                <a:ea typeface="MS Mincho" panose="02020609040205080304" pitchFamily="49" charset="-128"/>
              </a:rPr>
              <a:t> </a:t>
            </a:r>
            <a:r>
              <a:rPr lang="en-US" sz="1200" i="1" dirty="0" err="1">
                <a:effectLst/>
                <a:latin typeface="Arial" panose="020B0604020202020204" pitchFamily="34" charset="0"/>
                <a:ea typeface="MS Mincho" panose="02020609040205080304" pitchFamily="49" charset="-128"/>
              </a:rPr>
              <a:t>deve</a:t>
            </a:r>
            <a:r>
              <a:rPr lang="en-US" sz="1200" i="1" dirty="0">
                <a:effectLst/>
                <a:latin typeface="Arial" panose="020B0604020202020204" pitchFamily="34" charset="0"/>
                <a:ea typeface="MS Mincho" panose="02020609040205080304" pitchFamily="49" charset="-128"/>
              </a:rPr>
              <a:t> ser </a:t>
            </a:r>
            <a:r>
              <a:rPr lang="en-US" sz="1200" i="1" dirty="0" err="1">
                <a:effectLst/>
                <a:latin typeface="Arial" panose="020B0604020202020204" pitchFamily="34" charset="0"/>
                <a:ea typeface="MS Mincho" panose="02020609040205080304" pitchFamily="49" charset="-128"/>
              </a:rPr>
              <a:t>efectuada</a:t>
            </a:r>
            <a:r>
              <a:rPr lang="en-US" sz="1200" i="1" dirty="0">
                <a:effectLst/>
                <a:latin typeface="Arial" panose="020B0604020202020204" pitchFamily="34" charset="0"/>
                <a:ea typeface="MS Mincho" panose="02020609040205080304" pitchFamily="49" charset="-128"/>
              </a:rPr>
              <a:t> a </a:t>
            </a:r>
            <a:r>
              <a:rPr lang="en-US" sz="1200" i="1" dirty="0" err="1">
                <a:effectLst/>
                <a:latin typeface="Arial" panose="020B0604020202020204" pitchFamily="34" charset="0"/>
                <a:ea typeface="MS Mincho" panose="02020609040205080304" pitchFamily="49" charset="-128"/>
              </a:rPr>
              <a:t>nível</a:t>
            </a:r>
            <a:r>
              <a:rPr lang="en-US" sz="1200" i="1" dirty="0">
                <a:effectLst/>
                <a:latin typeface="Arial" panose="020B0604020202020204" pitchFamily="34" charset="0"/>
                <a:ea typeface="MS Mincho" panose="02020609040205080304" pitchFamily="49" charset="-128"/>
              </a:rPr>
              <a:t> </a:t>
            </a:r>
            <a:r>
              <a:rPr lang="en-US" sz="1200" i="1" dirty="0" err="1">
                <a:effectLst/>
                <a:latin typeface="Arial" panose="020B0604020202020204" pitchFamily="34" charset="0"/>
                <a:ea typeface="MS Mincho" panose="02020609040205080304" pitchFamily="49" charset="-128"/>
              </a:rPr>
              <a:t>distrital</a:t>
            </a:r>
            <a:r>
              <a:rPr lang="en-US" sz="1200" i="1" dirty="0">
                <a:effectLst/>
                <a:latin typeface="Arial" panose="020B0604020202020204" pitchFamily="34" charset="0"/>
                <a:ea typeface="MS Mincho" panose="02020609040205080304" pitchFamily="49" charset="-128"/>
              </a:rPr>
              <a:t>?)</a:t>
            </a:r>
            <a:endParaRPr lang="en-US" sz="1200" b="0" i="1" u="none" dirty="0">
              <a:effectLst/>
              <a:latin typeface="Arial" panose="020B0604020202020204" pitchFamily="34" charset="0"/>
              <a:ea typeface="MS Mincho" panose="02020609040205080304" pitchFamily="49" charset="-128"/>
            </a:endParaRPr>
          </a:p>
          <a:p>
            <a:pPr marL="171450" marR="0" indent="-171450">
              <a:spcBef>
                <a:spcPts val="0"/>
              </a:spcBef>
              <a:spcAft>
                <a:spcPts val="0"/>
              </a:spcAft>
              <a:buFont typeface="Wingdings" panose="05000000000000000000" pitchFamily="2" charset="2"/>
              <a:buChar char="§"/>
              <a:tabLst>
                <a:tab pos="841375" algn="l"/>
              </a:tabLst>
            </a:pPr>
            <a:endParaRPr lang="en-US" sz="1200" b="0" u="none" dirty="0">
              <a:effectLst/>
              <a:latin typeface="Arial" panose="020B0604020202020204" pitchFamily="34" charset="0"/>
              <a:ea typeface="MS Mincho" panose="02020609040205080304" pitchFamily="49" charset="-128"/>
            </a:endParaRPr>
          </a:p>
          <a:p>
            <a:pPr marL="171450" marR="0" lvl="0" indent="-171450" algn="l" defTabSz="914400" rtl="0" eaLnBrk="0" fontAlgn="base" latinLnBrk="0" hangingPunct="0">
              <a:lnSpc>
                <a:spcPct val="100000"/>
              </a:lnSpc>
              <a:spcBef>
                <a:spcPts val="0"/>
              </a:spcBef>
              <a:spcAft>
                <a:spcPts val="0"/>
              </a:spcAft>
              <a:buClrTx/>
              <a:buSzTx/>
              <a:buFont typeface="Wingdings" panose="05000000000000000000" pitchFamily="2" charset="2"/>
              <a:buChar char="§"/>
              <a:tabLst>
                <a:tab pos="841375" algn="l"/>
              </a:tabLst>
              <a:defRPr/>
            </a:pPr>
            <a:r>
              <a:rPr lang="en-US" sz="1200" b="1" u="sng" dirty="0" err="1">
                <a:effectLst/>
                <a:latin typeface="Arial" panose="020B0604020202020204" pitchFamily="34" charset="0"/>
                <a:ea typeface="MS Mincho" panose="02020609040205080304" pitchFamily="49" charset="-128"/>
              </a:rPr>
              <a:t>Confirmar</a:t>
            </a:r>
            <a:r>
              <a:rPr lang="en-US" sz="1200" b="1" u="none" dirty="0">
                <a:effectLst/>
                <a:latin typeface="Arial" panose="020B0604020202020204" pitchFamily="34" charset="0"/>
                <a:ea typeface="MS Mincho" panose="02020609040205080304" pitchFamily="49" charset="-128"/>
              </a:rPr>
              <a:t> </a:t>
            </a:r>
            <a:r>
              <a:rPr lang="en-US" sz="1200" b="0" u="none" dirty="0">
                <a:effectLst/>
                <a:latin typeface="Arial" panose="020B0604020202020204" pitchFamily="34" charset="0"/>
                <a:ea typeface="MS Mincho" panose="02020609040205080304" pitchFamily="49" charset="-128"/>
              </a:rPr>
              <a:t>a(s) </a:t>
            </a:r>
            <a:r>
              <a:rPr lang="en-US" sz="1200" b="0" u="none" dirty="0" err="1">
                <a:effectLst/>
                <a:latin typeface="Arial" panose="020B0604020202020204" pitchFamily="34" charset="0"/>
                <a:ea typeface="MS Mincho" panose="02020609040205080304" pitchFamily="49" charset="-128"/>
              </a:rPr>
              <a:t>resposta</a:t>
            </a:r>
            <a:r>
              <a:rPr lang="en-US" sz="1200" b="0" u="none" dirty="0">
                <a:effectLst/>
                <a:latin typeface="Arial" panose="020B0604020202020204" pitchFamily="34" charset="0"/>
                <a:ea typeface="MS Mincho" panose="02020609040205080304" pitchFamily="49" charset="-128"/>
              </a:rPr>
              <a:t>(s). </a:t>
            </a:r>
            <a:r>
              <a:rPr lang="en-US" sz="1200" b="1" u="none" dirty="0">
                <a:effectLst/>
                <a:latin typeface="Arial" panose="020B0604020202020204" pitchFamily="34" charset="0"/>
                <a:ea typeface="MS Mincho" panose="02020609040205080304" pitchFamily="49" charset="-128"/>
              </a:rPr>
              <a:t>&lt;CLICAR&gt;para o </a:t>
            </a:r>
            <a:r>
              <a:rPr lang="en-US" sz="1200" b="0" u="none" dirty="0" err="1">
                <a:effectLst/>
                <a:latin typeface="Arial" panose="020B0604020202020204" pitchFamily="34" charset="0"/>
                <a:ea typeface="MS Mincho" panose="02020609040205080304" pitchFamily="49" charset="-128"/>
              </a:rPr>
              <a:t>diapositivo</a:t>
            </a:r>
            <a:r>
              <a:rPr lang="en-US" sz="1200" b="0" u="none" dirty="0">
                <a:effectLst/>
                <a:latin typeface="Arial" panose="020B0604020202020204" pitchFamily="34" charset="0"/>
                <a:ea typeface="MS Mincho" panose="02020609040205080304" pitchFamily="49" charset="-128"/>
              </a:rPr>
              <a:t> </a:t>
            </a:r>
            <a:r>
              <a:rPr lang="en-US" sz="1200" b="0" u="none" dirty="0" err="1">
                <a:effectLst/>
                <a:latin typeface="Arial" panose="020B0604020202020204" pitchFamily="34" charset="0"/>
                <a:ea typeface="MS Mincho" panose="02020609040205080304" pitchFamily="49" charset="-128"/>
              </a:rPr>
              <a:t>seguinte</a:t>
            </a:r>
            <a:r>
              <a:rPr lang="en-US" sz="1200" b="0" u="none" dirty="0">
                <a:effectLst/>
                <a:latin typeface="Arial" panose="020B0604020202020204" pitchFamily="34" charset="0"/>
                <a:ea typeface="MS Mincho" panose="02020609040205080304" pitchFamily="49" charset="-128"/>
              </a:rPr>
              <a:t> com as </a:t>
            </a:r>
            <a:r>
              <a:rPr lang="en-US" sz="1200" b="0" u="none" dirty="0" err="1">
                <a:effectLst/>
                <a:latin typeface="Arial" panose="020B0604020202020204" pitchFamily="34" charset="0"/>
                <a:ea typeface="MS Mincho" panose="02020609040205080304" pitchFamily="49" charset="-128"/>
              </a:rPr>
              <a:t>respostas</a:t>
            </a:r>
            <a:r>
              <a:rPr lang="en-US" sz="1200" b="0" u="none" dirty="0">
                <a:effectLst/>
                <a:latin typeface="Arial" panose="020B0604020202020204" pitchFamily="34" charset="0"/>
                <a:ea typeface="MS Mincho" panose="02020609040205080304" pitchFamily="49" charset="-128"/>
              </a:rPr>
              <a:t>.</a:t>
            </a:r>
          </a:p>
          <a:p>
            <a:pPr marL="171450" marR="0" lvl="0" indent="-171450" algn="l" defTabSz="914400" rtl="0" eaLnBrk="0" fontAlgn="base" latinLnBrk="0" hangingPunct="0">
              <a:lnSpc>
                <a:spcPct val="100000"/>
              </a:lnSpc>
              <a:spcBef>
                <a:spcPts val="0"/>
              </a:spcBef>
              <a:spcAft>
                <a:spcPts val="0"/>
              </a:spcAft>
              <a:buClrTx/>
              <a:buSzTx/>
              <a:buFont typeface="Wingdings" panose="05000000000000000000" pitchFamily="2" charset="2"/>
              <a:buChar char="§"/>
              <a:tabLst>
                <a:tab pos="841375" algn="l"/>
              </a:tabLst>
              <a:defRPr/>
            </a:pPr>
            <a:endParaRPr lang="en-US" sz="1200" b="1" u="none" dirty="0">
              <a:effectLst/>
              <a:latin typeface="Arial" panose="020B0604020202020204" pitchFamily="34" charset="0"/>
              <a:ea typeface="MS Mincho" panose="02020609040205080304" pitchFamily="49" charset="-128"/>
            </a:endParaRPr>
          </a:p>
          <a:p>
            <a:pPr marL="0" marR="0" indent="0">
              <a:spcBef>
                <a:spcPts val="0"/>
              </a:spcBef>
              <a:spcAft>
                <a:spcPts val="0"/>
              </a:spcAft>
              <a:buFont typeface="Wingdings" panose="05000000000000000000" pitchFamily="2" charset="2"/>
              <a:buNone/>
              <a:tabLst>
                <a:tab pos="841375" algn="l"/>
              </a:tabLst>
            </a:pPr>
            <a:endParaRPr lang="en-US" sz="1200" b="0" i="1" u="none" dirty="0">
              <a:effectLst/>
              <a:latin typeface="Arial" panose="020B0604020202020204" pitchFamily="34" charset="0"/>
              <a:ea typeface="MS Mincho" panose="02020609040205080304" pitchFamily="49" charset="-128"/>
            </a:endParaRPr>
          </a:p>
          <a:p>
            <a:pPr lvl="0"/>
            <a:endParaRPr lang="en-US" sz="1200" b="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11</a:t>
            </a:fld>
            <a:endParaRPr lang="en-US" altLang="en-US"/>
          </a:p>
        </p:txBody>
      </p:sp>
    </p:spTree>
    <p:extLst>
      <p:ext uri="{BB962C8B-B14F-4D97-AF65-F5344CB8AC3E}">
        <p14:creationId xmlns:p14="http://schemas.microsoft.com/office/powerpoint/2010/main" val="512241945"/>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1" dirty="0"/>
              <a:t>Notas do </a:t>
            </a:r>
            <a:r>
              <a:rPr lang="en-US" sz="1200" b="1" dirty="0" err="1"/>
              <a:t>instrutor</a:t>
            </a:r>
            <a:r>
              <a:rPr lang="en-US" sz="1200" b="1" dirty="0"/>
              <a:t>:</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b="1" dirty="0"/>
          </a:p>
          <a:p>
            <a:pPr marL="171450" marR="0" indent="-171450">
              <a:spcBef>
                <a:spcPts val="0"/>
              </a:spcBef>
              <a:spcAft>
                <a:spcPts val="0"/>
              </a:spcAft>
              <a:buFont typeface="Wingdings" panose="05000000000000000000" pitchFamily="2" charset="2"/>
              <a:buChar char="§"/>
            </a:pPr>
            <a:r>
              <a:rPr lang="en-US" sz="1200" b="1" u="none" dirty="0">
                <a:effectLst/>
                <a:latin typeface="Arial" panose="020B0604020202020204" pitchFamily="34" charset="0"/>
                <a:ea typeface="MS Mincho" panose="02020609040205080304" pitchFamily="49" charset="-128"/>
              </a:rPr>
              <a:t>&lt;CLICAR&gt; </a:t>
            </a:r>
          </a:p>
          <a:p>
            <a:pPr marL="171450" marR="0" indent="-171450">
              <a:spcBef>
                <a:spcPts val="0"/>
              </a:spcBef>
              <a:spcAft>
                <a:spcPts val="0"/>
              </a:spcAft>
              <a:buFont typeface="Wingdings" panose="05000000000000000000" pitchFamily="2" charset="2"/>
              <a:buChar char="§"/>
            </a:pPr>
            <a:endParaRPr lang="en-US" sz="1200" b="1" u="none" dirty="0">
              <a:effectLst/>
              <a:latin typeface="Arial" panose="020B0604020202020204" pitchFamily="34" charset="0"/>
              <a:ea typeface="MS Mincho" panose="02020609040205080304" pitchFamily="49" charset="-128"/>
            </a:endParaRPr>
          </a:p>
          <a:p>
            <a:pPr marL="171450" marR="0" indent="-171450">
              <a:spcBef>
                <a:spcPts val="0"/>
              </a:spcBef>
              <a:spcAft>
                <a:spcPts val="0"/>
              </a:spcAft>
              <a:buFont typeface="Wingdings" panose="05000000000000000000" pitchFamily="2" charset="2"/>
              <a:buChar char="§"/>
            </a:pPr>
            <a:r>
              <a:rPr lang="en-US" sz="1200" b="1" i="0" u="sng" dirty="0" err="1">
                <a:effectLst/>
                <a:latin typeface="Arial" panose="020B0604020202020204" pitchFamily="34" charset="0"/>
                <a:ea typeface="MS Mincho" panose="02020609040205080304" pitchFamily="49" charset="-128"/>
              </a:rPr>
              <a:t>Dizer</a:t>
            </a:r>
            <a:r>
              <a:rPr lang="en-US" sz="1200" b="1" i="0" u="sng" dirty="0">
                <a:effectLst/>
                <a:latin typeface="Arial" panose="020B0604020202020204" pitchFamily="34" charset="0"/>
                <a:ea typeface="MS Mincho" panose="02020609040205080304" pitchFamily="49" charset="-128"/>
              </a:rPr>
              <a:t>:</a:t>
            </a:r>
            <a:r>
              <a:rPr lang="en-US" sz="1200" b="0" i="0" u="none" dirty="0">
                <a:effectLst/>
                <a:latin typeface="Arial" panose="020B0604020202020204" pitchFamily="34" charset="0"/>
                <a:ea typeface="MS Mincho" panose="02020609040205080304" pitchFamily="49" charset="-128"/>
              </a:rPr>
              <a:t> Janeiro </a:t>
            </a:r>
            <a:r>
              <a:rPr lang="en-US" sz="1200" i="0" dirty="0">
                <a:effectLst/>
                <a:latin typeface="Arial" panose="020B0604020202020204" pitchFamily="34" charset="0"/>
                <a:ea typeface="MS Mincho" panose="02020609040205080304" pitchFamily="49" charset="-128"/>
              </a:rPr>
              <a:t>e Maio para ambos. </a:t>
            </a:r>
          </a:p>
          <a:p>
            <a:pPr marL="0" marR="0">
              <a:spcBef>
                <a:spcPts val="0"/>
              </a:spcBef>
              <a:spcAft>
                <a:spcPts val="0"/>
              </a:spcAft>
            </a:pPr>
            <a:endParaRPr lang="en-US" sz="1200" dirty="0">
              <a:effectLst/>
              <a:latin typeface="Arial" panose="020B0604020202020204" pitchFamily="34" charset="0"/>
              <a:ea typeface="MS Mincho" panose="02020609040205080304" pitchFamily="49" charset="-128"/>
            </a:endParaRPr>
          </a:p>
          <a:p>
            <a:pPr marL="171450" marR="0" lvl="0" indent="-171450" algn="l" defTabSz="914400" rtl="0" eaLnBrk="0" fontAlgn="base" latinLnBrk="0" hangingPunct="0">
              <a:lnSpc>
                <a:spcPct val="100000"/>
              </a:lnSpc>
              <a:spcBef>
                <a:spcPts val="0"/>
              </a:spcBef>
              <a:spcAft>
                <a:spcPts val="0"/>
              </a:spcAft>
              <a:buClrTx/>
              <a:buSzTx/>
              <a:buFont typeface="Wingdings" panose="05000000000000000000" pitchFamily="2" charset="2"/>
              <a:buChar char="§"/>
              <a:tabLst/>
              <a:defRPr/>
            </a:pPr>
            <a:r>
              <a:rPr lang="en-US" sz="1200" b="1" u="none" dirty="0">
                <a:effectLst/>
                <a:latin typeface="Arial" panose="020B0604020202020204" pitchFamily="34" charset="0"/>
                <a:ea typeface="MS Mincho" panose="02020609040205080304" pitchFamily="49" charset="-128"/>
              </a:rPr>
              <a:t>&lt;CLICAR&gt; </a:t>
            </a:r>
          </a:p>
          <a:p>
            <a:pPr marL="171450" marR="0" lvl="0" indent="-171450" algn="l" defTabSz="914400" rtl="0" eaLnBrk="0" fontAlgn="base" latinLnBrk="0" hangingPunct="0">
              <a:lnSpc>
                <a:spcPct val="100000"/>
              </a:lnSpc>
              <a:spcBef>
                <a:spcPts val="0"/>
              </a:spcBef>
              <a:spcAft>
                <a:spcPts val="0"/>
              </a:spcAft>
              <a:buClrTx/>
              <a:buSzTx/>
              <a:buFont typeface="Wingdings" panose="05000000000000000000" pitchFamily="2" charset="2"/>
              <a:buChar char="§"/>
              <a:tabLst/>
              <a:defRPr/>
            </a:pPr>
            <a:endParaRPr lang="en-US" sz="1200" b="1" u="none" dirty="0">
              <a:effectLst/>
              <a:latin typeface="Arial" panose="020B0604020202020204" pitchFamily="34" charset="0"/>
              <a:ea typeface="MS Mincho" panose="02020609040205080304" pitchFamily="49" charset="-128"/>
            </a:endParaRPr>
          </a:p>
          <a:p>
            <a:pPr marL="171450" marR="0" lvl="0" indent="-171450" algn="l" defTabSz="914400" rtl="0" eaLnBrk="0" fontAlgn="base" latinLnBrk="0" hangingPunct="0">
              <a:lnSpc>
                <a:spcPct val="100000"/>
              </a:lnSpc>
              <a:spcBef>
                <a:spcPts val="0"/>
              </a:spcBef>
              <a:spcAft>
                <a:spcPts val="0"/>
              </a:spcAft>
              <a:buClrTx/>
              <a:buSzTx/>
              <a:buFont typeface="Wingdings" panose="05000000000000000000" pitchFamily="2" charset="2"/>
              <a:buChar char="§"/>
              <a:tabLst/>
              <a:defRPr/>
            </a:pPr>
            <a:r>
              <a:rPr lang="en-US" sz="1200" b="1" i="0" u="sng" dirty="0" err="1">
                <a:effectLst/>
                <a:latin typeface="Arial" panose="020B0604020202020204" pitchFamily="34" charset="0"/>
                <a:ea typeface="MS Mincho" panose="02020609040205080304" pitchFamily="49" charset="-128"/>
              </a:rPr>
              <a:t>Dizer</a:t>
            </a:r>
            <a:r>
              <a:rPr lang="en-US" sz="1200" b="1" i="0" u="sng" dirty="0">
                <a:effectLst/>
                <a:latin typeface="Arial" panose="020B0604020202020204" pitchFamily="34" charset="0"/>
                <a:ea typeface="MS Mincho" panose="02020609040205080304" pitchFamily="49" charset="-128"/>
              </a:rPr>
              <a:t>: </a:t>
            </a:r>
            <a:r>
              <a:rPr lang="en-US" sz="1200" i="0" kern="1200" dirty="0" err="1">
                <a:effectLst/>
                <a:latin typeface="Arial" panose="020B0604020202020204" pitchFamily="34" charset="0"/>
                <a:ea typeface="Yu Mincho" panose="02020400000000000000" pitchFamily="18" charset="-128"/>
              </a:rPr>
              <a:t>Patos</a:t>
            </a:r>
            <a:r>
              <a:rPr lang="en-US" sz="1200" i="0" kern="1200" dirty="0">
                <a:effectLst/>
                <a:latin typeface="Arial" panose="020B0604020202020204" pitchFamily="34" charset="0"/>
                <a:ea typeface="Yu Mincho" panose="02020400000000000000" pitchFamily="18" charset="-128"/>
              </a:rPr>
              <a:t> - Janeiro de 2022 (~68%) e Maio de 2022 - (~61%</a:t>
            </a:r>
            <a:r>
              <a:rPr lang="en-US" sz="1200" i="0" dirty="0">
                <a:effectLst/>
                <a:latin typeface="Times New Roman" panose="02020603050405020304" pitchFamily="18" charset="0"/>
                <a:ea typeface="Times New Roman" panose="02020603050405020304" pitchFamily="18" charset="0"/>
              </a:rPr>
              <a:t>). </a:t>
            </a:r>
            <a:r>
              <a:rPr lang="en-US" sz="1200" i="0" kern="1200" dirty="0" err="1">
                <a:effectLst/>
                <a:latin typeface="Arial" panose="020B0604020202020204" pitchFamily="34" charset="0"/>
                <a:ea typeface="Yu Mincho" panose="02020400000000000000" pitchFamily="18" charset="-128"/>
              </a:rPr>
              <a:t>Galinhas</a:t>
            </a:r>
            <a:r>
              <a:rPr lang="en-US" sz="1200" i="0" kern="1200" dirty="0">
                <a:effectLst/>
                <a:latin typeface="Arial" panose="020B0604020202020204" pitchFamily="34" charset="0"/>
                <a:ea typeface="Yu Mincho" panose="02020400000000000000" pitchFamily="18" charset="-128"/>
              </a:rPr>
              <a:t> - Janeiro de 2022 (29%) e Maio de 2022 (~32%).</a:t>
            </a:r>
            <a:endParaRPr lang="en-US" sz="1200" i="0" dirty="0">
              <a:effectLst/>
              <a:latin typeface="Arial" panose="020B0604020202020204" pitchFamily="34" charset="0"/>
              <a:ea typeface="MS Mincho" panose="02020609040205080304" pitchFamily="49" charset="-128"/>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b="1" dirty="0"/>
          </a:p>
          <a:p>
            <a:pPr lvl="2"/>
            <a:endParaRPr lang="en-US" dirty="0"/>
          </a:p>
        </p:txBody>
      </p:sp>
      <p:sp>
        <p:nvSpPr>
          <p:cNvPr id="4" name="Slide Number Placeholder 3"/>
          <p:cNvSpPr>
            <a:spLocks noGrp="1"/>
          </p:cNvSpPr>
          <p:nvPr>
            <p:ph type="sldNum" sz="quarter" idx="5"/>
          </p:nvPr>
        </p:nvSpPr>
        <p:spPr/>
        <p:txBody>
          <a:bodyPr/>
          <a:lstStyle/>
          <a:p>
            <a:pPr marL="0" marR="0" lvl="0" indent="0" algn="r" defTabSz="930275" rtl="0" eaLnBrk="1" fontAlgn="base" latinLnBrk="0" hangingPunct="1">
              <a:lnSpc>
                <a:spcPct val="100000"/>
              </a:lnSpc>
              <a:spcBef>
                <a:spcPct val="0"/>
              </a:spcBef>
              <a:spcAft>
                <a:spcPct val="0"/>
              </a:spcAft>
              <a:buClrTx/>
              <a:buSzTx/>
              <a:buFontTx/>
              <a:buNone/>
              <a:tabLst/>
              <a:defRPr/>
            </a:pPr>
            <a:fld id="{F5F56037-6788-433A-A7B1-BC071E3268D5}"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t>110</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2195938167"/>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1" dirty="0"/>
              <a:t>Notas do </a:t>
            </a:r>
            <a:r>
              <a:rPr lang="en-US" sz="1200" b="1" dirty="0" err="1"/>
              <a:t>instrutor</a:t>
            </a:r>
            <a:r>
              <a:rPr lang="en-US" sz="1200" b="1" dirty="0"/>
              <a:t>:</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b="1" dirty="0"/>
          </a:p>
          <a:p>
            <a:pPr marL="171450" marR="0" indent="-171450">
              <a:spcBef>
                <a:spcPts val="0"/>
              </a:spcBef>
              <a:spcAft>
                <a:spcPts val="0"/>
              </a:spcAft>
              <a:buFont typeface="Wingdings" panose="05000000000000000000" pitchFamily="2" charset="2"/>
              <a:buChar char="§"/>
            </a:pPr>
            <a:r>
              <a:rPr lang="en-US" sz="1200" b="1" u="sng" dirty="0" err="1">
                <a:effectLst/>
                <a:latin typeface="Arial" panose="020B0604020202020204" pitchFamily="34" charset="0"/>
                <a:ea typeface="MS Mincho" panose="02020609040205080304" pitchFamily="49" charset="-128"/>
              </a:rPr>
              <a:t>Perguntar</a:t>
            </a:r>
            <a:r>
              <a:rPr lang="en-US" sz="1200" b="1" u="sng" dirty="0">
                <a:effectLst/>
                <a:latin typeface="Arial" panose="020B0604020202020204" pitchFamily="34" charset="0"/>
                <a:ea typeface="MS Mincho" panose="02020609040205080304" pitchFamily="49" charset="-128"/>
              </a:rPr>
              <a:t>:</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Porque</a:t>
            </a:r>
            <a:r>
              <a:rPr lang="en-US" sz="1200" dirty="0">
                <a:effectLst/>
                <a:latin typeface="Arial" panose="020B0604020202020204" pitchFamily="34" charset="0"/>
                <a:ea typeface="MS Mincho" panose="02020609040205080304" pitchFamily="49" charset="-128"/>
              </a:rPr>
              <a:t> é que </a:t>
            </a:r>
            <a:r>
              <a:rPr lang="en-US" sz="1200" dirty="0" err="1">
                <a:effectLst/>
                <a:latin typeface="Arial" panose="020B0604020202020204" pitchFamily="34" charset="0"/>
                <a:ea typeface="MS Mincho" panose="02020609040205080304" pitchFamily="49" charset="-128"/>
              </a:rPr>
              <a:t>pode</a:t>
            </a:r>
            <a:r>
              <a:rPr lang="en-US" sz="1200" dirty="0">
                <a:effectLst/>
                <a:latin typeface="Arial" panose="020B0604020202020204" pitchFamily="34" charset="0"/>
                <a:ea typeface="MS Mincho" panose="02020609040205080304" pitchFamily="49" charset="-128"/>
              </a:rPr>
              <a:t> haver uma </a:t>
            </a:r>
            <a:r>
              <a:rPr lang="en-US" sz="1200" dirty="0" err="1">
                <a:effectLst/>
                <a:latin typeface="Arial" panose="020B0604020202020204" pitchFamily="34" charset="0"/>
                <a:ea typeface="MS Mincho" panose="02020609040205080304" pitchFamily="49" charset="-128"/>
              </a:rPr>
              <a:t>diferença</a:t>
            </a:r>
            <a:r>
              <a:rPr lang="en-US" sz="1200" dirty="0">
                <a:effectLst/>
                <a:latin typeface="Arial" panose="020B0604020202020204" pitchFamily="34" charset="0"/>
                <a:ea typeface="MS Mincho" panose="02020609040205080304" pitchFamily="49" charset="-128"/>
              </a:rPr>
              <a:t> entre a </a:t>
            </a:r>
            <a:r>
              <a:rPr lang="en-US" sz="1200" dirty="0" err="1">
                <a:effectLst/>
                <a:latin typeface="Arial" panose="020B0604020202020204" pitchFamily="34" charset="0"/>
                <a:ea typeface="MS Mincho" panose="02020609040205080304" pitchFamily="49" charset="-128"/>
              </a:rPr>
              <a:t>seroprevalência</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nos</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patos</a:t>
            </a:r>
            <a:r>
              <a:rPr lang="en-US" sz="1200" dirty="0">
                <a:effectLst/>
                <a:latin typeface="Arial" panose="020B0604020202020204" pitchFamily="34" charset="0"/>
                <a:ea typeface="MS Mincho" panose="02020609040205080304" pitchFamily="49" charset="-128"/>
              </a:rPr>
              <a:t> e </a:t>
            </a:r>
            <a:r>
              <a:rPr lang="en-US" sz="1200" dirty="0" err="1">
                <a:effectLst/>
                <a:latin typeface="Arial" panose="020B0604020202020204" pitchFamily="34" charset="0"/>
                <a:ea typeface="MS Mincho" panose="02020609040205080304" pitchFamily="49" charset="-128"/>
              </a:rPr>
              <a:t>nas</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galinhas</a:t>
            </a:r>
            <a:r>
              <a:rPr lang="en-US" sz="1200" dirty="0">
                <a:effectLst/>
                <a:latin typeface="Arial" panose="020B0604020202020204" pitchFamily="34" charset="0"/>
                <a:ea typeface="MS Mincho" panose="02020609040205080304" pitchFamily="49" charset="-128"/>
              </a:rPr>
              <a:t>?</a:t>
            </a:r>
          </a:p>
          <a:p>
            <a:pPr marL="171450" marR="0" indent="-171450">
              <a:spcBef>
                <a:spcPts val="0"/>
              </a:spcBef>
              <a:spcAft>
                <a:spcPts val="0"/>
              </a:spcAft>
              <a:buFont typeface="Wingdings" panose="05000000000000000000" pitchFamily="2" charset="2"/>
              <a:buChar char="§"/>
            </a:pPr>
            <a:endParaRPr lang="en-US" sz="1200" dirty="0">
              <a:effectLst/>
              <a:latin typeface="Arial" panose="020B0604020202020204" pitchFamily="34" charset="0"/>
              <a:ea typeface="MS Mincho" panose="02020609040205080304" pitchFamily="49" charset="-128"/>
            </a:endParaRPr>
          </a:p>
          <a:p>
            <a:pPr marL="171450" marR="0" lvl="0" indent="-171450" algn="l" defTabSz="914400" rtl="0" eaLnBrk="0" fontAlgn="base" latinLnBrk="0" hangingPunct="0">
              <a:lnSpc>
                <a:spcPct val="100000"/>
              </a:lnSpc>
              <a:spcBef>
                <a:spcPts val="0"/>
              </a:spcBef>
              <a:spcAft>
                <a:spcPts val="0"/>
              </a:spcAft>
              <a:buClrTx/>
              <a:buSzTx/>
              <a:buFont typeface="Wingdings" panose="05000000000000000000" pitchFamily="2" charset="2"/>
              <a:buChar char="§"/>
              <a:tabLst/>
              <a:defRPr/>
            </a:pPr>
            <a:r>
              <a:rPr lang="en-US" sz="1200" b="1" u="sng" dirty="0" err="1">
                <a:effectLst/>
                <a:latin typeface="Arial" panose="020B0604020202020204" pitchFamily="34" charset="0"/>
                <a:ea typeface="MS Mincho" panose="02020609040205080304" pitchFamily="49" charset="-128"/>
              </a:rPr>
              <a:t>Confirmar</a:t>
            </a:r>
            <a:r>
              <a:rPr lang="en-US" sz="1200" b="1" u="none" dirty="0">
                <a:effectLst/>
                <a:latin typeface="Arial" panose="020B0604020202020204" pitchFamily="34" charset="0"/>
                <a:ea typeface="MS Mincho" panose="02020609040205080304" pitchFamily="49" charset="-128"/>
              </a:rPr>
              <a:t> </a:t>
            </a:r>
            <a:r>
              <a:rPr lang="en-US" sz="1200" dirty="0">
                <a:effectLst/>
                <a:latin typeface="Arial" panose="020B0604020202020204" pitchFamily="34" charset="0"/>
                <a:ea typeface="MS Mincho" panose="02020609040205080304" pitchFamily="49" charset="-128"/>
              </a:rPr>
              <a:t>a(s) </a:t>
            </a:r>
            <a:r>
              <a:rPr lang="en-US" sz="1200" dirty="0" err="1">
                <a:effectLst/>
                <a:latin typeface="Arial" panose="020B0604020202020204" pitchFamily="34" charset="0"/>
                <a:ea typeface="MS Mincho" panose="02020609040205080304" pitchFamily="49" charset="-128"/>
              </a:rPr>
              <a:t>resposta</a:t>
            </a:r>
            <a:r>
              <a:rPr lang="en-US" sz="1200" dirty="0">
                <a:effectLst/>
                <a:latin typeface="Arial" panose="020B0604020202020204" pitchFamily="34" charset="0"/>
                <a:ea typeface="MS Mincho" panose="02020609040205080304" pitchFamily="49" charset="-128"/>
              </a:rPr>
              <a:t>(s). </a:t>
            </a:r>
            <a:r>
              <a:rPr lang="en-US" sz="1200" b="1" dirty="0">
                <a:effectLst/>
                <a:latin typeface="Arial" panose="020B0604020202020204" pitchFamily="34" charset="0"/>
                <a:ea typeface="MS Mincho" panose="02020609040205080304" pitchFamily="49" charset="-128"/>
              </a:rPr>
              <a:t>&lt;CLICAR&gt; </a:t>
            </a:r>
            <a:r>
              <a:rPr lang="en-US" sz="1200" dirty="0">
                <a:effectLst/>
                <a:latin typeface="Arial" panose="020B0604020202020204" pitchFamily="34" charset="0"/>
                <a:ea typeface="MS Mincho" panose="02020609040205080304" pitchFamily="49" charset="-128"/>
              </a:rPr>
              <a:t>para o </a:t>
            </a:r>
            <a:r>
              <a:rPr lang="en-US" sz="1200" dirty="0" err="1">
                <a:effectLst/>
                <a:latin typeface="Arial" panose="020B0604020202020204" pitchFamily="34" charset="0"/>
                <a:ea typeface="MS Mincho" panose="02020609040205080304" pitchFamily="49" charset="-128"/>
              </a:rPr>
              <a:t>diapositivo</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seguinte</a:t>
            </a:r>
            <a:r>
              <a:rPr lang="en-US" sz="1200" dirty="0">
                <a:effectLst/>
                <a:latin typeface="Arial" panose="020B0604020202020204" pitchFamily="34" charset="0"/>
                <a:ea typeface="MS Mincho" panose="02020609040205080304" pitchFamily="49" charset="-128"/>
              </a:rPr>
              <a:t>.</a:t>
            </a:r>
          </a:p>
          <a:p>
            <a:pPr marL="171450" marR="0" indent="-171450">
              <a:spcBef>
                <a:spcPts val="0"/>
              </a:spcBef>
              <a:spcAft>
                <a:spcPts val="0"/>
              </a:spcAft>
              <a:buFont typeface="Wingdings" panose="05000000000000000000" pitchFamily="2" charset="2"/>
              <a:buChar char="§"/>
            </a:pPr>
            <a:endParaRPr lang="en-US" sz="1200" dirty="0">
              <a:effectLst/>
              <a:latin typeface="Arial" panose="020B0604020202020204" pitchFamily="34" charset="0"/>
              <a:ea typeface="MS Mincho" panose="02020609040205080304" pitchFamily="49" charset="-128"/>
            </a:endParaRPr>
          </a:p>
        </p:txBody>
      </p:sp>
      <p:sp>
        <p:nvSpPr>
          <p:cNvPr id="4" name="Slide Number Placeholder 3"/>
          <p:cNvSpPr>
            <a:spLocks noGrp="1"/>
          </p:cNvSpPr>
          <p:nvPr>
            <p:ph type="sldNum" sz="quarter" idx="5"/>
          </p:nvPr>
        </p:nvSpPr>
        <p:spPr/>
        <p:txBody>
          <a:bodyPr/>
          <a:lstStyle/>
          <a:p>
            <a:pPr marL="0" marR="0" lvl="0" indent="0" algn="r" defTabSz="930275" rtl="0" eaLnBrk="1" fontAlgn="base" latinLnBrk="0" hangingPunct="1">
              <a:lnSpc>
                <a:spcPct val="100000"/>
              </a:lnSpc>
              <a:spcBef>
                <a:spcPct val="0"/>
              </a:spcBef>
              <a:spcAft>
                <a:spcPct val="0"/>
              </a:spcAft>
              <a:buClrTx/>
              <a:buSzTx/>
              <a:buFontTx/>
              <a:buNone/>
              <a:tabLst/>
              <a:defRPr/>
            </a:pPr>
            <a:fld id="{F5F56037-6788-433A-A7B1-BC071E3268D5}"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t>111</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432650006"/>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1" dirty="0"/>
              <a:t>Notas do </a:t>
            </a:r>
            <a:r>
              <a:rPr lang="en-US" sz="1200" b="1" dirty="0" err="1"/>
              <a:t>instrutor</a:t>
            </a:r>
            <a:r>
              <a:rPr lang="en-US" sz="1200" b="1" dirty="0"/>
              <a:t>:</a:t>
            </a:r>
          </a:p>
          <a:p>
            <a:pPr marL="0" marR="0">
              <a:spcBef>
                <a:spcPts val="0"/>
              </a:spcBef>
              <a:spcAft>
                <a:spcPts val="0"/>
              </a:spcAft>
            </a:pPr>
            <a:endParaRPr lang="en-US" sz="1200" b="1" u="sng" dirty="0">
              <a:effectLst/>
              <a:latin typeface="Arial" charset="0"/>
              <a:ea typeface="+mn-ea"/>
              <a:cs typeface="Arial" charset="0"/>
            </a:endParaRPr>
          </a:p>
          <a:p>
            <a:pPr marL="171450" marR="0" indent="-171450">
              <a:spcBef>
                <a:spcPts val="0"/>
              </a:spcBef>
              <a:spcAft>
                <a:spcPts val="0"/>
              </a:spcAft>
              <a:buFont typeface="Wingdings" panose="05000000000000000000" pitchFamily="2" charset="2"/>
              <a:buChar char="§"/>
            </a:pPr>
            <a:r>
              <a:rPr lang="en-US" sz="1200" b="1" u="sng" dirty="0" err="1">
                <a:effectLst/>
                <a:latin typeface="Arial" charset="0"/>
                <a:ea typeface="+mn-ea"/>
                <a:cs typeface="Arial" charset="0"/>
              </a:rPr>
              <a:t>Comentário</a:t>
            </a:r>
            <a:r>
              <a:rPr lang="en-US" sz="1200" b="1" u="sng" dirty="0">
                <a:effectLst/>
                <a:latin typeface="Arial" charset="0"/>
                <a:ea typeface="+mn-ea"/>
                <a:cs typeface="Arial" charset="0"/>
              </a:rPr>
              <a:t>:</a:t>
            </a:r>
            <a:r>
              <a:rPr lang="en-US" sz="1200" b="1" u="none" dirty="0">
                <a:effectLst/>
                <a:latin typeface="Arial" charset="0"/>
                <a:ea typeface="+mn-ea"/>
                <a:cs typeface="Arial" charset="0"/>
              </a:rPr>
              <a:t> </a:t>
            </a:r>
            <a:r>
              <a:rPr lang="en-US" sz="1200" b="0" u="none" dirty="0">
                <a:effectLst/>
                <a:latin typeface="Arial" charset="0"/>
                <a:ea typeface="+mn-ea"/>
                <a:cs typeface="Arial" charset="0"/>
              </a:rPr>
              <a:t>No que </a:t>
            </a:r>
            <a:r>
              <a:rPr lang="en-US" sz="1200" b="0" u="none" dirty="0" err="1">
                <a:effectLst/>
                <a:latin typeface="Arial" charset="0"/>
                <a:ea typeface="+mn-ea"/>
                <a:cs typeface="Arial" charset="0"/>
              </a:rPr>
              <a:t>respeita</a:t>
            </a:r>
            <a:r>
              <a:rPr lang="en-US" sz="1200" b="0" u="none" dirty="0">
                <a:effectLst/>
                <a:latin typeface="Arial" charset="0"/>
                <a:ea typeface="+mn-ea"/>
                <a:cs typeface="Arial" charset="0"/>
              </a:rPr>
              <a:t> </a:t>
            </a:r>
            <a:r>
              <a:rPr lang="en-US" sz="1200" b="0" u="none" dirty="0" err="1">
                <a:effectLst/>
                <a:latin typeface="Arial" charset="0"/>
                <a:ea typeface="+mn-ea"/>
                <a:cs typeface="Arial" charset="0"/>
              </a:rPr>
              <a:t>ao</a:t>
            </a:r>
            <a:r>
              <a:rPr lang="en-US" sz="1200" b="0" u="none" dirty="0">
                <a:effectLst/>
                <a:latin typeface="Arial" charset="0"/>
                <a:ea typeface="+mn-ea"/>
                <a:cs typeface="Arial" charset="0"/>
              </a:rPr>
              <a:t> </a:t>
            </a:r>
            <a:r>
              <a:rPr lang="en-US" sz="1200" b="0" u="none" dirty="0" err="1">
                <a:effectLst/>
                <a:latin typeface="Arial" charset="0"/>
                <a:ea typeface="+mn-ea"/>
                <a:cs typeface="Arial" charset="0"/>
              </a:rPr>
              <a:t>ambiente</a:t>
            </a:r>
            <a:r>
              <a:rPr lang="en-US" sz="1200" b="0" u="none" dirty="0">
                <a:effectLst/>
                <a:latin typeface="Arial" charset="0"/>
                <a:ea typeface="+mn-ea"/>
                <a:cs typeface="Arial" charset="0"/>
              </a:rPr>
              <a:t>, </a:t>
            </a:r>
            <a:r>
              <a:rPr lang="en-US" sz="1200" b="0" u="none" dirty="0" err="1">
                <a:effectLst/>
                <a:latin typeface="Arial" charset="0"/>
                <a:ea typeface="+mn-ea"/>
                <a:cs typeface="Arial" charset="0"/>
              </a:rPr>
              <a:t>os</a:t>
            </a:r>
            <a:r>
              <a:rPr lang="en-US" sz="1200" b="0" u="none" dirty="0">
                <a:effectLst/>
                <a:latin typeface="Arial" charset="0"/>
                <a:ea typeface="+mn-ea"/>
                <a:cs typeface="Arial" charset="0"/>
              </a:rPr>
              <a:t> </a:t>
            </a:r>
            <a:r>
              <a:rPr lang="en-US" sz="1200" b="0" u="none" dirty="0" err="1">
                <a:effectLst/>
                <a:latin typeface="Arial" charset="0"/>
                <a:ea typeface="+mn-ea"/>
                <a:cs typeface="Arial" charset="0"/>
              </a:rPr>
              <a:t>patos</a:t>
            </a:r>
            <a:r>
              <a:rPr lang="en-US" sz="1200" b="0" u="none" dirty="0">
                <a:effectLst/>
                <a:latin typeface="Arial" charset="0"/>
                <a:ea typeface="+mn-ea"/>
                <a:cs typeface="Arial" charset="0"/>
              </a:rPr>
              <a:t> </a:t>
            </a:r>
            <a:r>
              <a:rPr lang="en-US" sz="1200" b="0" u="none" dirty="0" err="1">
                <a:effectLst/>
                <a:latin typeface="Arial" charset="0"/>
                <a:ea typeface="+mn-ea"/>
                <a:cs typeface="Arial" charset="0"/>
              </a:rPr>
              <a:t>podem</a:t>
            </a:r>
            <a:r>
              <a:rPr lang="en-US" sz="1200" b="0" u="none" dirty="0">
                <a:effectLst/>
                <a:latin typeface="Arial" charset="0"/>
                <a:ea typeface="+mn-ea"/>
                <a:cs typeface="Arial" charset="0"/>
              </a:rPr>
              <a:t> </a:t>
            </a:r>
            <a:r>
              <a:rPr lang="en-US" sz="1200" b="0" u="none" dirty="0" err="1">
                <a:effectLst/>
                <a:latin typeface="Arial" charset="0"/>
                <a:ea typeface="+mn-ea"/>
                <a:cs typeface="Arial" charset="0"/>
              </a:rPr>
              <a:t>estar</a:t>
            </a:r>
            <a:r>
              <a:rPr lang="en-US" sz="1200" b="0" u="none" dirty="0">
                <a:effectLst/>
                <a:latin typeface="Arial" charset="0"/>
                <a:ea typeface="+mn-ea"/>
                <a:cs typeface="Arial" charset="0"/>
              </a:rPr>
              <a:t>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mais</a:t>
            </a:r>
            <a:r>
              <a:rPr lang="en-US" sz="1200" kern="1200" dirty="0">
                <a:effectLst/>
                <a:latin typeface="Arial" panose="020B0604020202020204" pitchFamily="34" charset="0"/>
                <a:ea typeface="Yu Mincho" panose="02020400000000000000" pitchFamily="18" charset="-128"/>
                <a:cs typeface="Arial" panose="020B0604020202020204" pitchFamily="34" charset="0"/>
              </a:rPr>
              <a:t>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expostos</a:t>
            </a:r>
            <a:r>
              <a:rPr lang="en-US" sz="1200" kern="1200" dirty="0">
                <a:effectLst/>
                <a:latin typeface="Arial" panose="020B0604020202020204" pitchFamily="34" charset="0"/>
                <a:ea typeface="Yu Mincho" panose="02020400000000000000" pitchFamily="18" charset="-128"/>
                <a:cs typeface="Arial" panose="020B0604020202020204" pitchFamily="34" charset="0"/>
              </a:rPr>
              <a:t>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às</a:t>
            </a:r>
            <a:r>
              <a:rPr lang="en-US" sz="1200" kern="1200" dirty="0">
                <a:effectLst/>
                <a:latin typeface="Arial" panose="020B0604020202020204" pitchFamily="34" charset="0"/>
                <a:ea typeface="Yu Mincho" panose="02020400000000000000" pitchFamily="18" charset="-128"/>
                <a:cs typeface="Arial" panose="020B0604020202020204" pitchFamily="34" charset="0"/>
              </a:rPr>
              <a:t>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aves</a:t>
            </a:r>
            <a:r>
              <a:rPr lang="en-US" sz="1200" kern="1200" dirty="0">
                <a:effectLst/>
                <a:latin typeface="Arial" panose="020B0604020202020204" pitchFamily="34" charset="0"/>
                <a:ea typeface="Yu Mincho" panose="02020400000000000000" pitchFamily="18" charset="-128"/>
                <a:cs typeface="Arial" panose="020B0604020202020204" pitchFamily="34" charset="0"/>
              </a:rPr>
              <a:t>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selvagens</a:t>
            </a:r>
            <a:r>
              <a:rPr lang="en-US" sz="1200" kern="1200" dirty="0">
                <a:effectLst/>
                <a:latin typeface="Arial" panose="020B0604020202020204" pitchFamily="34" charset="0"/>
                <a:ea typeface="Yu Mincho" panose="02020400000000000000" pitchFamily="18" charset="-128"/>
                <a:cs typeface="Arial" panose="020B0604020202020204" pitchFamily="34" charset="0"/>
              </a:rPr>
              <a:t>, uma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vez</a:t>
            </a:r>
            <a:r>
              <a:rPr lang="en-US" sz="1200" kern="1200" dirty="0">
                <a:effectLst/>
                <a:latin typeface="Arial" panose="020B0604020202020204" pitchFamily="34" charset="0"/>
                <a:ea typeface="Yu Mincho" panose="02020400000000000000" pitchFamily="18" charset="-128"/>
                <a:cs typeface="Arial" panose="020B0604020202020204" pitchFamily="34" charset="0"/>
              </a:rPr>
              <a:t> que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têm</a:t>
            </a:r>
            <a:r>
              <a:rPr lang="en-US" sz="1200" kern="1200" dirty="0">
                <a:effectLst/>
                <a:latin typeface="Arial" panose="020B0604020202020204" pitchFamily="34" charset="0"/>
                <a:ea typeface="Yu Mincho" panose="02020400000000000000" pitchFamily="18" charset="-128"/>
                <a:cs typeface="Arial" panose="020B0604020202020204" pitchFamily="34" charset="0"/>
              </a:rPr>
              <a:t>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acesso</a:t>
            </a:r>
            <a:r>
              <a:rPr lang="en-US" sz="1200" kern="1200" dirty="0">
                <a:effectLst/>
                <a:latin typeface="Arial" panose="020B0604020202020204" pitchFamily="34" charset="0"/>
                <a:ea typeface="Yu Mincho" panose="02020400000000000000" pitchFamily="18" charset="-128"/>
                <a:cs typeface="Arial" panose="020B0604020202020204" pitchFamily="34" charset="0"/>
              </a:rPr>
              <a:t>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ao</a:t>
            </a:r>
            <a:r>
              <a:rPr lang="en-US" sz="1200" kern="1200" dirty="0">
                <a:effectLst/>
                <a:latin typeface="Arial" panose="020B0604020202020204" pitchFamily="34" charset="0"/>
                <a:ea typeface="Yu Mincho" panose="02020400000000000000" pitchFamily="18" charset="-128"/>
                <a:cs typeface="Arial" panose="020B0604020202020204" pitchFamily="34" charset="0"/>
              </a:rPr>
              <a:t> exterior.  No que se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refere</a:t>
            </a:r>
            <a:r>
              <a:rPr lang="en-US" sz="1200" kern="1200" dirty="0">
                <a:effectLst/>
                <a:latin typeface="Arial" panose="020B0604020202020204" pitchFamily="34" charset="0"/>
                <a:ea typeface="Yu Mincho" panose="02020400000000000000" pitchFamily="18" charset="-128"/>
                <a:cs typeface="Arial" panose="020B0604020202020204" pitchFamily="34" charset="0"/>
              </a:rPr>
              <a:t>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ao</a:t>
            </a:r>
            <a:r>
              <a:rPr lang="en-US" sz="1200" kern="1200" dirty="0">
                <a:effectLst/>
                <a:latin typeface="Arial" panose="020B0604020202020204" pitchFamily="34" charset="0"/>
                <a:ea typeface="Yu Mincho" panose="02020400000000000000" pitchFamily="18" charset="-128"/>
                <a:cs typeface="Arial" panose="020B0604020202020204" pitchFamily="34" charset="0"/>
              </a:rPr>
              <a:t>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laboratório</a:t>
            </a:r>
            <a:r>
              <a:rPr lang="en-US" sz="1200" kern="1200" dirty="0">
                <a:effectLst/>
                <a:latin typeface="Arial" panose="020B0604020202020204" pitchFamily="34" charset="0"/>
                <a:ea typeface="Yu Mincho" panose="02020400000000000000" pitchFamily="18" charset="-128"/>
                <a:cs typeface="Arial" panose="020B0604020202020204" pitchFamily="34" charset="0"/>
              </a:rPr>
              <a:t>,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existem</a:t>
            </a:r>
            <a:r>
              <a:rPr lang="en-US" sz="1200" kern="1200" dirty="0">
                <a:effectLst/>
                <a:latin typeface="Arial" panose="020B0604020202020204" pitchFamily="34" charset="0"/>
                <a:ea typeface="Yu Mincho" panose="02020400000000000000" pitchFamily="18" charset="-128"/>
                <a:cs typeface="Arial" panose="020B0604020202020204" pitchFamily="34" charset="0"/>
              </a:rPr>
              <a:t>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diferentes</a:t>
            </a:r>
            <a:r>
              <a:rPr lang="en-US" sz="1200" kern="1200" dirty="0">
                <a:effectLst/>
                <a:latin typeface="Arial" panose="020B0604020202020204" pitchFamily="34" charset="0"/>
                <a:ea typeface="Yu Mincho" panose="02020400000000000000" pitchFamily="18" charset="-128"/>
                <a:cs typeface="Arial" panose="020B0604020202020204" pitchFamily="34" charset="0"/>
              </a:rPr>
              <a:t>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respostas</a:t>
            </a:r>
            <a:r>
              <a:rPr lang="en-US" sz="1200" kern="1200" dirty="0">
                <a:effectLst/>
                <a:latin typeface="Arial" panose="020B0604020202020204" pitchFamily="34" charset="0"/>
                <a:ea typeface="Yu Mincho" panose="02020400000000000000" pitchFamily="18" charset="-128"/>
                <a:cs typeface="Arial" panose="020B0604020202020204" pitchFamily="34" charset="0"/>
              </a:rPr>
              <a:t>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imunitárias</a:t>
            </a:r>
            <a:r>
              <a:rPr lang="en-US" sz="1200" kern="1200" dirty="0">
                <a:effectLst/>
                <a:latin typeface="Arial" panose="020B0604020202020204" pitchFamily="34" charset="0"/>
                <a:ea typeface="Yu Mincho" panose="02020400000000000000" pitchFamily="18" charset="-128"/>
                <a:cs typeface="Arial" panose="020B0604020202020204" pitchFamily="34" charset="0"/>
              </a:rPr>
              <a:t>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por</a:t>
            </a:r>
            <a:r>
              <a:rPr lang="en-US" sz="1200" kern="1200" dirty="0">
                <a:effectLst/>
                <a:latin typeface="Arial" panose="020B0604020202020204" pitchFamily="34" charset="0"/>
                <a:ea typeface="Yu Mincho" panose="02020400000000000000" pitchFamily="18" charset="-128"/>
                <a:cs typeface="Arial" panose="020B0604020202020204" pitchFamily="34" charset="0"/>
              </a:rPr>
              <a:t>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espécie</a:t>
            </a:r>
            <a:r>
              <a:rPr lang="en-US" sz="1200" kern="1200" dirty="0">
                <a:effectLst/>
                <a:latin typeface="Arial" panose="020B0604020202020204" pitchFamily="34" charset="0"/>
                <a:ea typeface="Yu Mincho" panose="02020400000000000000" pitchFamily="18" charset="-128"/>
                <a:cs typeface="Arial" panose="020B0604020202020204" pitchFamily="34" charset="0"/>
              </a:rPr>
              <a:t> e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diferentes</a:t>
            </a:r>
            <a:r>
              <a:rPr lang="en-US" sz="1200" kern="1200" dirty="0">
                <a:effectLst/>
                <a:latin typeface="Arial" panose="020B0604020202020204" pitchFamily="34" charset="0"/>
                <a:ea typeface="Yu Mincho" panose="02020400000000000000" pitchFamily="18" charset="-128"/>
                <a:cs typeface="Arial" panose="020B0604020202020204" pitchFamily="34" charset="0"/>
              </a:rPr>
              <a:t>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respostas</a:t>
            </a:r>
            <a:r>
              <a:rPr lang="en-US" sz="1200" kern="1200" dirty="0">
                <a:effectLst/>
                <a:latin typeface="Arial" panose="020B0604020202020204" pitchFamily="34" charset="0"/>
                <a:ea typeface="Yu Mincho" panose="02020400000000000000" pitchFamily="18" charset="-128"/>
                <a:cs typeface="Arial" panose="020B0604020202020204" pitchFamily="34" charset="0"/>
              </a:rPr>
              <a:t>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imunitárias</a:t>
            </a:r>
            <a:r>
              <a:rPr lang="en-US" sz="1200" kern="1200" dirty="0">
                <a:effectLst/>
                <a:latin typeface="Arial" panose="020B0604020202020204" pitchFamily="34" charset="0"/>
                <a:ea typeface="Yu Mincho" panose="02020400000000000000" pitchFamily="18" charset="-128"/>
                <a:cs typeface="Arial" panose="020B0604020202020204" pitchFamily="34" charset="0"/>
              </a:rPr>
              <a:t>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devido</a:t>
            </a:r>
            <a:r>
              <a:rPr lang="en-US" sz="1200" kern="1200" dirty="0">
                <a:effectLst/>
                <a:latin typeface="Arial" panose="020B0604020202020204" pitchFamily="34" charset="0"/>
                <a:ea typeface="Yu Mincho" panose="02020400000000000000" pitchFamily="18" charset="-128"/>
                <a:cs typeface="Arial" panose="020B0604020202020204" pitchFamily="34" charset="0"/>
              </a:rPr>
              <a:t> à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idade</a:t>
            </a:r>
            <a:r>
              <a:rPr lang="en-US" sz="1200" kern="1200" dirty="0">
                <a:effectLst/>
                <a:latin typeface="Arial" panose="020B0604020202020204" pitchFamily="34" charset="0"/>
                <a:ea typeface="Yu Mincho" panose="02020400000000000000" pitchFamily="18" charset="-128"/>
                <a:cs typeface="Arial" panose="020B0604020202020204" pitchFamily="34" charset="0"/>
              </a:rPr>
              <a:t>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em</a:t>
            </a:r>
            <a:r>
              <a:rPr lang="en-US" sz="1200" kern="1200" dirty="0">
                <a:effectLst/>
                <a:latin typeface="Arial" panose="020B0604020202020204" pitchFamily="34" charset="0"/>
                <a:ea typeface="Yu Mincho" panose="02020400000000000000" pitchFamily="18" charset="-128"/>
                <a:cs typeface="Arial" panose="020B0604020202020204" pitchFamily="34" charset="0"/>
              </a:rPr>
              <a:t> que a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amostra</a:t>
            </a:r>
            <a:r>
              <a:rPr lang="en-US" sz="1200" kern="1200" dirty="0">
                <a:effectLst/>
                <a:latin typeface="Arial" panose="020B0604020202020204" pitchFamily="34" charset="0"/>
                <a:ea typeface="Yu Mincho" panose="02020400000000000000" pitchFamily="18" charset="-128"/>
                <a:cs typeface="Arial" panose="020B0604020202020204" pitchFamily="34" charset="0"/>
              </a:rPr>
              <a:t> é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recolhida</a:t>
            </a:r>
            <a:r>
              <a:rPr lang="en-US" sz="1200" kern="1200" dirty="0">
                <a:effectLst/>
                <a:latin typeface="Arial" panose="020B0604020202020204" pitchFamily="34" charset="0"/>
                <a:ea typeface="Yu Mincho" panose="02020400000000000000" pitchFamily="18" charset="-128"/>
                <a:cs typeface="Arial" panose="020B0604020202020204" pitchFamily="34" charset="0"/>
              </a:rPr>
              <a:t>.</a:t>
            </a:r>
          </a:p>
          <a:p>
            <a:pPr marL="171450" marR="0" indent="-171450">
              <a:spcBef>
                <a:spcPts val="0"/>
              </a:spcBef>
              <a:spcAft>
                <a:spcPts val="0"/>
              </a:spcAft>
              <a:buFont typeface="Wingdings" panose="05000000000000000000" pitchFamily="2" charset="2"/>
              <a:buChar char="§"/>
            </a:pPr>
            <a:endParaRPr lang="en-US" sz="1200" kern="1200" dirty="0">
              <a:effectLst/>
              <a:latin typeface="Arial" panose="020B0604020202020204" pitchFamily="34" charset="0"/>
              <a:ea typeface="Yu Mincho" panose="02020400000000000000" pitchFamily="18" charset="-128"/>
              <a:cs typeface="Arial" panose="020B0604020202020204" pitchFamily="34" charset="0"/>
            </a:endParaRPr>
          </a:p>
          <a:p>
            <a:pPr marL="171450" marR="0" indent="-171450">
              <a:spcBef>
                <a:spcPts val="0"/>
              </a:spcBef>
              <a:spcAft>
                <a:spcPts val="0"/>
              </a:spcAft>
              <a:buFont typeface="Wingdings" panose="05000000000000000000" pitchFamily="2" charset="2"/>
              <a:buChar char="§"/>
            </a:pPr>
            <a:r>
              <a:rPr lang="en-US" sz="1200" b="1" u="sng" kern="1200" dirty="0" err="1">
                <a:effectLst/>
                <a:latin typeface="Arial" panose="020B0604020202020204" pitchFamily="34" charset="0"/>
                <a:ea typeface="Yu Mincho" panose="02020400000000000000" pitchFamily="18" charset="-128"/>
                <a:cs typeface="Arial" panose="020B0604020202020204" pitchFamily="34" charset="0"/>
              </a:rPr>
              <a:t>Dizer</a:t>
            </a:r>
            <a:r>
              <a:rPr lang="en-US" sz="1200" b="1" u="sng" kern="1200" dirty="0">
                <a:effectLst/>
                <a:latin typeface="Arial" panose="020B0604020202020204" pitchFamily="34" charset="0"/>
                <a:ea typeface="Yu Mincho" panose="02020400000000000000" pitchFamily="18" charset="-128"/>
                <a:cs typeface="Arial" panose="020B0604020202020204" pitchFamily="34" charset="0"/>
              </a:rPr>
              <a:t>:</a:t>
            </a:r>
            <a:r>
              <a:rPr lang="en-US" sz="1200" b="1" u="none" kern="1200" dirty="0">
                <a:effectLst/>
                <a:latin typeface="Arial" panose="020B0604020202020204" pitchFamily="34" charset="0"/>
                <a:ea typeface="Yu Mincho" panose="02020400000000000000" pitchFamily="18" charset="-128"/>
                <a:cs typeface="Arial" panose="020B0604020202020204" pitchFamily="34" charset="0"/>
              </a:rPr>
              <a:t>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Alguém</a:t>
            </a:r>
            <a:r>
              <a:rPr lang="en-US" sz="1200" kern="1200" dirty="0">
                <a:effectLst/>
                <a:latin typeface="Arial" panose="020B0604020202020204" pitchFamily="34" charset="0"/>
                <a:ea typeface="Yu Mincho" panose="02020400000000000000" pitchFamily="18" charset="-128"/>
                <a:cs typeface="Arial" panose="020B0604020202020204" pitchFamily="34" charset="0"/>
              </a:rPr>
              <a:t>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consegue</a:t>
            </a:r>
            <a:r>
              <a:rPr lang="en-US" sz="1200" kern="1200" dirty="0">
                <a:effectLst/>
                <a:latin typeface="Arial" panose="020B0604020202020204" pitchFamily="34" charset="0"/>
                <a:ea typeface="Yu Mincho" panose="02020400000000000000" pitchFamily="18" charset="-128"/>
                <a:cs typeface="Arial" panose="020B0604020202020204" pitchFamily="34" charset="0"/>
              </a:rPr>
              <a:t>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identificar</a:t>
            </a:r>
            <a:r>
              <a:rPr lang="en-US" sz="1200" kern="1200" dirty="0">
                <a:effectLst/>
                <a:latin typeface="Arial" panose="020B0604020202020204" pitchFamily="34" charset="0"/>
                <a:ea typeface="Yu Mincho" panose="02020400000000000000" pitchFamily="18" charset="-128"/>
                <a:cs typeface="Arial" panose="020B0604020202020204" pitchFamily="34" charset="0"/>
              </a:rPr>
              <a:t>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outras</a:t>
            </a:r>
            <a:r>
              <a:rPr lang="en-US" sz="1200" kern="1200" dirty="0">
                <a:effectLst/>
                <a:latin typeface="Arial" panose="020B0604020202020204" pitchFamily="34" charset="0"/>
                <a:ea typeface="Yu Mincho" panose="02020400000000000000" pitchFamily="18" charset="-128"/>
                <a:cs typeface="Arial" panose="020B0604020202020204" pitchFamily="34" charset="0"/>
              </a:rPr>
              <a:t>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razões</a:t>
            </a:r>
            <a:r>
              <a:rPr lang="en-US" sz="1200" kern="1200" dirty="0">
                <a:effectLst/>
                <a:latin typeface="Arial" panose="020B0604020202020204" pitchFamily="34" charset="0"/>
                <a:ea typeface="Yu Mincho" panose="02020400000000000000" pitchFamily="18" charset="-128"/>
                <a:cs typeface="Arial" panose="020B0604020202020204" pitchFamily="34" charset="0"/>
              </a:rPr>
              <a:t>? A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idade</a:t>
            </a:r>
            <a:r>
              <a:rPr lang="en-US" sz="1200" kern="1200" dirty="0">
                <a:effectLst/>
                <a:latin typeface="Arial" panose="020B0604020202020204" pitchFamily="34" charset="0"/>
                <a:ea typeface="Yu Mincho" panose="02020400000000000000" pitchFamily="18" charset="-128"/>
                <a:cs typeface="Arial" panose="020B0604020202020204" pitchFamily="34" charset="0"/>
              </a:rPr>
              <a:t> da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ave</a:t>
            </a:r>
            <a:r>
              <a:rPr lang="en-US" sz="1200" kern="1200" dirty="0">
                <a:effectLst/>
                <a:latin typeface="Arial" panose="020B0604020202020204" pitchFamily="34" charset="0"/>
                <a:ea typeface="Yu Mincho" panose="02020400000000000000" pitchFamily="18" charset="-128"/>
                <a:cs typeface="Arial" panose="020B0604020202020204" pitchFamily="34" charset="0"/>
              </a:rPr>
              <a:t>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pode</a:t>
            </a:r>
            <a:r>
              <a:rPr lang="en-US" sz="1200" kern="1200" dirty="0">
                <a:effectLst/>
                <a:latin typeface="Arial" panose="020B0604020202020204" pitchFamily="34" charset="0"/>
                <a:ea typeface="Yu Mincho" panose="02020400000000000000" pitchFamily="18" charset="-128"/>
                <a:cs typeface="Arial" panose="020B0604020202020204" pitchFamily="34" charset="0"/>
              </a:rPr>
              <a:t> ser um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fator</a:t>
            </a:r>
            <a:r>
              <a:rPr lang="en-US" sz="1200" kern="1200" dirty="0">
                <a:effectLst/>
                <a:latin typeface="Arial" panose="020B0604020202020204" pitchFamily="34" charset="0"/>
                <a:ea typeface="Yu Mincho" panose="02020400000000000000" pitchFamily="18" charset="-128"/>
                <a:cs typeface="Arial" panose="020B0604020202020204" pitchFamily="34" charset="0"/>
              </a:rPr>
              <a:t>. Por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exemplo</a:t>
            </a:r>
            <a:r>
              <a:rPr lang="en-US" sz="1200" kern="1200" dirty="0">
                <a:effectLst/>
                <a:latin typeface="Arial" panose="020B0604020202020204" pitchFamily="34" charset="0"/>
                <a:ea typeface="Yu Mincho" panose="02020400000000000000" pitchFamily="18" charset="-128"/>
                <a:cs typeface="Arial" panose="020B0604020202020204" pitchFamily="34" charset="0"/>
              </a:rPr>
              <a:t>, </a:t>
            </a:r>
            <a:r>
              <a:rPr lang="en-GB" sz="1200" kern="1200" dirty="0">
                <a:effectLst/>
                <a:latin typeface="Arial" panose="020B0604020202020204" pitchFamily="34" charset="0"/>
                <a:ea typeface="Yu Mincho" panose="02020400000000000000" pitchFamily="18" charset="-128"/>
                <a:cs typeface="Arial" panose="020B0604020202020204" pitchFamily="34" charset="0"/>
              </a:rPr>
              <a:t>as </a:t>
            </a:r>
            <a:r>
              <a:rPr lang="en-GB" sz="1200" kern="1200" dirty="0" err="1">
                <a:effectLst/>
                <a:latin typeface="Arial" panose="020B0604020202020204" pitchFamily="34" charset="0"/>
                <a:ea typeface="Yu Mincho" panose="02020400000000000000" pitchFamily="18" charset="-128"/>
                <a:cs typeface="Arial" panose="020B0604020202020204" pitchFamily="34" charset="0"/>
              </a:rPr>
              <a:t>galinhas</a:t>
            </a:r>
            <a:r>
              <a:rPr lang="en-GB" sz="1200" kern="1200" dirty="0">
                <a:effectLst/>
                <a:latin typeface="Arial" panose="020B0604020202020204" pitchFamily="34" charset="0"/>
                <a:ea typeface="Yu Mincho" panose="02020400000000000000" pitchFamily="18" charset="-128"/>
                <a:cs typeface="Arial" panose="020B0604020202020204" pitchFamily="34" charset="0"/>
              </a:rPr>
              <a:t> com </a:t>
            </a:r>
            <a:r>
              <a:rPr lang="en-GB" sz="1200" kern="1200" dirty="0" err="1">
                <a:effectLst/>
                <a:latin typeface="Arial" panose="020B0604020202020204" pitchFamily="34" charset="0"/>
                <a:ea typeface="Yu Mincho" panose="02020400000000000000" pitchFamily="18" charset="-128"/>
                <a:cs typeface="Arial" panose="020B0604020202020204" pitchFamily="34" charset="0"/>
              </a:rPr>
              <a:t>menos</a:t>
            </a:r>
            <a:r>
              <a:rPr lang="en-GB" sz="1200" kern="1200" dirty="0">
                <a:effectLst/>
                <a:latin typeface="Arial" panose="020B0604020202020204" pitchFamily="34" charset="0"/>
                <a:ea typeface="Yu Mincho" panose="02020400000000000000" pitchFamily="18" charset="-128"/>
                <a:cs typeface="Arial" panose="020B0604020202020204" pitchFamily="34" charset="0"/>
              </a:rPr>
              <a:t> de 18 </a:t>
            </a:r>
            <a:r>
              <a:rPr lang="en-GB" sz="1200" kern="1200" dirty="0" err="1">
                <a:effectLst/>
                <a:latin typeface="Arial" panose="020B0604020202020204" pitchFamily="34" charset="0"/>
                <a:ea typeface="Yu Mincho" panose="02020400000000000000" pitchFamily="18" charset="-128"/>
                <a:cs typeface="Arial" panose="020B0604020202020204" pitchFamily="34" charset="0"/>
              </a:rPr>
              <a:t>semanas</a:t>
            </a:r>
            <a:r>
              <a:rPr lang="en-GB" sz="1200" kern="1200" dirty="0">
                <a:effectLst/>
                <a:latin typeface="Arial" panose="020B0604020202020204" pitchFamily="34" charset="0"/>
                <a:ea typeface="Yu Mincho" panose="02020400000000000000" pitchFamily="18" charset="-128"/>
                <a:cs typeface="Arial" panose="020B0604020202020204" pitchFamily="34" charset="0"/>
              </a:rPr>
              <a:t> de </a:t>
            </a:r>
            <a:r>
              <a:rPr lang="en-GB" sz="1200" kern="1200" dirty="0" err="1">
                <a:effectLst/>
                <a:latin typeface="Arial" panose="020B0604020202020204" pitchFamily="34" charset="0"/>
                <a:ea typeface="Yu Mincho" panose="02020400000000000000" pitchFamily="18" charset="-128"/>
                <a:cs typeface="Arial" panose="020B0604020202020204" pitchFamily="34" charset="0"/>
              </a:rPr>
              <a:t>idade</a:t>
            </a:r>
            <a:r>
              <a:rPr lang="en-GB" sz="1200" kern="1200" dirty="0">
                <a:effectLst/>
                <a:latin typeface="Arial" panose="020B0604020202020204" pitchFamily="34" charset="0"/>
                <a:ea typeface="Yu Mincho" panose="02020400000000000000" pitchFamily="18" charset="-128"/>
                <a:cs typeface="Arial" panose="020B0604020202020204" pitchFamily="34" charset="0"/>
              </a:rPr>
              <a:t> </a:t>
            </a:r>
            <a:r>
              <a:rPr lang="en-GB" sz="1200" kern="1200" dirty="0" err="1">
                <a:effectLst/>
                <a:latin typeface="Arial" panose="020B0604020202020204" pitchFamily="34" charset="0"/>
                <a:ea typeface="Yu Mincho" panose="02020400000000000000" pitchFamily="18" charset="-128"/>
                <a:cs typeface="Arial" panose="020B0604020202020204" pitchFamily="34" charset="0"/>
              </a:rPr>
              <a:t>são</a:t>
            </a:r>
            <a:r>
              <a:rPr lang="en-GB" sz="1200" kern="1200" dirty="0">
                <a:effectLst/>
                <a:latin typeface="Arial" panose="020B0604020202020204" pitchFamily="34" charset="0"/>
                <a:ea typeface="Yu Mincho" panose="02020400000000000000" pitchFamily="18" charset="-128"/>
                <a:cs typeface="Arial" panose="020B0604020202020204" pitchFamily="34" charset="0"/>
              </a:rPr>
              <a:t> </a:t>
            </a:r>
            <a:r>
              <a:rPr lang="en-GB" sz="1200" kern="1200" dirty="0" err="1">
                <a:effectLst/>
                <a:latin typeface="Arial" panose="020B0604020202020204" pitchFamily="34" charset="0"/>
                <a:ea typeface="Yu Mincho" panose="02020400000000000000" pitchFamily="18" charset="-128"/>
                <a:cs typeface="Arial" panose="020B0604020202020204" pitchFamily="34" charset="0"/>
              </a:rPr>
              <a:t>menos</a:t>
            </a:r>
            <a:r>
              <a:rPr lang="en-GB" sz="1200" kern="1200" dirty="0">
                <a:effectLst/>
                <a:latin typeface="Arial" panose="020B0604020202020204" pitchFamily="34" charset="0"/>
                <a:ea typeface="Yu Mincho" panose="02020400000000000000" pitchFamily="18" charset="-128"/>
                <a:cs typeface="Arial" panose="020B0604020202020204" pitchFamily="34" charset="0"/>
              </a:rPr>
              <a:t> </a:t>
            </a:r>
            <a:r>
              <a:rPr lang="en-GB" sz="1200" kern="1200" dirty="0" err="1">
                <a:effectLst/>
                <a:latin typeface="Arial" panose="020B0604020202020204" pitchFamily="34" charset="0"/>
                <a:ea typeface="Yu Mincho" panose="02020400000000000000" pitchFamily="18" charset="-128"/>
                <a:cs typeface="Arial" panose="020B0604020202020204" pitchFamily="34" charset="0"/>
              </a:rPr>
              <a:t>seropositivas</a:t>
            </a:r>
            <a:r>
              <a:rPr lang="en-GB" sz="1200" kern="1200" dirty="0">
                <a:effectLst/>
                <a:latin typeface="Arial" panose="020B0604020202020204" pitchFamily="34" charset="0"/>
                <a:ea typeface="Yu Mincho" panose="02020400000000000000" pitchFamily="18" charset="-128"/>
                <a:cs typeface="Arial" panose="020B0604020202020204" pitchFamily="34" charset="0"/>
              </a:rPr>
              <a:t> do que as </a:t>
            </a:r>
            <a:r>
              <a:rPr lang="en-GB" sz="1200" kern="1200" dirty="0" err="1">
                <a:effectLst/>
                <a:latin typeface="Arial" panose="020B0604020202020204" pitchFamily="34" charset="0"/>
                <a:ea typeface="Yu Mincho" panose="02020400000000000000" pitchFamily="18" charset="-128"/>
                <a:cs typeface="Arial" panose="020B0604020202020204" pitchFamily="34" charset="0"/>
              </a:rPr>
              <a:t>galinhas</a:t>
            </a:r>
            <a:r>
              <a:rPr lang="en-GB" sz="1200" kern="1200" dirty="0">
                <a:effectLst/>
                <a:latin typeface="Arial" panose="020B0604020202020204" pitchFamily="34" charset="0"/>
                <a:ea typeface="Yu Mincho" panose="02020400000000000000" pitchFamily="18" charset="-128"/>
                <a:cs typeface="Arial" panose="020B0604020202020204" pitchFamily="34" charset="0"/>
              </a:rPr>
              <a:t> </a:t>
            </a:r>
            <a:r>
              <a:rPr lang="en-GB" sz="1200" kern="1200" dirty="0" err="1">
                <a:effectLst/>
                <a:latin typeface="Arial" panose="020B0604020202020204" pitchFamily="34" charset="0"/>
                <a:ea typeface="Yu Mincho" panose="02020400000000000000" pitchFamily="18" charset="-128"/>
                <a:cs typeface="Arial" panose="020B0604020202020204" pitchFamily="34" charset="0"/>
              </a:rPr>
              <a:t>adultas</a:t>
            </a:r>
            <a:r>
              <a:rPr lang="en-GB" sz="1200" kern="1200" dirty="0">
                <a:effectLst/>
                <a:latin typeface="Arial" panose="020B0604020202020204" pitchFamily="34" charset="0"/>
                <a:ea typeface="Yu Mincho" panose="02020400000000000000" pitchFamily="18" charset="-128"/>
                <a:cs typeface="Arial" panose="020B0604020202020204" pitchFamily="34" charset="0"/>
              </a:rPr>
              <a:t>. </a:t>
            </a:r>
            <a:r>
              <a:rPr lang="en-GB" sz="1200" kern="1200" dirty="0" err="1">
                <a:effectLst/>
                <a:latin typeface="Arial" panose="020B0604020202020204" pitchFamily="34" charset="0"/>
                <a:ea typeface="Yu Mincho" panose="02020400000000000000" pitchFamily="18" charset="-128"/>
                <a:cs typeface="Arial" panose="020B0604020202020204" pitchFamily="34" charset="0"/>
              </a:rPr>
              <a:t>Além</a:t>
            </a:r>
            <a:r>
              <a:rPr lang="en-GB" sz="1200" kern="1200" dirty="0">
                <a:effectLst/>
                <a:latin typeface="Arial" panose="020B0604020202020204" pitchFamily="34" charset="0"/>
                <a:ea typeface="Yu Mincho" panose="02020400000000000000" pitchFamily="18" charset="-128"/>
                <a:cs typeface="Arial" panose="020B0604020202020204" pitchFamily="34" charset="0"/>
              </a:rPr>
              <a:t> </a:t>
            </a:r>
            <a:r>
              <a:rPr lang="en-GB" sz="1200" kern="1200" dirty="0" err="1">
                <a:effectLst/>
                <a:latin typeface="Arial" panose="020B0604020202020204" pitchFamily="34" charset="0"/>
                <a:ea typeface="Yu Mincho" panose="02020400000000000000" pitchFamily="18" charset="-128"/>
                <a:cs typeface="Arial" panose="020B0604020202020204" pitchFamily="34" charset="0"/>
              </a:rPr>
              <a:t>disso</a:t>
            </a:r>
            <a:r>
              <a:rPr lang="en-GB" sz="1200" kern="1200" dirty="0">
                <a:effectLst/>
                <a:latin typeface="Arial" panose="020B0604020202020204" pitchFamily="34" charset="0"/>
                <a:ea typeface="Yu Mincho" panose="02020400000000000000" pitchFamily="18" charset="-128"/>
                <a:cs typeface="Arial" panose="020B0604020202020204" pitchFamily="34" charset="0"/>
              </a:rPr>
              <a:t>, as </a:t>
            </a:r>
            <a:r>
              <a:rPr lang="en-GB" sz="1200" kern="1200" dirty="0" err="1">
                <a:effectLst/>
                <a:latin typeface="Arial" panose="020B0604020202020204" pitchFamily="34" charset="0"/>
                <a:ea typeface="Yu Mincho" panose="02020400000000000000" pitchFamily="18" charset="-128"/>
                <a:cs typeface="Arial" panose="020B0604020202020204" pitchFamily="34" charset="0"/>
              </a:rPr>
              <a:t>condições</a:t>
            </a:r>
            <a:r>
              <a:rPr lang="en-GB" sz="1200" kern="1200" dirty="0">
                <a:effectLst/>
                <a:latin typeface="Arial" panose="020B0604020202020204" pitchFamily="34" charset="0"/>
                <a:ea typeface="Yu Mincho" panose="02020400000000000000" pitchFamily="18" charset="-128"/>
                <a:cs typeface="Arial" panose="020B0604020202020204" pitchFamily="34" charset="0"/>
              </a:rPr>
              <a:t> de </a:t>
            </a:r>
            <a:r>
              <a:rPr lang="en-GB" sz="1200" kern="1200" dirty="0" err="1">
                <a:effectLst/>
                <a:latin typeface="Arial" panose="020B0604020202020204" pitchFamily="34" charset="0"/>
                <a:ea typeface="Yu Mincho" panose="02020400000000000000" pitchFamily="18" charset="-128"/>
                <a:cs typeface="Arial" panose="020B0604020202020204" pitchFamily="34" charset="0"/>
              </a:rPr>
              <a:t>vida</a:t>
            </a:r>
            <a:r>
              <a:rPr lang="en-GB" sz="1200" kern="1200" dirty="0">
                <a:effectLst/>
                <a:latin typeface="Arial" panose="020B0604020202020204" pitchFamily="34" charset="0"/>
                <a:ea typeface="Yu Mincho" panose="02020400000000000000" pitchFamily="18" charset="-128"/>
                <a:cs typeface="Arial" panose="020B0604020202020204" pitchFamily="34" charset="0"/>
              </a:rPr>
              <a:t> </a:t>
            </a:r>
            <a:r>
              <a:rPr lang="en-GB" sz="1200" kern="1200" dirty="0" err="1">
                <a:effectLst/>
                <a:latin typeface="Arial" panose="020B0604020202020204" pitchFamily="34" charset="0"/>
                <a:ea typeface="Yu Mincho" panose="02020400000000000000" pitchFamily="18" charset="-128"/>
                <a:cs typeface="Arial" panose="020B0604020202020204" pitchFamily="34" charset="0"/>
              </a:rPr>
              <a:t>também</a:t>
            </a:r>
            <a:r>
              <a:rPr lang="en-GB" sz="1200" kern="1200" dirty="0">
                <a:effectLst/>
                <a:latin typeface="Arial" panose="020B0604020202020204" pitchFamily="34" charset="0"/>
                <a:ea typeface="Yu Mincho" panose="02020400000000000000" pitchFamily="18" charset="-128"/>
                <a:cs typeface="Arial" panose="020B0604020202020204" pitchFamily="34" charset="0"/>
              </a:rPr>
              <a:t> </a:t>
            </a:r>
            <a:r>
              <a:rPr lang="en-GB" sz="1200" kern="1200" dirty="0" err="1">
                <a:effectLst/>
                <a:latin typeface="Arial" panose="020B0604020202020204" pitchFamily="34" charset="0"/>
                <a:ea typeface="Yu Mincho" panose="02020400000000000000" pitchFamily="18" charset="-128"/>
                <a:cs typeface="Arial" panose="020B0604020202020204" pitchFamily="34" charset="0"/>
              </a:rPr>
              <a:t>podem</a:t>
            </a:r>
            <a:r>
              <a:rPr lang="en-GB" sz="1200" kern="1200" dirty="0">
                <a:effectLst/>
                <a:latin typeface="Arial" panose="020B0604020202020204" pitchFamily="34" charset="0"/>
                <a:ea typeface="Yu Mincho" panose="02020400000000000000" pitchFamily="18" charset="-128"/>
                <a:cs typeface="Arial" panose="020B0604020202020204" pitchFamily="34" charset="0"/>
              </a:rPr>
              <a:t> ser um </a:t>
            </a:r>
            <a:r>
              <a:rPr lang="en-GB" sz="1200" kern="1200" dirty="0" err="1">
                <a:effectLst/>
                <a:latin typeface="Arial" panose="020B0604020202020204" pitchFamily="34" charset="0"/>
                <a:ea typeface="Yu Mincho" panose="02020400000000000000" pitchFamily="18" charset="-128"/>
                <a:cs typeface="Arial" panose="020B0604020202020204" pitchFamily="34" charset="0"/>
              </a:rPr>
              <a:t>fator</a:t>
            </a:r>
            <a:r>
              <a:rPr lang="en-GB" sz="1200" kern="1200" dirty="0">
                <a:effectLst/>
                <a:latin typeface="Arial" panose="020B0604020202020204" pitchFamily="34" charset="0"/>
                <a:ea typeface="Yu Mincho" panose="02020400000000000000" pitchFamily="18" charset="-128"/>
                <a:cs typeface="Arial" panose="020B0604020202020204" pitchFamily="34" charset="0"/>
              </a:rPr>
              <a:t>.  As </a:t>
            </a:r>
            <a:r>
              <a:rPr lang="en-GB" sz="1200" kern="1200" dirty="0" err="1">
                <a:effectLst/>
                <a:latin typeface="Arial" panose="020B0604020202020204" pitchFamily="34" charset="0"/>
                <a:ea typeface="Yu Mincho" panose="02020400000000000000" pitchFamily="18" charset="-128"/>
                <a:cs typeface="Arial" panose="020B0604020202020204" pitchFamily="34" charset="0"/>
              </a:rPr>
              <a:t>galinhas</a:t>
            </a:r>
            <a:r>
              <a:rPr lang="en-GB" sz="1200" kern="1200" dirty="0">
                <a:effectLst/>
                <a:latin typeface="Arial" panose="020B0604020202020204" pitchFamily="34" charset="0"/>
                <a:ea typeface="Yu Mincho" panose="02020400000000000000" pitchFamily="18" charset="-128"/>
                <a:cs typeface="Arial" panose="020B0604020202020204" pitchFamily="34" charset="0"/>
              </a:rPr>
              <a:t> </a:t>
            </a:r>
            <a:r>
              <a:rPr lang="en-GB" sz="1200" kern="1200" dirty="0" err="1">
                <a:effectLst/>
                <a:latin typeface="Arial" panose="020B0604020202020204" pitchFamily="34" charset="0"/>
                <a:ea typeface="Yu Mincho" panose="02020400000000000000" pitchFamily="18" charset="-128"/>
                <a:cs typeface="Arial" panose="020B0604020202020204" pitchFamily="34" charset="0"/>
              </a:rPr>
              <a:t>criadas</a:t>
            </a:r>
            <a:r>
              <a:rPr lang="en-GB" sz="1200" kern="1200" dirty="0">
                <a:effectLst/>
                <a:latin typeface="Arial" panose="020B0604020202020204" pitchFamily="34" charset="0"/>
                <a:ea typeface="Yu Mincho" panose="02020400000000000000" pitchFamily="18" charset="-128"/>
                <a:cs typeface="Arial" panose="020B0604020202020204" pitchFamily="34" charset="0"/>
              </a:rPr>
              <a:t> </a:t>
            </a:r>
            <a:r>
              <a:rPr lang="en-GB" sz="1200" kern="1200" dirty="0" err="1">
                <a:effectLst/>
                <a:latin typeface="Arial" panose="020B0604020202020204" pitchFamily="34" charset="0"/>
                <a:ea typeface="Yu Mincho" panose="02020400000000000000" pitchFamily="18" charset="-128"/>
                <a:cs typeface="Arial" panose="020B0604020202020204" pitchFamily="34" charset="0"/>
              </a:rPr>
              <a:t>em</a:t>
            </a:r>
            <a:r>
              <a:rPr lang="en-GB" sz="1200" kern="1200" dirty="0">
                <a:effectLst/>
                <a:latin typeface="Arial" panose="020B0604020202020204" pitchFamily="34" charset="0"/>
                <a:ea typeface="Yu Mincho" panose="02020400000000000000" pitchFamily="18" charset="-128"/>
                <a:cs typeface="Arial" panose="020B0604020202020204" pitchFamily="34" charset="0"/>
              </a:rPr>
              <a:t> </a:t>
            </a:r>
            <a:r>
              <a:rPr lang="en-GB" sz="1200" kern="1200" dirty="0" err="1">
                <a:effectLst/>
                <a:latin typeface="Arial" panose="020B0604020202020204" pitchFamily="34" charset="0"/>
                <a:ea typeface="Yu Mincho" panose="02020400000000000000" pitchFamily="18" charset="-128"/>
                <a:cs typeface="Arial" panose="020B0604020202020204" pitchFamily="34" charset="0"/>
              </a:rPr>
              <a:t>sistemas</a:t>
            </a:r>
            <a:r>
              <a:rPr lang="en-GB" sz="1200" kern="1200" dirty="0">
                <a:effectLst/>
                <a:latin typeface="Arial" panose="020B0604020202020204" pitchFamily="34" charset="0"/>
                <a:ea typeface="Yu Mincho" panose="02020400000000000000" pitchFamily="18" charset="-128"/>
                <a:cs typeface="Arial" panose="020B0604020202020204" pitchFamily="34" charset="0"/>
              </a:rPr>
              <a:t> de </a:t>
            </a:r>
            <a:r>
              <a:rPr lang="en-GB" sz="1200" kern="1200" dirty="0" err="1">
                <a:effectLst/>
                <a:latin typeface="Arial" panose="020B0604020202020204" pitchFamily="34" charset="0"/>
                <a:ea typeface="Yu Mincho" panose="02020400000000000000" pitchFamily="18" charset="-128"/>
                <a:cs typeface="Arial" panose="020B0604020202020204" pitchFamily="34" charset="0"/>
              </a:rPr>
              <a:t>recolha</a:t>
            </a:r>
            <a:r>
              <a:rPr lang="en-GB" sz="1200" kern="1200" dirty="0">
                <a:effectLst/>
                <a:latin typeface="Arial" panose="020B0604020202020204" pitchFamily="34" charset="0"/>
                <a:ea typeface="Yu Mincho" panose="02020400000000000000" pitchFamily="18" charset="-128"/>
                <a:cs typeface="Arial" panose="020B0604020202020204" pitchFamily="34" charset="0"/>
              </a:rPr>
              <a:t> de </a:t>
            </a:r>
            <a:r>
              <a:rPr lang="en-GB" sz="1200" kern="1200" dirty="0" err="1">
                <a:effectLst/>
                <a:latin typeface="Arial" panose="020B0604020202020204" pitchFamily="34" charset="0"/>
                <a:ea typeface="Yu Mincho" panose="02020400000000000000" pitchFamily="18" charset="-128"/>
                <a:cs typeface="Arial" panose="020B0604020202020204" pitchFamily="34" charset="0"/>
              </a:rPr>
              <a:t>lixo</a:t>
            </a:r>
            <a:r>
              <a:rPr lang="en-GB" sz="1200" kern="1200" dirty="0">
                <a:effectLst/>
                <a:latin typeface="Arial" panose="020B0604020202020204" pitchFamily="34" charset="0"/>
                <a:ea typeface="Yu Mincho" panose="02020400000000000000" pitchFamily="18" charset="-128"/>
                <a:cs typeface="Arial" panose="020B0604020202020204" pitchFamily="34" charset="0"/>
              </a:rPr>
              <a:t> </a:t>
            </a:r>
            <a:r>
              <a:rPr lang="en-GB" sz="1200" kern="1200" dirty="0" err="1">
                <a:effectLst/>
                <a:latin typeface="Arial" panose="020B0604020202020204" pitchFamily="34" charset="0"/>
                <a:ea typeface="Yu Mincho" panose="02020400000000000000" pitchFamily="18" charset="-128"/>
                <a:cs typeface="Arial" panose="020B0604020202020204" pitchFamily="34" charset="0"/>
              </a:rPr>
              <a:t>têm</a:t>
            </a:r>
            <a:r>
              <a:rPr lang="en-GB" sz="1200" kern="1200" dirty="0">
                <a:effectLst/>
                <a:latin typeface="Arial" panose="020B0604020202020204" pitchFamily="34" charset="0"/>
                <a:ea typeface="Yu Mincho" panose="02020400000000000000" pitchFamily="18" charset="-128"/>
                <a:cs typeface="Arial" panose="020B0604020202020204" pitchFamily="34" charset="0"/>
              </a:rPr>
              <a:t> </a:t>
            </a:r>
            <a:r>
              <a:rPr lang="en-GB" sz="1200" kern="1200" dirty="0" err="1">
                <a:effectLst/>
                <a:latin typeface="Arial" panose="020B0604020202020204" pitchFamily="34" charset="0"/>
                <a:ea typeface="Yu Mincho" panose="02020400000000000000" pitchFamily="18" charset="-128"/>
                <a:cs typeface="Arial" panose="020B0604020202020204" pitchFamily="34" charset="0"/>
              </a:rPr>
              <a:t>uma</a:t>
            </a:r>
            <a:r>
              <a:rPr lang="en-GB" sz="1200" kern="1200" dirty="0">
                <a:effectLst/>
                <a:latin typeface="Arial" panose="020B0604020202020204" pitchFamily="34" charset="0"/>
                <a:ea typeface="Yu Mincho" panose="02020400000000000000" pitchFamily="18" charset="-128"/>
                <a:cs typeface="Arial" panose="020B0604020202020204" pitchFamily="34" charset="0"/>
              </a:rPr>
              <a:t> </a:t>
            </a:r>
            <a:r>
              <a:rPr lang="en-GB" sz="1200" kern="1200" dirty="0" err="1">
                <a:effectLst/>
                <a:latin typeface="Arial" panose="020B0604020202020204" pitchFamily="34" charset="0"/>
                <a:ea typeface="Yu Mincho" panose="02020400000000000000" pitchFamily="18" charset="-128"/>
                <a:cs typeface="Arial" panose="020B0604020202020204" pitchFamily="34" charset="0"/>
              </a:rPr>
              <a:t>seroprevalência</a:t>
            </a:r>
            <a:r>
              <a:rPr lang="en-GB" sz="1200" kern="1200" dirty="0">
                <a:effectLst/>
                <a:latin typeface="Arial" panose="020B0604020202020204" pitchFamily="34" charset="0"/>
                <a:ea typeface="Yu Mincho" panose="02020400000000000000" pitchFamily="18" charset="-128"/>
                <a:cs typeface="Arial" panose="020B0604020202020204" pitchFamily="34" charset="0"/>
              </a:rPr>
              <a:t> </a:t>
            </a:r>
            <a:r>
              <a:rPr lang="en-GB" sz="1200" kern="1200" dirty="0" err="1">
                <a:effectLst/>
                <a:latin typeface="Arial" panose="020B0604020202020204" pitchFamily="34" charset="0"/>
                <a:ea typeface="Yu Mincho" panose="02020400000000000000" pitchFamily="18" charset="-128"/>
                <a:cs typeface="Arial" panose="020B0604020202020204" pitchFamily="34" charset="0"/>
              </a:rPr>
              <a:t>mais</a:t>
            </a:r>
            <a:r>
              <a:rPr lang="en-GB" sz="1200" kern="1200" dirty="0">
                <a:effectLst/>
                <a:latin typeface="Arial" panose="020B0604020202020204" pitchFamily="34" charset="0"/>
                <a:ea typeface="Yu Mincho" panose="02020400000000000000" pitchFamily="18" charset="-128"/>
                <a:cs typeface="Arial" panose="020B0604020202020204" pitchFamily="34" charset="0"/>
              </a:rPr>
              <a:t> </a:t>
            </a:r>
            <a:r>
              <a:rPr lang="en-GB" sz="1200" kern="1200" dirty="0" err="1">
                <a:effectLst/>
                <a:latin typeface="Arial" panose="020B0604020202020204" pitchFamily="34" charset="0"/>
                <a:ea typeface="Yu Mincho" panose="02020400000000000000" pitchFamily="18" charset="-128"/>
                <a:cs typeface="Arial" panose="020B0604020202020204" pitchFamily="34" charset="0"/>
              </a:rPr>
              <a:t>elevada</a:t>
            </a:r>
            <a:r>
              <a:rPr lang="en-GB" sz="1200" kern="1200" dirty="0">
                <a:effectLst/>
                <a:latin typeface="Arial" panose="020B0604020202020204" pitchFamily="34" charset="0"/>
                <a:ea typeface="Yu Mincho" panose="02020400000000000000" pitchFamily="18" charset="-128"/>
                <a:cs typeface="Arial" panose="020B0604020202020204" pitchFamily="34" charset="0"/>
              </a:rPr>
              <a:t> de </a:t>
            </a:r>
            <a:r>
              <a:rPr lang="en-GB" sz="1200" kern="1200" dirty="0" err="1">
                <a:effectLst/>
                <a:latin typeface="Arial" panose="020B0604020202020204" pitchFamily="34" charset="0"/>
                <a:ea typeface="Yu Mincho" panose="02020400000000000000" pitchFamily="18" charset="-128"/>
                <a:cs typeface="Arial" panose="020B0604020202020204" pitchFamily="34" charset="0"/>
              </a:rPr>
              <a:t>algumas</a:t>
            </a:r>
            <a:r>
              <a:rPr lang="en-GB" sz="1200" kern="1200" dirty="0">
                <a:effectLst/>
                <a:latin typeface="Arial" panose="020B0604020202020204" pitchFamily="34" charset="0"/>
                <a:ea typeface="Yu Mincho" panose="02020400000000000000" pitchFamily="18" charset="-128"/>
                <a:cs typeface="Arial" panose="020B0604020202020204" pitchFamily="34" charset="0"/>
              </a:rPr>
              <a:t> </a:t>
            </a:r>
            <a:r>
              <a:rPr lang="en-GB" sz="1200" kern="1200" dirty="0" err="1">
                <a:effectLst/>
                <a:latin typeface="Arial" panose="020B0604020202020204" pitchFamily="34" charset="0"/>
                <a:ea typeface="Yu Mincho" panose="02020400000000000000" pitchFamily="18" charset="-128"/>
                <a:cs typeface="Arial" panose="020B0604020202020204" pitchFamily="34" charset="0"/>
              </a:rPr>
              <a:t>doenças</a:t>
            </a:r>
            <a:r>
              <a:rPr lang="en-GB" sz="1200" kern="1200" dirty="0">
                <a:effectLst/>
                <a:latin typeface="Arial" panose="020B0604020202020204" pitchFamily="34" charset="0"/>
                <a:ea typeface="Yu Mincho" panose="02020400000000000000" pitchFamily="18" charset="-128"/>
                <a:cs typeface="Arial" panose="020B0604020202020204" pitchFamily="34" charset="0"/>
              </a:rPr>
              <a:t> </a:t>
            </a:r>
            <a:r>
              <a:rPr lang="en-GB" sz="1200" kern="1200" dirty="0" err="1">
                <a:effectLst/>
                <a:latin typeface="Arial" panose="020B0604020202020204" pitchFamily="34" charset="0"/>
                <a:ea typeface="Yu Mincho" panose="02020400000000000000" pitchFamily="18" charset="-128"/>
                <a:cs typeface="Arial" panose="020B0604020202020204" pitchFamily="34" charset="0"/>
              </a:rPr>
              <a:t>respiratórias</a:t>
            </a:r>
            <a:r>
              <a:rPr lang="en-GB" sz="1200" kern="1200" dirty="0">
                <a:effectLst/>
                <a:latin typeface="Arial" panose="020B0604020202020204" pitchFamily="34" charset="0"/>
                <a:ea typeface="Yu Mincho" panose="02020400000000000000" pitchFamily="18" charset="-128"/>
                <a:cs typeface="Arial" panose="020B0604020202020204" pitchFamily="34" charset="0"/>
              </a:rPr>
              <a:t>.</a:t>
            </a:r>
            <a:endParaRPr lang="en-US" sz="1200" kern="1200" dirty="0">
              <a:effectLst/>
              <a:latin typeface="Arial" panose="020B0604020202020204" pitchFamily="34" charset="0"/>
              <a:ea typeface="Yu Mincho" panose="02020400000000000000" pitchFamily="18" charset="-128"/>
              <a:cs typeface="Arial" panose="020B0604020202020204" pitchFamily="34" charset="0"/>
            </a:endParaRPr>
          </a:p>
          <a:p>
            <a:pPr marL="0" marR="0" indent="0">
              <a:spcBef>
                <a:spcPts val="0"/>
              </a:spcBef>
              <a:spcAft>
                <a:spcPts val="0"/>
              </a:spcAft>
              <a:buFont typeface="Wingdings" panose="05000000000000000000" pitchFamily="2" charset="2"/>
              <a:buNone/>
            </a:pPr>
            <a:endParaRPr lang="en-US" sz="1200" dirty="0">
              <a:effectLst/>
              <a:latin typeface="Arial" panose="020B0604020202020204" pitchFamily="34" charset="0"/>
              <a:ea typeface="MS Mincho" panose="02020609040205080304" pitchFamily="49" charset="-128"/>
              <a:cs typeface="Arial" panose="020B0604020202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b="1"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b="1"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b="1"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b="1" dirty="0"/>
          </a:p>
          <a:p>
            <a:pPr lvl="2"/>
            <a:endParaRPr lang="en-US" sz="1200" dirty="0"/>
          </a:p>
        </p:txBody>
      </p:sp>
      <p:sp>
        <p:nvSpPr>
          <p:cNvPr id="4" name="Slide Number Placeholder 3"/>
          <p:cNvSpPr>
            <a:spLocks noGrp="1"/>
          </p:cNvSpPr>
          <p:nvPr>
            <p:ph type="sldNum" sz="quarter" idx="5"/>
          </p:nvPr>
        </p:nvSpPr>
        <p:spPr/>
        <p:txBody>
          <a:bodyPr/>
          <a:lstStyle/>
          <a:p>
            <a:pPr marL="0" marR="0" lvl="0" indent="0" algn="r" defTabSz="930275" rtl="0" eaLnBrk="1" fontAlgn="base" latinLnBrk="0" hangingPunct="1">
              <a:lnSpc>
                <a:spcPct val="100000"/>
              </a:lnSpc>
              <a:spcBef>
                <a:spcPct val="0"/>
              </a:spcBef>
              <a:spcAft>
                <a:spcPct val="0"/>
              </a:spcAft>
              <a:buClrTx/>
              <a:buSzTx/>
              <a:buFontTx/>
              <a:buNone/>
              <a:tabLst/>
              <a:defRPr/>
            </a:pPr>
            <a:fld id="{F5F56037-6788-433A-A7B1-BC071E3268D5}"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t>112</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632498567"/>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1" dirty="0"/>
              <a:t>Notas do </a:t>
            </a:r>
            <a:r>
              <a:rPr lang="en-US" sz="1200" b="1" dirty="0" err="1"/>
              <a:t>instrutor</a:t>
            </a:r>
            <a:r>
              <a:rPr lang="en-US" sz="1200" b="1" dirty="0"/>
              <a:t>:</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b="1" dirty="0"/>
          </a:p>
          <a:p>
            <a:pPr marL="171450" marR="0" indent="-171450">
              <a:spcBef>
                <a:spcPts val="0"/>
              </a:spcBef>
              <a:spcAft>
                <a:spcPts val="0"/>
              </a:spcAft>
              <a:buFont typeface="Wingdings" panose="05000000000000000000" pitchFamily="2" charset="2"/>
              <a:buChar char="§"/>
            </a:pPr>
            <a:r>
              <a:rPr lang="en-US" sz="1200" b="1" u="sng" dirty="0" err="1">
                <a:effectLst/>
                <a:latin typeface="Arial" panose="020B0604020202020204" pitchFamily="34" charset="0"/>
                <a:ea typeface="MS Mincho" panose="02020609040205080304" pitchFamily="49" charset="-128"/>
                <a:cs typeface="Arial" panose="020B0604020202020204" pitchFamily="34" charset="0"/>
              </a:rPr>
              <a:t>Dizer</a:t>
            </a:r>
            <a:r>
              <a:rPr lang="en-US" sz="1200" b="1" u="sng" dirty="0">
                <a:effectLst/>
                <a:latin typeface="Arial" panose="020B0604020202020204" pitchFamily="34" charset="0"/>
                <a:ea typeface="MS Mincho" panose="02020609040205080304" pitchFamily="49" charset="-128"/>
                <a:cs typeface="Arial" panose="020B0604020202020204" pitchFamily="34" charset="0"/>
              </a:rPr>
              <a:t>:</a:t>
            </a:r>
            <a:r>
              <a:rPr lang="en-US" sz="1200" b="1" u="none" dirty="0">
                <a:effectLst/>
                <a:latin typeface="Arial" panose="020B0604020202020204" pitchFamily="34" charset="0"/>
                <a:ea typeface="MS Mincho" panose="02020609040205080304" pitchFamily="49" charset="-128"/>
                <a:cs typeface="Arial" panose="020B0604020202020204" pitchFamily="34" charset="0"/>
              </a:rPr>
              <a:t> </a:t>
            </a:r>
            <a:r>
              <a:rPr lang="en-US" sz="1200" dirty="0">
                <a:effectLst/>
                <a:latin typeface="Arial" panose="020B0604020202020204" pitchFamily="34" charset="0"/>
                <a:ea typeface="MS Mincho" panose="02020609040205080304" pitchFamily="49" charset="-128"/>
                <a:cs typeface="Arial" panose="020B0604020202020204" pitchFamily="34" charset="0"/>
              </a:rPr>
              <a:t>Qual </a:t>
            </a:r>
            <a:r>
              <a:rPr lang="en-US" sz="1200" dirty="0" err="1">
                <a:effectLst/>
                <a:latin typeface="Arial" panose="020B0604020202020204" pitchFamily="34" charset="0"/>
                <a:ea typeface="MS Mincho" panose="02020609040205080304" pitchFamily="49" charset="-128"/>
                <a:cs typeface="Arial" panose="020B0604020202020204" pitchFamily="34" charset="0"/>
              </a:rPr>
              <a:t>poderá</a:t>
            </a:r>
            <a:r>
              <a:rPr lang="en-US" sz="1200" dirty="0">
                <a:effectLst/>
                <a:latin typeface="Arial" panose="020B0604020202020204" pitchFamily="34" charset="0"/>
                <a:ea typeface="MS Mincho" panose="02020609040205080304" pitchFamily="49" charset="-128"/>
                <a:cs typeface="Arial" panose="020B0604020202020204" pitchFamily="34" charset="0"/>
              </a:rPr>
              <a:t> ser a causa dos </a:t>
            </a:r>
            <a:r>
              <a:rPr lang="en-US" sz="1200" dirty="0" err="1">
                <a:effectLst/>
                <a:latin typeface="Arial" panose="020B0604020202020204" pitchFamily="34" charset="0"/>
                <a:ea typeface="MS Mincho" panose="02020609040205080304" pitchFamily="49" charset="-128"/>
                <a:cs typeface="Arial" panose="020B0604020202020204" pitchFamily="34" charset="0"/>
              </a:rPr>
              <a:t>picos</a:t>
            </a:r>
            <a:r>
              <a:rPr lang="en-US" sz="1200" dirty="0">
                <a:effectLst/>
                <a:latin typeface="Arial" panose="020B0604020202020204" pitchFamily="34" charset="0"/>
                <a:ea typeface="MS Mincho" panose="02020609040205080304" pitchFamily="49" charset="-128"/>
                <a:cs typeface="Arial" panose="020B0604020202020204" pitchFamily="34" charset="0"/>
              </a:rPr>
              <a:t> </a:t>
            </a:r>
            <a:r>
              <a:rPr lang="en-US" sz="1200" dirty="0" err="1">
                <a:effectLst/>
                <a:latin typeface="Arial" panose="020B0604020202020204" pitchFamily="34" charset="0"/>
                <a:ea typeface="MS Mincho" panose="02020609040205080304" pitchFamily="49" charset="-128"/>
                <a:cs typeface="Arial" panose="020B0604020202020204" pitchFamily="34" charset="0"/>
              </a:rPr>
              <a:t>em</a:t>
            </a:r>
            <a:r>
              <a:rPr lang="en-US" sz="1200" dirty="0">
                <a:effectLst/>
                <a:latin typeface="Arial" panose="020B0604020202020204" pitchFamily="34" charset="0"/>
                <a:ea typeface="MS Mincho" panose="02020609040205080304" pitchFamily="49" charset="-128"/>
                <a:cs typeface="Arial" panose="020B0604020202020204" pitchFamily="34" charset="0"/>
              </a:rPr>
              <a:t> </a:t>
            </a:r>
            <a:r>
              <a:rPr lang="en-US" sz="1200" dirty="0" err="1">
                <a:effectLst/>
                <a:latin typeface="Arial" panose="020B0604020202020204" pitchFamily="34" charset="0"/>
                <a:ea typeface="MS Mincho" panose="02020609040205080304" pitchFamily="49" charset="-128"/>
                <a:cs typeface="Arial" panose="020B0604020202020204" pitchFamily="34" charset="0"/>
              </a:rPr>
              <a:t>janeiro</a:t>
            </a:r>
            <a:r>
              <a:rPr lang="en-US" sz="1200" dirty="0">
                <a:effectLst/>
                <a:latin typeface="Arial" panose="020B0604020202020204" pitchFamily="34" charset="0"/>
                <a:ea typeface="MS Mincho" panose="02020609040205080304" pitchFamily="49" charset="-128"/>
                <a:cs typeface="Arial" panose="020B0604020202020204" pitchFamily="34" charset="0"/>
              </a:rPr>
              <a:t> e </a:t>
            </a:r>
            <a:r>
              <a:rPr lang="en-US" sz="1200" dirty="0" err="1">
                <a:effectLst/>
                <a:latin typeface="Arial" panose="020B0604020202020204" pitchFamily="34" charset="0"/>
                <a:ea typeface="MS Mincho" panose="02020609040205080304" pitchFamily="49" charset="-128"/>
                <a:cs typeface="Arial" panose="020B0604020202020204" pitchFamily="34" charset="0"/>
              </a:rPr>
              <a:t>maio</a:t>
            </a:r>
            <a:r>
              <a:rPr lang="en-US" sz="1200" dirty="0">
                <a:effectLst/>
                <a:latin typeface="Arial" panose="020B0604020202020204" pitchFamily="34" charset="0"/>
                <a:ea typeface="MS Mincho" panose="02020609040205080304" pitchFamily="49" charset="-128"/>
                <a:cs typeface="Arial" panose="020B0604020202020204" pitchFamily="34" charset="0"/>
              </a:rPr>
              <a:t>?</a:t>
            </a:r>
          </a:p>
          <a:p>
            <a:pPr marL="171450" marR="0" indent="-171450">
              <a:spcBef>
                <a:spcPts val="0"/>
              </a:spcBef>
              <a:spcAft>
                <a:spcPts val="0"/>
              </a:spcAft>
              <a:buFont typeface="Wingdings" panose="05000000000000000000" pitchFamily="2" charset="2"/>
              <a:buChar char="§"/>
            </a:pPr>
            <a:endParaRPr lang="en-US" sz="1200" b="1" dirty="0">
              <a:effectLst/>
              <a:latin typeface="Arial" panose="020B0604020202020204" pitchFamily="34" charset="0"/>
              <a:ea typeface="MS Mincho" panose="02020609040205080304" pitchFamily="49" charset="-128"/>
              <a:cs typeface="Arial" panose="020B0604020202020204" pitchFamily="34" charset="0"/>
            </a:endParaRPr>
          </a:p>
          <a:p>
            <a:pPr marL="171450" marR="0" lvl="0" indent="-171450" algn="l" defTabSz="914400" rtl="0" eaLnBrk="0" fontAlgn="base" latinLnBrk="0" hangingPunct="0">
              <a:lnSpc>
                <a:spcPct val="100000"/>
              </a:lnSpc>
              <a:spcBef>
                <a:spcPts val="0"/>
              </a:spcBef>
              <a:spcAft>
                <a:spcPts val="0"/>
              </a:spcAft>
              <a:buClrTx/>
              <a:buSzTx/>
              <a:buFont typeface="Wingdings" panose="05000000000000000000" pitchFamily="2" charset="2"/>
              <a:buChar char="§"/>
              <a:tabLst/>
              <a:defRPr/>
            </a:pPr>
            <a:r>
              <a:rPr lang="en-US" sz="1200" b="1" u="sng" dirty="0" err="1">
                <a:effectLst/>
                <a:latin typeface="Arial" panose="020B0604020202020204" pitchFamily="34" charset="0"/>
                <a:ea typeface="MS Mincho" panose="02020609040205080304" pitchFamily="49" charset="-128"/>
                <a:cs typeface="Arial" panose="020B0604020202020204" pitchFamily="34" charset="0"/>
              </a:rPr>
              <a:t>Confirmar</a:t>
            </a:r>
            <a:r>
              <a:rPr lang="en-US" sz="1200" b="1" u="none" dirty="0">
                <a:effectLst/>
                <a:latin typeface="Arial" panose="020B0604020202020204" pitchFamily="34" charset="0"/>
                <a:ea typeface="MS Mincho" panose="02020609040205080304" pitchFamily="49" charset="-128"/>
                <a:cs typeface="Arial" panose="020B0604020202020204" pitchFamily="34" charset="0"/>
              </a:rPr>
              <a:t> </a:t>
            </a:r>
            <a:r>
              <a:rPr lang="en-US" sz="1200" b="0" dirty="0">
                <a:effectLst/>
                <a:latin typeface="Arial" panose="020B0604020202020204" pitchFamily="34" charset="0"/>
                <a:ea typeface="MS Mincho" panose="02020609040205080304" pitchFamily="49" charset="-128"/>
                <a:cs typeface="Arial" panose="020B0604020202020204" pitchFamily="34" charset="0"/>
              </a:rPr>
              <a:t>as </a:t>
            </a:r>
            <a:r>
              <a:rPr lang="en-US" sz="1200" b="0" dirty="0" err="1">
                <a:effectLst/>
                <a:latin typeface="Arial" panose="020B0604020202020204" pitchFamily="34" charset="0"/>
                <a:ea typeface="MS Mincho" panose="02020609040205080304" pitchFamily="49" charset="-128"/>
                <a:cs typeface="Arial" panose="020B0604020202020204" pitchFamily="34" charset="0"/>
              </a:rPr>
              <a:t>respostas</a:t>
            </a:r>
            <a:r>
              <a:rPr lang="en-US" sz="1200" b="0" dirty="0">
                <a:effectLst/>
                <a:latin typeface="Arial" panose="020B0604020202020204" pitchFamily="34" charset="0"/>
                <a:ea typeface="MS Mincho" panose="02020609040205080304" pitchFamily="49" charset="-128"/>
                <a:cs typeface="Arial" panose="020B0604020202020204" pitchFamily="34" charset="0"/>
              </a:rPr>
              <a:t>. </a:t>
            </a:r>
            <a:r>
              <a:rPr lang="en-US" sz="1200" b="1" dirty="0">
                <a:effectLst/>
                <a:latin typeface="Arial" panose="020B0604020202020204" pitchFamily="34" charset="0"/>
                <a:ea typeface="MS Mincho" panose="02020609040205080304" pitchFamily="49" charset="-128"/>
              </a:rPr>
              <a:t>&lt;CLICAR&gt; </a:t>
            </a:r>
            <a:r>
              <a:rPr lang="en-US" sz="1200" dirty="0">
                <a:effectLst/>
                <a:latin typeface="Arial" panose="020B0604020202020204" pitchFamily="34" charset="0"/>
                <a:ea typeface="MS Mincho" panose="02020609040205080304" pitchFamily="49" charset="-128"/>
              </a:rPr>
              <a:t>para o </a:t>
            </a:r>
            <a:r>
              <a:rPr lang="en-US" sz="1200" dirty="0" err="1">
                <a:effectLst/>
                <a:latin typeface="Arial" panose="020B0604020202020204" pitchFamily="34" charset="0"/>
                <a:ea typeface="MS Mincho" panose="02020609040205080304" pitchFamily="49" charset="-128"/>
              </a:rPr>
              <a:t>diapositivo</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seguinte</a:t>
            </a:r>
            <a:r>
              <a:rPr lang="en-US" sz="1200" dirty="0">
                <a:effectLst/>
                <a:latin typeface="Arial" panose="020B0604020202020204" pitchFamily="34" charset="0"/>
                <a:ea typeface="MS Mincho" panose="02020609040205080304" pitchFamily="49" charset="-128"/>
              </a:rPr>
              <a:t> para </a:t>
            </a:r>
            <a:r>
              <a:rPr lang="en-US" sz="1200" dirty="0" err="1">
                <a:effectLst/>
                <a:latin typeface="Arial" panose="020B0604020202020204" pitchFamily="34" charset="0"/>
                <a:ea typeface="MS Mincho" panose="02020609040205080304" pitchFamily="49" charset="-128"/>
              </a:rPr>
              <a:t>obter</a:t>
            </a:r>
            <a:r>
              <a:rPr lang="en-US" sz="1200" dirty="0">
                <a:effectLst/>
                <a:latin typeface="Arial" panose="020B0604020202020204" pitchFamily="34" charset="0"/>
                <a:ea typeface="MS Mincho" panose="02020609040205080304" pitchFamily="49" charset="-128"/>
              </a:rPr>
              <a:t> a </a:t>
            </a:r>
            <a:r>
              <a:rPr lang="en-US" sz="1200" dirty="0" err="1">
                <a:effectLst/>
                <a:latin typeface="Arial" panose="020B0604020202020204" pitchFamily="34" charset="0"/>
                <a:ea typeface="MS Mincho" panose="02020609040205080304" pitchFamily="49" charset="-128"/>
              </a:rPr>
              <a:t>resposta</a:t>
            </a:r>
            <a:r>
              <a:rPr lang="en-US" sz="1200" dirty="0">
                <a:effectLst/>
                <a:latin typeface="Arial" panose="020B0604020202020204" pitchFamily="34" charset="0"/>
                <a:ea typeface="MS Mincho" panose="02020609040205080304" pitchFamily="49" charset="-128"/>
              </a:rPr>
              <a:t>.</a:t>
            </a:r>
          </a:p>
          <a:p>
            <a:pPr marL="171450" marR="0" indent="-171450">
              <a:spcBef>
                <a:spcPts val="0"/>
              </a:spcBef>
              <a:spcAft>
                <a:spcPts val="0"/>
              </a:spcAft>
              <a:buFont typeface="Wingdings" panose="05000000000000000000" pitchFamily="2" charset="2"/>
              <a:buChar char="§"/>
            </a:pPr>
            <a:endParaRPr lang="en-US" sz="1200" b="0"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800" b="1" dirty="0"/>
          </a:p>
          <a:p>
            <a:pPr lvl="2"/>
            <a:endParaRPr lang="en-US" dirty="0"/>
          </a:p>
        </p:txBody>
      </p:sp>
      <p:sp>
        <p:nvSpPr>
          <p:cNvPr id="4" name="Slide Number Placeholder 3"/>
          <p:cNvSpPr>
            <a:spLocks noGrp="1"/>
          </p:cNvSpPr>
          <p:nvPr>
            <p:ph type="sldNum" sz="quarter" idx="5"/>
          </p:nvPr>
        </p:nvSpPr>
        <p:spPr/>
        <p:txBody>
          <a:bodyPr/>
          <a:lstStyle/>
          <a:p>
            <a:pPr marL="0" marR="0" lvl="0" indent="0" algn="r" defTabSz="930275" rtl="0" eaLnBrk="1" fontAlgn="base" latinLnBrk="0" hangingPunct="1">
              <a:lnSpc>
                <a:spcPct val="100000"/>
              </a:lnSpc>
              <a:spcBef>
                <a:spcPct val="0"/>
              </a:spcBef>
              <a:spcAft>
                <a:spcPct val="0"/>
              </a:spcAft>
              <a:buClrTx/>
              <a:buSzTx/>
              <a:buFontTx/>
              <a:buNone/>
              <a:tabLst/>
              <a:defRPr/>
            </a:pPr>
            <a:fld id="{F5F56037-6788-433A-A7B1-BC071E3268D5}"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t>113</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877718741"/>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1" i="0" dirty="0"/>
              <a:t>Notas do instrutor:</a:t>
            </a:r>
          </a:p>
          <a:p>
            <a:pPr marL="0" marR="0" lvl="0" indent="0">
              <a:spcBef>
                <a:spcPts val="0"/>
              </a:spcBef>
              <a:spcAft>
                <a:spcPts val="0"/>
              </a:spcAft>
              <a:buFont typeface="Symbol" panose="05050102010706020507" pitchFamily="18" charset="2"/>
              <a:buNone/>
              <a:tabLst>
                <a:tab pos="631825" algn="l"/>
              </a:tabLst>
            </a:pPr>
            <a:endParaRPr lang="en-US" sz="1200" b="1" i="0" kern="1200" dirty="0">
              <a:effectLst/>
              <a:latin typeface="Arial" charset="0"/>
              <a:ea typeface="+mn-ea"/>
              <a:cs typeface="Arial" charset="0"/>
            </a:endParaRPr>
          </a:p>
          <a:p>
            <a:pPr marL="171450" marR="0" lvl="0" indent="-171450">
              <a:spcBef>
                <a:spcPts val="0"/>
              </a:spcBef>
              <a:spcAft>
                <a:spcPts val="0"/>
              </a:spcAft>
              <a:buFont typeface="Wingdings" panose="05000000000000000000" pitchFamily="2" charset="2"/>
              <a:buChar char="§"/>
              <a:tabLst>
                <a:tab pos="631825" algn="l"/>
              </a:tabLst>
            </a:pPr>
            <a:r>
              <a:rPr lang="en-US" sz="1200" b="1" i="0" u="sng" kern="1200" dirty="0">
                <a:effectLst/>
                <a:latin typeface="Arial" charset="0"/>
                <a:ea typeface="+mn-ea"/>
                <a:cs typeface="Arial" charset="0"/>
              </a:rPr>
              <a:t>Dizer:</a:t>
            </a:r>
            <a:r>
              <a:rPr lang="en-US" sz="1200" b="1" i="0" u="none" kern="1200" dirty="0">
                <a:effectLst/>
                <a:latin typeface="Arial" charset="0"/>
                <a:ea typeface="+mn-ea"/>
                <a:cs typeface="Arial" charset="0"/>
              </a:rPr>
              <a:t> </a:t>
            </a:r>
            <a:r>
              <a:rPr lang="en-US" sz="1200" b="0" i="0" kern="1200" dirty="0">
                <a:effectLst/>
                <a:latin typeface="Arial" charset="0"/>
                <a:ea typeface="+mn-ea"/>
                <a:cs typeface="Arial" charset="0"/>
              </a:rPr>
              <a:t>Os picos em janeiro e maio podem ser causados pela </a:t>
            </a:r>
            <a:r>
              <a:rPr lang="en-US" sz="1200" b="0" i="0" kern="1200" dirty="0">
                <a:effectLst/>
                <a:latin typeface="Arial" panose="020B0604020202020204" pitchFamily="34" charset="0"/>
                <a:ea typeface="Yu Mincho" panose="02020400000000000000" pitchFamily="18" charset="-128"/>
                <a:cs typeface="Arial" panose="020B0604020202020204" pitchFamily="34" charset="0"/>
              </a:rPr>
              <a:t>exposição </a:t>
            </a:r>
            <a:r>
              <a:rPr lang="en-US" sz="1200" i="0" kern="1200" dirty="0">
                <a:effectLst/>
                <a:latin typeface="Arial" panose="020B0604020202020204" pitchFamily="34" charset="0"/>
                <a:ea typeface="Yu Mincho" panose="02020400000000000000" pitchFamily="18" charset="-128"/>
                <a:cs typeface="Arial" panose="020B0604020202020204" pitchFamily="34" charset="0"/>
              </a:rPr>
              <a:t>a aves selvagens durante a migração, por mudanças no alojamento devido à sazonalidade e </a:t>
            </a:r>
            <a:r>
              <a:rPr lang="en-US" sz="1200" b="0" i="0" kern="1200" dirty="0">
                <a:effectLst/>
                <a:latin typeface="Arial" charset="0"/>
                <a:ea typeface="+mn-ea"/>
                <a:cs typeface="Arial" charset="0"/>
              </a:rPr>
              <a:t>pela </a:t>
            </a:r>
            <a:r>
              <a:rPr lang="en-US" sz="1200" i="0" kern="1200" dirty="0">
                <a:effectLst/>
                <a:latin typeface="Arial" panose="020B0604020202020204" pitchFamily="34" charset="0"/>
                <a:ea typeface="Yu Mincho" panose="02020400000000000000" pitchFamily="18" charset="-128"/>
                <a:cs typeface="Arial" panose="020B0604020202020204" pitchFamily="34" charset="0"/>
              </a:rPr>
              <a:t>introdução de novas aves nos bandos</a:t>
            </a:r>
          </a:p>
          <a:p>
            <a:pPr marL="171450" marR="0" lvl="0" indent="-171450">
              <a:spcBef>
                <a:spcPts val="0"/>
              </a:spcBef>
              <a:spcAft>
                <a:spcPts val="0"/>
              </a:spcAft>
              <a:buFont typeface="Wingdings" panose="05000000000000000000" pitchFamily="2" charset="2"/>
              <a:buChar char="§"/>
              <a:tabLst>
                <a:tab pos="631825" algn="l"/>
              </a:tabLst>
            </a:pPr>
            <a:endParaRPr lang="en-US" sz="1200" i="0" kern="1200" dirty="0">
              <a:effectLst/>
              <a:latin typeface="Arial" panose="020B0604020202020204" pitchFamily="34" charset="0"/>
              <a:ea typeface="Yu Mincho" panose="02020400000000000000" pitchFamily="18" charset="-128"/>
              <a:cs typeface="Arial" panose="020B0604020202020204" pitchFamily="34" charset="0"/>
            </a:endParaRPr>
          </a:p>
          <a:p>
            <a:pPr marL="171450" marR="0" lvl="0" indent="-171450">
              <a:spcBef>
                <a:spcPts val="0"/>
              </a:spcBef>
              <a:spcAft>
                <a:spcPts val="0"/>
              </a:spcAft>
              <a:buFont typeface="Wingdings" panose="05000000000000000000" pitchFamily="2" charset="2"/>
              <a:buChar char="§"/>
              <a:tabLst>
                <a:tab pos="631825" algn="l"/>
              </a:tabLst>
            </a:pPr>
            <a:r>
              <a:rPr lang="en-US" sz="1200" b="1" i="0" u="sng" kern="1200" dirty="0">
                <a:effectLst/>
                <a:latin typeface="Arial" panose="020B0604020202020204" pitchFamily="34" charset="0"/>
                <a:ea typeface="Yu Mincho" panose="02020400000000000000" pitchFamily="18" charset="-128"/>
                <a:cs typeface="Arial" panose="020B0604020202020204" pitchFamily="34" charset="0"/>
              </a:rPr>
              <a:t>Perguntar:</a:t>
            </a:r>
            <a:r>
              <a:rPr lang="en-US" sz="1200" b="1" i="0" u="none" kern="1200" dirty="0">
                <a:effectLst/>
                <a:latin typeface="Arial" panose="020B0604020202020204" pitchFamily="34" charset="0"/>
                <a:ea typeface="Yu Mincho" panose="02020400000000000000" pitchFamily="18" charset="-128"/>
                <a:cs typeface="Arial" panose="020B0604020202020204" pitchFamily="34" charset="0"/>
              </a:rPr>
              <a:t> </a:t>
            </a:r>
            <a:r>
              <a:rPr lang="en-US" sz="1200" i="0" kern="1200" dirty="0">
                <a:effectLst/>
                <a:latin typeface="Arial" panose="020B0604020202020204" pitchFamily="34" charset="0"/>
                <a:ea typeface="Yu Mincho" panose="02020400000000000000" pitchFamily="18" charset="-128"/>
                <a:cs typeface="Arial" panose="020B0604020202020204" pitchFamily="34" charset="0"/>
              </a:rPr>
              <a:t>Quais poderiam ser outras causas ou razões para os picos? </a:t>
            </a:r>
          </a:p>
          <a:p>
            <a:pPr marL="171450" marR="0" lvl="0" indent="-171450">
              <a:spcBef>
                <a:spcPts val="0"/>
              </a:spcBef>
              <a:spcAft>
                <a:spcPts val="0"/>
              </a:spcAft>
              <a:buFont typeface="Wingdings" panose="05000000000000000000" pitchFamily="2" charset="2"/>
              <a:buChar char="§"/>
              <a:tabLst>
                <a:tab pos="631825" algn="l"/>
              </a:tabLst>
            </a:pPr>
            <a:endParaRPr lang="en-US" sz="1200" i="0" kern="1200" dirty="0">
              <a:effectLst/>
              <a:latin typeface="Arial" panose="020B0604020202020204" pitchFamily="34" charset="0"/>
              <a:ea typeface="Yu Mincho" panose="02020400000000000000" pitchFamily="18" charset="-128"/>
              <a:cs typeface="Arial" panose="020B0604020202020204" pitchFamily="34" charset="0"/>
            </a:endParaRPr>
          </a:p>
          <a:p>
            <a:pPr marL="171450" marR="0" lvl="0" indent="-171450">
              <a:spcBef>
                <a:spcPts val="0"/>
              </a:spcBef>
              <a:spcAft>
                <a:spcPts val="0"/>
              </a:spcAft>
              <a:buFont typeface="Wingdings" panose="05000000000000000000" pitchFamily="2" charset="2"/>
              <a:buChar char="§"/>
              <a:tabLst>
                <a:tab pos="631825" algn="l"/>
              </a:tabLst>
            </a:pPr>
            <a:r>
              <a:rPr lang="en-US" sz="1200" b="1" i="0" u="sng" kern="1200" dirty="0">
                <a:effectLst/>
                <a:latin typeface="Arial" panose="020B0604020202020204" pitchFamily="34" charset="0"/>
                <a:ea typeface="Yu Mincho" panose="02020400000000000000" pitchFamily="18" charset="-128"/>
                <a:cs typeface="Arial" panose="020B0604020202020204" pitchFamily="34" charset="0"/>
              </a:rPr>
              <a:t>Confirmar</a:t>
            </a:r>
            <a:r>
              <a:rPr lang="en-US" sz="1200" b="1" i="0" u="none" kern="1200" dirty="0">
                <a:effectLst/>
                <a:latin typeface="Arial" panose="020B0604020202020204" pitchFamily="34" charset="0"/>
                <a:ea typeface="Yu Mincho" panose="02020400000000000000" pitchFamily="18" charset="-128"/>
                <a:cs typeface="Arial" panose="020B0604020202020204" pitchFamily="34" charset="0"/>
              </a:rPr>
              <a:t> </a:t>
            </a:r>
            <a:r>
              <a:rPr lang="en-US" sz="1200" i="0" kern="1200" dirty="0">
                <a:effectLst/>
                <a:latin typeface="Arial" panose="020B0604020202020204" pitchFamily="34" charset="0"/>
                <a:ea typeface="Yu Mincho" panose="02020400000000000000" pitchFamily="18" charset="-128"/>
                <a:cs typeface="Arial" panose="020B0604020202020204" pitchFamily="34" charset="0"/>
              </a:rPr>
              <a:t>a(s) resposta(s).</a:t>
            </a:r>
            <a:endParaRPr lang="en-US" sz="1200" dirty="0">
              <a:effectLst/>
              <a:latin typeface="Arial" panose="020B0604020202020204" pitchFamily="34" charset="0"/>
              <a:ea typeface="Yu Mincho" panose="02020400000000000000" pitchFamily="18" charset="-128"/>
              <a:cs typeface="Arial" panose="020B0604020202020204" pitchFamily="34" charset="0"/>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en-US" sz="1200" b="0" i="1" dirty="0"/>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800" b="0" i="1" dirty="0"/>
          </a:p>
          <a:p>
            <a:pPr lvl="2"/>
            <a:endParaRPr lang="en-US" dirty="0"/>
          </a:p>
        </p:txBody>
      </p:sp>
      <p:sp>
        <p:nvSpPr>
          <p:cNvPr id="4" name="Slide Number Placeholder 3"/>
          <p:cNvSpPr>
            <a:spLocks noGrp="1"/>
          </p:cNvSpPr>
          <p:nvPr>
            <p:ph type="sldNum" sz="quarter" idx="5"/>
          </p:nvPr>
        </p:nvSpPr>
        <p:spPr/>
        <p:txBody>
          <a:bodyPr/>
          <a:lstStyle/>
          <a:p>
            <a:pPr marL="0" marR="0" lvl="0" indent="0" algn="r" defTabSz="930275" rtl="0" eaLnBrk="1" fontAlgn="base" latinLnBrk="0" hangingPunct="1">
              <a:lnSpc>
                <a:spcPct val="100000"/>
              </a:lnSpc>
              <a:spcBef>
                <a:spcPct val="0"/>
              </a:spcBef>
              <a:spcAft>
                <a:spcPct val="0"/>
              </a:spcAft>
              <a:buClrTx/>
              <a:buSzTx/>
              <a:buFontTx/>
              <a:buNone/>
              <a:tabLst/>
              <a:defRPr/>
            </a:pPr>
            <a:fld id="{F5F56037-6788-433A-A7B1-BC071E3268D5}"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t>114</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925161478"/>
      </p:ext>
    </p:extLst>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1" dirty="0"/>
              <a:t>Notas do </a:t>
            </a:r>
            <a:r>
              <a:rPr lang="en-US" sz="1200" b="1" dirty="0" err="1"/>
              <a:t>instrutor</a:t>
            </a:r>
            <a:r>
              <a:rPr lang="en-US" sz="1200" b="1" dirty="0"/>
              <a:t>:</a:t>
            </a:r>
          </a:p>
          <a:p>
            <a:endParaRPr lang="en-US" sz="1200" dirty="0"/>
          </a:p>
          <a:p>
            <a:r>
              <a:rPr lang="en-US" sz="1200" b="1" u="sng" dirty="0" err="1"/>
              <a:t>Dizer</a:t>
            </a:r>
            <a:r>
              <a:rPr lang="en-US" sz="1200" b="1" u="sng" dirty="0"/>
              <a:t>:</a:t>
            </a:r>
            <a:r>
              <a:rPr lang="en-US" sz="1200" b="1" u="none" dirty="0"/>
              <a:t> </a:t>
            </a:r>
            <a:r>
              <a:rPr lang="en-US" sz="1800" dirty="0"/>
              <a:t>Nesta </a:t>
            </a:r>
            <a:r>
              <a:rPr lang="en-US" sz="1800" dirty="0" err="1"/>
              <a:t>região</a:t>
            </a:r>
            <a:r>
              <a:rPr lang="en-US" sz="1800" dirty="0"/>
              <a:t> do </a:t>
            </a:r>
            <a:r>
              <a:rPr lang="en-US" sz="1800" dirty="0" err="1"/>
              <a:t>Vietname</a:t>
            </a:r>
            <a:r>
              <a:rPr lang="en-US" sz="1800" dirty="0"/>
              <a:t>, a </a:t>
            </a:r>
            <a:r>
              <a:rPr lang="en-US" sz="1800" dirty="0" err="1"/>
              <a:t>colheita</a:t>
            </a:r>
            <a:r>
              <a:rPr lang="en-US" sz="1800" dirty="0"/>
              <a:t> do arroz </a:t>
            </a:r>
            <a:r>
              <a:rPr lang="en-US" sz="1800" dirty="0" err="1"/>
              <a:t>tem</a:t>
            </a:r>
            <a:r>
              <a:rPr lang="en-US" sz="1800" dirty="0"/>
              <a:t> </a:t>
            </a:r>
            <a:r>
              <a:rPr lang="en-US" sz="1800" dirty="0" err="1"/>
              <a:t>lugar</a:t>
            </a:r>
            <a:r>
              <a:rPr lang="en-US" sz="1800" dirty="0"/>
              <a:t> </a:t>
            </a:r>
            <a:r>
              <a:rPr lang="en-US" sz="1800" dirty="0" err="1"/>
              <a:t>em</a:t>
            </a:r>
            <a:r>
              <a:rPr lang="en-US" sz="1800" dirty="0"/>
              <a:t> </a:t>
            </a:r>
            <a:r>
              <a:rPr lang="en-US" sz="1800" dirty="0" err="1"/>
              <a:t>janeiro</a:t>
            </a:r>
            <a:r>
              <a:rPr lang="en-US" sz="1800" dirty="0"/>
              <a:t> e </a:t>
            </a:r>
            <a:r>
              <a:rPr lang="en-US" sz="1800" dirty="0" err="1"/>
              <a:t>maio</a:t>
            </a:r>
            <a:r>
              <a:rPr lang="en-US" sz="1800" dirty="0"/>
              <a:t> e </a:t>
            </a:r>
            <a:r>
              <a:rPr lang="en-US" sz="1800" dirty="0" err="1"/>
              <a:t>os</a:t>
            </a:r>
            <a:r>
              <a:rPr lang="en-US" sz="1800" dirty="0"/>
              <a:t> </a:t>
            </a:r>
            <a:r>
              <a:rPr lang="en-US" sz="1800" dirty="0" err="1"/>
              <a:t>agricultores</a:t>
            </a:r>
            <a:r>
              <a:rPr lang="en-US" sz="1800" dirty="0"/>
              <a:t> </a:t>
            </a:r>
            <a:r>
              <a:rPr lang="en-US" sz="1800" dirty="0" err="1"/>
              <a:t>podem</a:t>
            </a:r>
            <a:r>
              <a:rPr lang="en-US" sz="1800" dirty="0"/>
              <a:t> </a:t>
            </a:r>
            <a:r>
              <a:rPr lang="en-US" sz="1800" dirty="0" err="1"/>
              <a:t>permitir</a:t>
            </a:r>
            <a:r>
              <a:rPr lang="en-US" sz="1800" dirty="0"/>
              <a:t> que </a:t>
            </a:r>
            <a:r>
              <a:rPr lang="en-US" sz="1800" dirty="0" err="1"/>
              <a:t>os</a:t>
            </a:r>
            <a:r>
              <a:rPr lang="en-US" sz="1800" dirty="0"/>
              <a:t> </a:t>
            </a:r>
            <a:r>
              <a:rPr lang="en-US" sz="1800" dirty="0" err="1"/>
              <a:t>patos</a:t>
            </a:r>
            <a:r>
              <a:rPr lang="en-US" sz="1800" dirty="0"/>
              <a:t> </a:t>
            </a:r>
            <a:r>
              <a:rPr lang="en-US" sz="1800" dirty="0" err="1"/>
              <a:t>entrem</a:t>
            </a:r>
            <a:r>
              <a:rPr lang="en-US" sz="1800" dirty="0"/>
              <a:t> </a:t>
            </a:r>
            <a:r>
              <a:rPr lang="en-US" sz="1800" dirty="0" err="1"/>
              <a:t>nos</a:t>
            </a:r>
            <a:r>
              <a:rPr lang="en-US" sz="1800" dirty="0"/>
              <a:t> campos de arroz. </a:t>
            </a:r>
          </a:p>
          <a:p>
            <a:r>
              <a:rPr lang="en-US" sz="1800" dirty="0"/>
              <a:t>Durante </a:t>
            </a:r>
            <a:r>
              <a:rPr lang="en-US" sz="1800" dirty="0" err="1"/>
              <a:t>este</a:t>
            </a:r>
            <a:r>
              <a:rPr lang="en-US" sz="1800" dirty="0"/>
              <a:t> </a:t>
            </a:r>
            <a:r>
              <a:rPr lang="en-US" sz="1800" dirty="0" err="1"/>
              <a:t>período</a:t>
            </a:r>
            <a:r>
              <a:rPr lang="en-US" sz="1800" dirty="0"/>
              <a:t>, </a:t>
            </a:r>
            <a:r>
              <a:rPr lang="en-US" sz="1800" dirty="0" err="1"/>
              <a:t>os</a:t>
            </a:r>
            <a:r>
              <a:rPr lang="en-US" sz="1800" dirty="0"/>
              <a:t> </a:t>
            </a:r>
            <a:r>
              <a:rPr lang="en-US" sz="1800" dirty="0" err="1"/>
              <a:t>patos</a:t>
            </a:r>
            <a:r>
              <a:rPr lang="en-US" sz="1800" dirty="0"/>
              <a:t> </a:t>
            </a:r>
            <a:r>
              <a:rPr lang="en-GB" sz="1800" dirty="0" err="1"/>
              <a:t>comem</a:t>
            </a:r>
            <a:r>
              <a:rPr lang="en-GB" sz="1800" dirty="0"/>
              <a:t> </a:t>
            </a:r>
            <a:r>
              <a:rPr lang="en-GB" sz="1800" dirty="0" err="1"/>
              <a:t>pragas</a:t>
            </a:r>
            <a:r>
              <a:rPr lang="en-GB" sz="1800" dirty="0"/>
              <a:t> </a:t>
            </a:r>
            <a:r>
              <a:rPr lang="en-GB" sz="1800" dirty="0" err="1"/>
              <a:t>como</a:t>
            </a:r>
            <a:r>
              <a:rPr lang="en-GB" sz="1800" dirty="0"/>
              <a:t> </a:t>
            </a:r>
            <a:r>
              <a:rPr lang="en-GB" sz="1800" dirty="0" err="1"/>
              <a:t>ervas</a:t>
            </a:r>
            <a:r>
              <a:rPr lang="en-GB" sz="1800" dirty="0"/>
              <a:t> </a:t>
            </a:r>
            <a:r>
              <a:rPr lang="en-GB" sz="1800" dirty="0" err="1"/>
              <a:t>daninhas</a:t>
            </a:r>
            <a:r>
              <a:rPr lang="en-GB" sz="1800" dirty="0"/>
              <a:t> e </a:t>
            </a:r>
            <a:r>
              <a:rPr lang="en-GB" sz="1800" dirty="0" err="1"/>
              <a:t>insectos</a:t>
            </a:r>
            <a:r>
              <a:rPr lang="en-GB" sz="1800" dirty="0"/>
              <a:t> que </a:t>
            </a:r>
            <a:r>
              <a:rPr lang="en-GB" sz="1800" dirty="0" err="1"/>
              <a:t>constituem</a:t>
            </a:r>
            <a:r>
              <a:rPr lang="en-GB" sz="1800" dirty="0"/>
              <a:t> </a:t>
            </a:r>
            <a:r>
              <a:rPr lang="en-GB" sz="1800" dirty="0" err="1"/>
              <a:t>uma</a:t>
            </a:r>
            <a:r>
              <a:rPr lang="en-GB" sz="1800" dirty="0"/>
              <a:t> </a:t>
            </a:r>
            <a:r>
              <a:rPr lang="en-GB" sz="1800" dirty="0" err="1"/>
              <a:t>ameaça</a:t>
            </a:r>
            <a:r>
              <a:rPr lang="en-GB" sz="1800" dirty="0"/>
              <a:t> para a </a:t>
            </a:r>
            <a:r>
              <a:rPr lang="en-GB" sz="1800" dirty="0" err="1"/>
              <a:t>produção</a:t>
            </a:r>
            <a:r>
              <a:rPr lang="en-GB" sz="1800" dirty="0"/>
              <a:t> de arroz. </a:t>
            </a:r>
          </a:p>
          <a:p>
            <a:r>
              <a:rPr lang="en-GB" sz="1800" dirty="0"/>
              <a:t>Como </a:t>
            </a:r>
            <a:r>
              <a:rPr lang="en-GB" sz="1800" dirty="0" err="1"/>
              <a:t>resultado</a:t>
            </a:r>
            <a:r>
              <a:rPr lang="en-GB" sz="1800" dirty="0"/>
              <a:t> da </a:t>
            </a:r>
            <a:r>
              <a:rPr lang="en-GB" sz="1800" dirty="0" err="1"/>
              <a:t>sua</a:t>
            </a:r>
            <a:r>
              <a:rPr lang="en-GB" sz="1800" dirty="0"/>
              <a:t> </a:t>
            </a:r>
            <a:r>
              <a:rPr lang="en-GB" sz="1800" dirty="0" err="1"/>
              <a:t>deambulação</a:t>
            </a:r>
            <a:r>
              <a:rPr lang="en-GB" sz="1800" dirty="0"/>
              <a:t> </a:t>
            </a:r>
            <a:r>
              <a:rPr lang="en-GB" sz="1800" dirty="0" err="1"/>
              <a:t>pelos</a:t>
            </a:r>
            <a:r>
              <a:rPr lang="en-GB" sz="1800" dirty="0"/>
              <a:t> campos de arroz, </a:t>
            </a:r>
            <a:r>
              <a:rPr lang="en-GB" sz="1800" dirty="0" err="1"/>
              <a:t>os</a:t>
            </a:r>
            <a:r>
              <a:rPr lang="en-GB" sz="1800" dirty="0"/>
              <a:t> </a:t>
            </a:r>
            <a:r>
              <a:rPr lang="en-GB" sz="1800" dirty="0" err="1"/>
              <a:t>patos</a:t>
            </a:r>
            <a:r>
              <a:rPr lang="en-GB" sz="1800" dirty="0"/>
              <a:t> </a:t>
            </a:r>
            <a:r>
              <a:rPr lang="en-GB" sz="1800" dirty="0" err="1"/>
              <a:t>estão</a:t>
            </a:r>
            <a:r>
              <a:rPr lang="en-GB" sz="1800" dirty="0"/>
              <a:t> </a:t>
            </a:r>
            <a:r>
              <a:rPr lang="en-US" sz="1800" dirty="0" err="1"/>
              <a:t>mais</a:t>
            </a:r>
            <a:r>
              <a:rPr lang="en-US" sz="1800" dirty="0"/>
              <a:t> </a:t>
            </a:r>
            <a:r>
              <a:rPr lang="en-US" sz="1800" dirty="0" err="1"/>
              <a:t>expostos</a:t>
            </a:r>
            <a:r>
              <a:rPr lang="en-US" sz="1800" dirty="0"/>
              <a:t> à </a:t>
            </a:r>
            <a:r>
              <a:rPr lang="en-US" sz="1800" dirty="0" err="1"/>
              <a:t>população</a:t>
            </a:r>
            <a:r>
              <a:rPr lang="en-US" sz="1800" dirty="0"/>
              <a:t> de </a:t>
            </a:r>
            <a:r>
              <a:rPr lang="en-US" sz="1800" dirty="0" err="1"/>
              <a:t>aves</a:t>
            </a:r>
            <a:r>
              <a:rPr lang="en-US" sz="1800" dirty="0"/>
              <a:t> </a:t>
            </a:r>
            <a:r>
              <a:rPr lang="en-US" sz="1800" dirty="0" err="1"/>
              <a:t>selvagens</a:t>
            </a:r>
            <a:r>
              <a:rPr lang="en-US" sz="1800" dirty="0"/>
              <a:t> </a:t>
            </a:r>
            <a:r>
              <a:rPr lang="en-US" sz="1800" dirty="0" err="1"/>
              <a:t>durante</a:t>
            </a:r>
            <a:r>
              <a:rPr lang="en-US" sz="1800" dirty="0"/>
              <a:t> </a:t>
            </a:r>
            <a:r>
              <a:rPr lang="en-US" sz="1800" dirty="0" err="1"/>
              <a:t>estes</a:t>
            </a:r>
            <a:r>
              <a:rPr lang="en-US" sz="1800" dirty="0"/>
              <a:t> meses, o que </a:t>
            </a:r>
            <a:r>
              <a:rPr lang="en-US" sz="1800" dirty="0" err="1"/>
              <a:t>provavelmente</a:t>
            </a:r>
            <a:r>
              <a:rPr lang="en-US" sz="1800" dirty="0"/>
              <a:t> </a:t>
            </a:r>
            <a:r>
              <a:rPr lang="en-US" sz="1800" dirty="0" err="1"/>
              <a:t>conduz</a:t>
            </a:r>
            <a:r>
              <a:rPr lang="en-US" sz="1800" dirty="0"/>
              <a:t> a </a:t>
            </a:r>
            <a:r>
              <a:rPr lang="en-US" sz="1800" dirty="0" err="1"/>
              <a:t>níveis</a:t>
            </a:r>
            <a:r>
              <a:rPr lang="en-US" sz="1800" dirty="0"/>
              <a:t> </a:t>
            </a:r>
            <a:r>
              <a:rPr lang="en-US" sz="1800" dirty="0" err="1"/>
              <a:t>mais</a:t>
            </a:r>
            <a:r>
              <a:rPr lang="en-US" sz="1800" dirty="0"/>
              <a:t> </a:t>
            </a:r>
            <a:r>
              <a:rPr lang="en-US" sz="1800" dirty="0" err="1"/>
              <a:t>elevados</a:t>
            </a:r>
            <a:r>
              <a:rPr lang="en-US" sz="1800" dirty="0"/>
              <a:t> de </a:t>
            </a:r>
            <a:r>
              <a:rPr lang="en-US" sz="1800" dirty="0" err="1"/>
              <a:t>anticorpos</a:t>
            </a:r>
            <a:r>
              <a:rPr lang="en-US" sz="1800" dirty="0"/>
              <a:t>. </a:t>
            </a:r>
          </a:p>
          <a:p>
            <a:pPr marL="171450" indent="-171450">
              <a:buFont typeface="Wingdings" panose="05000000000000000000" pitchFamily="2" charset="2"/>
              <a:buChar char="§"/>
            </a:pPr>
            <a:endParaRPr lang="en-US" sz="1200" dirty="0"/>
          </a:p>
          <a:p>
            <a:pPr marL="0" indent="0">
              <a:buFont typeface="Wingdings" panose="05000000000000000000" pitchFamily="2" charset="2"/>
              <a:buNone/>
            </a:pPr>
            <a:endParaRPr lang="en-US" sz="1200" dirty="0"/>
          </a:p>
          <a:p>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115</a:t>
            </a:fld>
            <a:endParaRPr lang="en-US" altLang="en-US"/>
          </a:p>
        </p:txBody>
      </p:sp>
    </p:spTree>
    <p:extLst>
      <p:ext uri="{BB962C8B-B14F-4D97-AF65-F5344CB8AC3E}">
        <p14:creationId xmlns:p14="http://schemas.microsoft.com/office/powerpoint/2010/main" val="3949694790"/>
      </p:ext>
    </p:extLst>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1" dirty="0"/>
              <a:t>Notas do </a:t>
            </a:r>
            <a:r>
              <a:rPr lang="en-US" sz="1200" b="1" dirty="0" err="1"/>
              <a:t>instrutor</a:t>
            </a:r>
            <a:r>
              <a:rPr lang="en-US" sz="1200" b="1" dirty="0"/>
              <a:t>:</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b="1" dirty="0"/>
          </a:p>
          <a:p>
            <a:pPr marL="171450" marR="0" indent="-171450">
              <a:lnSpc>
                <a:spcPct val="107000"/>
              </a:lnSpc>
              <a:spcBef>
                <a:spcPts val="0"/>
              </a:spcBef>
              <a:spcAft>
                <a:spcPts val="800"/>
              </a:spcAft>
              <a:buFont typeface="Wingdings" panose="05000000000000000000" pitchFamily="2" charset="2"/>
              <a:buChar char="§"/>
            </a:pPr>
            <a:r>
              <a:rPr lang="en-US" sz="1200" b="1" u="sng" dirty="0">
                <a:effectLst/>
                <a:latin typeface="Arial" panose="020B0604020202020204" pitchFamily="34" charset="0"/>
                <a:ea typeface="Calibri" panose="020F0502020204030204" pitchFamily="34" charset="0"/>
              </a:rPr>
              <a:t>Dizer:</a:t>
            </a:r>
            <a:r>
              <a:rPr lang="en-US" sz="1200" b="1" u="none" dirty="0">
                <a:effectLst/>
                <a:latin typeface="Arial" panose="020B0604020202020204" pitchFamily="34" charset="0"/>
                <a:ea typeface="Calibri" panose="020F0502020204030204" pitchFamily="34" charset="0"/>
              </a:rPr>
              <a:t> </a:t>
            </a:r>
            <a:r>
              <a:rPr lang="en-US" sz="1200" b="1" dirty="0">
                <a:effectLst/>
                <a:latin typeface="Arial" panose="020B0604020202020204" pitchFamily="34" charset="0"/>
                <a:ea typeface="Calibri" panose="020F0502020204030204" pitchFamily="34" charset="0"/>
              </a:rPr>
              <a:t>A </a:t>
            </a:r>
            <a:r>
              <a:rPr lang="en-US" sz="1200" b="1" dirty="0" err="1">
                <a:effectLst/>
                <a:latin typeface="Arial" panose="020B0604020202020204" pitchFamily="34" charset="0"/>
                <a:ea typeface="Calibri" panose="020F0502020204030204" pitchFamily="34" charset="0"/>
              </a:rPr>
              <a:t>figura</a:t>
            </a:r>
            <a:r>
              <a:rPr lang="en-US" sz="1200" b="1" dirty="0">
                <a:effectLst/>
                <a:latin typeface="Arial" panose="020B0604020202020204" pitchFamily="34" charset="0"/>
                <a:ea typeface="Calibri" panose="020F0502020204030204" pitchFamily="34" charset="0"/>
              </a:rPr>
              <a:t> 4 </a:t>
            </a:r>
            <a:r>
              <a:rPr lang="en-US" sz="1200" dirty="0" err="1">
                <a:effectLst/>
                <a:latin typeface="Arial" panose="020B0604020202020204" pitchFamily="34" charset="0"/>
                <a:ea typeface="Calibri" panose="020F0502020204030204" pitchFamily="34" charset="0"/>
              </a:rPr>
              <a:t>mostra</a:t>
            </a:r>
            <a:r>
              <a:rPr lang="en-US" sz="1200" dirty="0">
                <a:effectLst/>
                <a:latin typeface="Arial" panose="020B0604020202020204" pitchFamily="34" charset="0"/>
                <a:ea typeface="Calibri" panose="020F0502020204030204" pitchFamily="34" charset="0"/>
              </a:rPr>
              <a:t> a </a:t>
            </a:r>
            <a:r>
              <a:rPr lang="en-US" sz="1200" dirty="0" err="1">
                <a:effectLst/>
                <a:latin typeface="Arial" panose="020B0604020202020204" pitchFamily="34" charset="0"/>
                <a:ea typeface="Calibri" panose="020F0502020204030204" pitchFamily="34" charset="0"/>
              </a:rPr>
              <a:t>prevalência</a:t>
            </a:r>
            <a:r>
              <a:rPr lang="en-US" sz="1200" dirty="0">
                <a:effectLst/>
                <a:latin typeface="Arial" panose="020B0604020202020204" pitchFamily="34" charset="0"/>
                <a:ea typeface="Calibri" panose="020F0502020204030204" pitchFamily="34" charset="0"/>
              </a:rPr>
              <a:t> de </a:t>
            </a:r>
            <a:r>
              <a:rPr lang="en-US" sz="1200" dirty="0" err="1">
                <a:effectLst/>
                <a:latin typeface="Arial" panose="020B0604020202020204" pitchFamily="34" charset="0"/>
                <a:ea typeface="Calibri" panose="020F0502020204030204" pitchFamily="34" charset="0"/>
              </a:rPr>
              <a:t>anticorpos</a:t>
            </a:r>
            <a:r>
              <a:rPr lang="en-US" sz="1200" dirty="0">
                <a:effectLst/>
                <a:latin typeface="Arial" panose="020B0604020202020204" pitchFamily="34" charset="0"/>
                <a:ea typeface="Calibri" panose="020F0502020204030204" pitchFamily="34" charset="0"/>
              </a:rPr>
              <a:t> H5 </a:t>
            </a:r>
            <a:r>
              <a:rPr lang="en-US" sz="1200" dirty="0" err="1">
                <a:effectLst/>
                <a:latin typeface="Arial" panose="020B0604020202020204" pitchFamily="34" charset="0"/>
                <a:ea typeface="Calibri" panose="020F0502020204030204" pitchFamily="34" charset="0"/>
              </a:rPr>
              <a:t>em</a:t>
            </a:r>
            <a:r>
              <a:rPr lang="en-US" sz="1200" dirty="0">
                <a:effectLst/>
                <a:latin typeface="Arial" panose="020B0604020202020204" pitchFamily="34" charset="0"/>
                <a:ea typeface="Calibri" panose="020F0502020204030204" pitchFamily="34" charset="0"/>
              </a:rPr>
              <a:t> </a:t>
            </a:r>
            <a:r>
              <a:rPr lang="en-US" sz="1200" dirty="0" err="1">
                <a:effectLst/>
                <a:latin typeface="Arial" panose="020B0604020202020204" pitchFamily="34" charset="0"/>
                <a:ea typeface="Calibri" panose="020F0502020204030204" pitchFamily="34" charset="0"/>
              </a:rPr>
              <a:t>patos</a:t>
            </a:r>
            <a:r>
              <a:rPr lang="en-US" sz="1200" dirty="0">
                <a:effectLst/>
                <a:latin typeface="Arial" panose="020B0604020202020204" pitchFamily="34" charset="0"/>
                <a:ea typeface="Calibri" panose="020F0502020204030204" pitchFamily="34" charset="0"/>
              </a:rPr>
              <a:t> </a:t>
            </a:r>
            <a:r>
              <a:rPr lang="en-US" sz="1200" b="1" dirty="0" err="1">
                <a:effectLst/>
                <a:latin typeface="Arial" panose="020B0604020202020204" pitchFamily="34" charset="0"/>
                <a:ea typeface="Calibri" panose="020F0502020204030204" pitchFamily="34" charset="0"/>
              </a:rPr>
              <a:t>vacinados</a:t>
            </a:r>
            <a:r>
              <a:rPr lang="en-US" sz="1200" b="1" dirty="0">
                <a:effectLst/>
                <a:latin typeface="Arial" panose="020B0604020202020204" pitchFamily="34" charset="0"/>
                <a:ea typeface="Calibri" panose="020F0502020204030204" pitchFamily="34" charset="0"/>
              </a:rPr>
              <a:t> </a:t>
            </a:r>
            <a:r>
              <a:rPr lang="en-US" sz="1200" dirty="0">
                <a:effectLst/>
                <a:latin typeface="Arial" panose="020B0604020202020204" pitchFamily="34" charset="0"/>
                <a:ea typeface="Calibri" panose="020F0502020204030204" pitchFamily="34" charset="0"/>
              </a:rPr>
              <a:t>(</a:t>
            </a:r>
            <a:r>
              <a:rPr lang="en-US" sz="1200" kern="1200" dirty="0" err="1">
                <a:solidFill>
                  <a:srgbClr val="000000"/>
                </a:solidFill>
                <a:effectLst/>
                <a:latin typeface="Arial" panose="020B0604020202020204" pitchFamily="34" charset="0"/>
                <a:ea typeface="Yu Mincho" panose="02020400000000000000" pitchFamily="18" charset="-128"/>
              </a:rPr>
              <a:t>linha</a:t>
            </a:r>
            <a:r>
              <a:rPr lang="en-US" sz="1200" kern="1200" dirty="0">
                <a:solidFill>
                  <a:srgbClr val="000000"/>
                </a:solidFill>
                <a:effectLst/>
                <a:latin typeface="Arial" panose="020B0604020202020204" pitchFamily="34" charset="0"/>
                <a:ea typeface="Yu Mincho" panose="02020400000000000000" pitchFamily="18" charset="-128"/>
              </a:rPr>
              <a:t> </a:t>
            </a:r>
            <a:r>
              <a:rPr lang="en-US" sz="1200" i="1" dirty="0" err="1">
                <a:solidFill>
                  <a:schemeClr val="accent5"/>
                </a:solidFill>
                <a:effectLst/>
                <a:latin typeface="Arial  "/>
              </a:rPr>
              <a:t>laranja</a:t>
            </a:r>
            <a:r>
              <a:rPr lang="en-US" sz="1200" dirty="0">
                <a:effectLst/>
                <a:latin typeface="Arial" panose="020B0604020202020204" pitchFamily="34" charset="0"/>
                <a:ea typeface="Calibri" panose="020F0502020204030204" pitchFamily="34" charset="0"/>
              </a:rPr>
              <a:t>) e </a:t>
            </a:r>
            <a:r>
              <a:rPr lang="en-US" sz="1200" dirty="0" err="1">
                <a:effectLst/>
                <a:latin typeface="Arial" panose="020B0604020202020204" pitchFamily="34" charset="0"/>
                <a:ea typeface="Calibri" panose="020F0502020204030204" pitchFamily="34" charset="0"/>
              </a:rPr>
              <a:t>galinhas</a:t>
            </a:r>
            <a:r>
              <a:rPr lang="en-US" sz="1200" dirty="0">
                <a:effectLst/>
                <a:latin typeface="Arial" panose="020B0604020202020204" pitchFamily="34" charset="0"/>
                <a:ea typeface="Calibri" panose="020F0502020204030204" pitchFamily="34" charset="0"/>
              </a:rPr>
              <a:t> </a:t>
            </a:r>
            <a:r>
              <a:rPr lang="en-US" sz="1200" dirty="0" err="1">
                <a:effectLst/>
                <a:latin typeface="Arial" panose="020B0604020202020204" pitchFamily="34" charset="0"/>
                <a:ea typeface="Calibri" panose="020F0502020204030204" pitchFamily="34" charset="0"/>
              </a:rPr>
              <a:t>domésticas</a:t>
            </a:r>
            <a:r>
              <a:rPr lang="en-US" sz="1200" dirty="0">
                <a:effectLst/>
                <a:latin typeface="Arial" panose="020B0604020202020204" pitchFamily="34" charset="0"/>
                <a:ea typeface="Calibri" panose="020F0502020204030204" pitchFamily="34" charset="0"/>
              </a:rPr>
              <a:t> (</a:t>
            </a:r>
            <a:r>
              <a:rPr lang="en-US" sz="1200" kern="1200" dirty="0" err="1">
                <a:solidFill>
                  <a:srgbClr val="000000"/>
                </a:solidFill>
                <a:effectLst/>
                <a:latin typeface="Arial" panose="020B0604020202020204" pitchFamily="34" charset="0"/>
                <a:ea typeface="Yu Mincho" panose="02020400000000000000" pitchFamily="18" charset="-128"/>
              </a:rPr>
              <a:t>linha</a:t>
            </a:r>
            <a:r>
              <a:rPr lang="en-US" sz="1200" kern="1200" dirty="0">
                <a:solidFill>
                  <a:srgbClr val="000000"/>
                </a:solidFill>
                <a:effectLst/>
                <a:latin typeface="Arial" panose="020B0604020202020204" pitchFamily="34" charset="0"/>
                <a:ea typeface="Yu Mincho" panose="02020400000000000000" pitchFamily="18" charset="-128"/>
              </a:rPr>
              <a:t> </a:t>
            </a:r>
            <a:r>
              <a:rPr lang="en-US" sz="1200" kern="1200" dirty="0" err="1">
                <a:solidFill>
                  <a:srgbClr val="000000"/>
                </a:solidFill>
                <a:effectLst/>
                <a:latin typeface="Arial" panose="020B0604020202020204" pitchFamily="34" charset="0"/>
                <a:ea typeface="Calibri" panose="020F0502020204030204" pitchFamily="34" charset="0"/>
              </a:rPr>
              <a:t>azul</a:t>
            </a:r>
            <a:r>
              <a:rPr lang="en-US" sz="1200" dirty="0">
                <a:effectLst/>
                <a:latin typeface="Arial" panose="020B0604020202020204" pitchFamily="34" charset="0"/>
                <a:ea typeface="Calibri" panose="020F0502020204030204" pitchFamily="34" charset="0"/>
              </a:rPr>
              <a:t>) de Maio de 2021 a Maio de 2022. As </a:t>
            </a:r>
            <a:r>
              <a:rPr lang="en-US" sz="1200" dirty="0" err="1">
                <a:effectLst/>
                <a:latin typeface="Arial" panose="020B0604020202020204" pitchFamily="34" charset="0"/>
                <a:ea typeface="Calibri" panose="020F0502020204030204" pitchFamily="34" charset="0"/>
              </a:rPr>
              <a:t>campanhas</a:t>
            </a:r>
            <a:r>
              <a:rPr lang="en-US" sz="1200" dirty="0">
                <a:effectLst/>
                <a:latin typeface="Arial" panose="020B0604020202020204" pitchFamily="34" charset="0"/>
                <a:ea typeface="Calibri" panose="020F0502020204030204" pitchFamily="34" charset="0"/>
              </a:rPr>
              <a:t> de </a:t>
            </a:r>
            <a:r>
              <a:rPr lang="en-US" sz="1200" dirty="0" err="1">
                <a:effectLst/>
                <a:latin typeface="Arial" panose="020B0604020202020204" pitchFamily="34" charset="0"/>
                <a:ea typeface="Calibri" panose="020F0502020204030204" pitchFamily="34" charset="0"/>
              </a:rPr>
              <a:t>vacinação</a:t>
            </a:r>
            <a:r>
              <a:rPr lang="en-US" sz="1200" dirty="0">
                <a:effectLst/>
                <a:latin typeface="Arial" panose="020B0604020202020204" pitchFamily="34" charset="0"/>
                <a:ea typeface="Calibri" panose="020F0502020204030204" pitchFamily="34" charset="0"/>
              </a:rPr>
              <a:t> </a:t>
            </a:r>
            <a:r>
              <a:rPr lang="en-US" sz="1200" dirty="0" err="1">
                <a:effectLst/>
                <a:latin typeface="Arial" panose="020B0604020202020204" pitchFamily="34" charset="0"/>
                <a:ea typeface="Calibri" panose="020F0502020204030204" pitchFamily="34" charset="0"/>
              </a:rPr>
              <a:t>foram</a:t>
            </a:r>
            <a:r>
              <a:rPr lang="en-US" sz="1200" dirty="0">
                <a:effectLst/>
                <a:latin typeface="Arial" panose="020B0604020202020204" pitchFamily="34" charset="0"/>
                <a:ea typeface="Calibri" panose="020F0502020204030204" pitchFamily="34" charset="0"/>
              </a:rPr>
              <a:t> </a:t>
            </a:r>
            <a:r>
              <a:rPr lang="en-US" sz="1200" dirty="0" err="1">
                <a:effectLst/>
                <a:latin typeface="Arial" panose="020B0604020202020204" pitchFamily="34" charset="0"/>
                <a:ea typeface="Calibri" panose="020F0502020204030204" pitchFamily="34" charset="0"/>
              </a:rPr>
              <a:t>realizadas</a:t>
            </a:r>
            <a:r>
              <a:rPr lang="en-US" sz="1200" dirty="0">
                <a:effectLst/>
                <a:latin typeface="Arial" panose="020B0604020202020204" pitchFamily="34" charset="0"/>
                <a:ea typeface="Calibri" panose="020F0502020204030204" pitchFamily="34" charset="0"/>
              </a:rPr>
              <a:t> </a:t>
            </a:r>
            <a:r>
              <a:rPr lang="en-US" sz="1200" dirty="0" err="1">
                <a:effectLst/>
                <a:latin typeface="Arial" panose="020B0604020202020204" pitchFamily="34" charset="0"/>
                <a:ea typeface="Calibri" panose="020F0502020204030204" pitchFamily="34" charset="0"/>
              </a:rPr>
              <a:t>em</a:t>
            </a:r>
            <a:r>
              <a:rPr lang="en-US" sz="1200" dirty="0">
                <a:effectLst/>
                <a:latin typeface="Arial" panose="020B0604020202020204" pitchFamily="34" charset="0"/>
                <a:ea typeface="Calibri" panose="020F0502020204030204" pitchFamily="34" charset="0"/>
              </a:rPr>
              <a:t> </a:t>
            </a:r>
            <a:r>
              <a:rPr lang="en-US" sz="1200" dirty="0" err="1">
                <a:effectLst/>
                <a:latin typeface="Arial" panose="020B0604020202020204" pitchFamily="34" charset="0"/>
                <a:ea typeface="Calibri" panose="020F0502020204030204" pitchFamily="34" charset="0"/>
              </a:rPr>
              <a:t>setembro</a:t>
            </a:r>
            <a:r>
              <a:rPr lang="en-US" sz="1200" dirty="0">
                <a:effectLst/>
                <a:latin typeface="Arial" panose="020B0604020202020204" pitchFamily="34" charset="0"/>
                <a:ea typeface="Calibri" panose="020F0502020204030204" pitchFamily="34" charset="0"/>
              </a:rPr>
              <a:t> e Abril. A </a:t>
            </a:r>
            <a:r>
              <a:rPr lang="en-US" sz="1200" dirty="0" err="1">
                <a:effectLst/>
                <a:latin typeface="Arial" panose="020B0604020202020204" pitchFamily="34" charset="0"/>
                <a:ea typeface="Calibri" panose="020F0502020204030204" pitchFamily="34" charset="0"/>
              </a:rPr>
              <a:t>prevalência</a:t>
            </a:r>
            <a:r>
              <a:rPr lang="en-US" sz="1200" dirty="0">
                <a:effectLst/>
                <a:latin typeface="Arial" panose="020B0604020202020204" pitchFamily="34" charset="0"/>
                <a:ea typeface="Calibri" panose="020F0502020204030204" pitchFamily="34" charset="0"/>
              </a:rPr>
              <a:t> </a:t>
            </a:r>
            <a:r>
              <a:rPr lang="en-US" sz="1200" dirty="0" err="1">
                <a:effectLst/>
                <a:latin typeface="Arial" panose="020B0604020202020204" pitchFamily="34" charset="0"/>
                <a:ea typeface="Calibri" panose="020F0502020204030204" pitchFamily="34" charset="0"/>
              </a:rPr>
              <a:t>durante</a:t>
            </a:r>
            <a:r>
              <a:rPr lang="en-US" sz="1200" dirty="0">
                <a:effectLst/>
                <a:latin typeface="Arial" panose="020B0604020202020204" pitchFamily="34" charset="0"/>
                <a:ea typeface="Calibri" panose="020F0502020204030204" pitchFamily="34" charset="0"/>
              </a:rPr>
              <a:t> o </a:t>
            </a:r>
            <a:r>
              <a:rPr lang="en-US" sz="1200" dirty="0" err="1">
                <a:effectLst/>
                <a:latin typeface="Arial" panose="020B0604020202020204" pitchFamily="34" charset="0"/>
                <a:ea typeface="Calibri" panose="020F0502020204030204" pitchFamily="34" charset="0"/>
              </a:rPr>
              <a:t>período</a:t>
            </a:r>
            <a:r>
              <a:rPr lang="en-US" sz="1200" dirty="0">
                <a:effectLst/>
                <a:latin typeface="Arial" panose="020B0604020202020204" pitchFamily="34" charset="0"/>
                <a:ea typeface="Calibri" panose="020F0502020204030204" pitchFamily="34" charset="0"/>
              </a:rPr>
              <a:t> de </a:t>
            </a:r>
            <a:r>
              <a:rPr lang="en-US" sz="1200" dirty="0" err="1">
                <a:effectLst/>
                <a:latin typeface="Arial" panose="020B0604020202020204" pitchFamily="34" charset="0"/>
                <a:ea typeface="Calibri" panose="020F0502020204030204" pitchFamily="34" charset="0"/>
              </a:rPr>
              <a:t>estudo</a:t>
            </a:r>
            <a:r>
              <a:rPr lang="en-US" sz="1200" dirty="0">
                <a:effectLst/>
                <a:latin typeface="Arial" panose="020B0604020202020204" pitchFamily="34" charset="0"/>
                <a:ea typeface="Calibri" panose="020F0502020204030204" pitchFamily="34" charset="0"/>
              </a:rPr>
              <a:t> </a:t>
            </a:r>
            <a:r>
              <a:rPr lang="en-US" sz="1200" dirty="0" err="1">
                <a:effectLst/>
                <a:latin typeface="Arial" panose="020B0604020202020204" pitchFamily="34" charset="0"/>
                <a:ea typeface="Calibri" panose="020F0502020204030204" pitchFamily="34" charset="0"/>
              </a:rPr>
              <a:t>foi</a:t>
            </a:r>
            <a:r>
              <a:rPr lang="en-US" sz="1200" dirty="0">
                <a:effectLst/>
                <a:latin typeface="Arial" panose="020B0604020202020204" pitchFamily="34" charset="0"/>
                <a:ea typeface="Calibri" panose="020F0502020204030204" pitchFamily="34" charset="0"/>
              </a:rPr>
              <a:t> de 54% (IC 95%: 39;69) para </a:t>
            </a:r>
            <a:r>
              <a:rPr lang="en-US" sz="1200" dirty="0" err="1">
                <a:effectLst/>
                <a:latin typeface="Arial" panose="020B0604020202020204" pitchFamily="34" charset="0"/>
                <a:ea typeface="Calibri" panose="020F0502020204030204" pitchFamily="34" charset="0"/>
              </a:rPr>
              <a:t>patos</a:t>
            </a:r>
            <a:r>
              <a:rPr lang="en-US" sz="1200" dirty="0">
                <a:effectLst/>
                <a:latin typeface="Arial" panose="020B0604020202020204" pitchFamily="34" charset="0"/>
                <a:ea typeface="Calibri" panose="020F0502020204030204" pitchFamily="34" charset="0"/>
              </a:rPr>
              <a:t> e 56% (IC 95%: 47;64) para </a:t>
            </a:r>
            <a:r>
              <a:rPr lang="en-US" sz="1200" dirty="0" err="1">
                <a:effectLst/>
                <a:latin typeface="Arial" panose="020B0604020202020204" pitchFamily="34" charset="0"/>
                <a:ea typeface="Calibri" panose="020F0502020204030204" pitchFamily="34" charset="0"/>
              </a:rPr>
              <a:t>galinhas</a:t>
            </a:r>
            <a:r>
              <a:rPr lang="en-US" sz="1200" dirty="0">
                <a:effectLst/>
                <a:latin typeface="Arial" panose="020B0604020202020204" pitchFamily="34" charset="0"/>
                <a:ea typeface="Calibri" panose="020F0502020204030204" pitchFamily="34" charset="0"/>
              </a:rPr>
              <a:t>.</a:t>
            </a:r>
            <a:endParaRPr lang="en-US" sz="1200" dirty="0">
              <a:effectLst/>
              <a:latin typeface="Arial" panose="020B0604020202020204" pitchFamily="34" charset="0"/>
              <a:ea typeface="MS Mincho" panose="02020609040205080304" pitchFamily="49" charset="-128"/>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800" b="1" dirty="0"/>
          </a:p>
          <a:p>
            <a:pPr lvl="2"/>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116</a:t>
            </a:fld>
            <a:endParaRPr lang="en-US" altLang="en-US"/>
          </a:p>
        </p:txBody>
      </p:sp>
    </p:spTree>
    <p:extLst>
      <p:ext uri="{BB962C8B-B14F-4D97-AF65-F5344CB8AC3E}">
        <p14:creationId xmlns:p14="http://schemas.microsoft.com/office/powerpoint/2010/main" val="4032016532"/>
      </p:ext>
    </p:extLst>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1" dirty="0">
                <a:latin typeface="Arial" panose="020B0604020202020204" pitchFamily="34" charset="0"/>
                <a:cs typeface="Arial" panose="020B0604020202020204" pitchFamily="34" charset="0"/>
              </a:rPr>
              <a:t>Notas do </a:t>
            </a:r>
            <a:r>
              <a:rPr lang="en-US" sz="1200" b="1" dirty="0" err="1">
                <a:latin typeface="Arial" panose="020B0604020202020204" pitchFamily="34" charset="0"/>
                <a:cs typeface="Arial" panose="020B0604020202020204" pitchFamily="34" charset="0"/>
              </a:rPr>
              <a:t>instrutor</a:t>
            </a:r>
            <a:r>
              <a:rPr lang="en-US" sz="1200" b="1" dirty="0">
                <a:latin typeface="Arial" panose="020B0604020202020204" pitchFamily="34" charset="0"/>
                <a:cs typeface="Arial" panose="020B0604020202020204" pitchFamily="34" charset="0"/>
              </a:rPr>
              <a:t>:</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b="1" dirty="0">
              <a:latin typeface="Arial" panose="020B0604020202020204" pitchFamily="34" charset="0"/>
              <a:cs typeface="Arial" panose="020B0604020202020204" pitchFamily="34" charset="0"/>
            </a:endParaRPr>
          </a:p>
          <a:p>
            <a:pPr marL="171450" marR="0" indent="-171450">
              <a:spcBef>
                <a:spcPts val="0"/>
              </a:spcBef>
              <a:spcAft>
                <a:spcPts val="0"/>
              </a:spcAft>
              <a:buFont typeface="Wingdings" panose="05000000000000000000" pitchFamily="2" charset="2"/>
              <a:buChar char="§"/>
            </a:pPr>
            <a:r>
              <a:rPr lang="en-US" sz="1200" b="1" u="sng" kern="1200" dirty="0" err="1">
                <a:effectLst/>
                <a:latin typeface="Arial" panose="020B0604020202020204" pitchFamily="34" charset="0"/>
                <a:ea typeface="MS Mincho" panose="02020609040205080304" pitchFamily="49" charset="-128"/>
                <a:cs typeface="Arial" panose="020B0604020202020204" pitchFamily="34" charset="0"/>
              </a:rPr>
              <a:t>Perguntar</a:t>
            </a:r>
            <a:r>
              <a:rPr lang="en-US" sz="1200" b="1" u="sng" kern="1200" dirty="0">
                <a:effectLst/>
                <a:latin typeface="Arial" panose="020B0604020202020204" pitchFamily="34" charset="0"/>
                <a:ea typeface="MS Mincho" panose="02020609040205080304" pitchFamily="49" charset="-128"/>
                <a:cs typeface="Arial" panose="020B0604020202020204" pitchFamily="34" charset="0"/>
              </a:rPr>
              <a:t>:</a:t>
            </a:r>
            <a:r>
              <a:rPr lang="en-US" sz="1200" b="1" u="none" kern="1200" dirty="0">
                <a:effectLst/>
                <a:latin typeface="Arial" panose="020B0604020202020204" pitchFamily="34" charset="0"/>
                <a:ea typeface="MS Mincho" panose="02020609040205080304" pitchFamily="49" charset="-128"/>
                <a:cs typeface="Arial" panose="020B0604020202020204" pitchFamily="34" charset="0"/>
              </a:rPr>
              <a:t> </a:t>
            </a:r>
            <a:r>
              <a:rPr lang="en-US" sz="1200" kern="1200" dirty="0">
                <a:effectLst/>
                <a:latin typeface="Arial" panose="020B0604020202020204" pitchFamily="34" charset="0"/>
                <a:ea typeface="MS Mincho" panose="02020609040205080304" pitchFamily="49" charset="-128"/>
                <a:cs typeface="Arial" panose="020B0604020202020204" pitchFamily="34" charset="0"/>
              </a:rPr>
              <a:t>A </a:t>
            </a:r>
            <a:r>
              <a:rPr lang="en-US" sz="1200" kern="1200" dirty="0" err="1">
                <a:effectLst/>
                <a:latin typeface="Arial" panose="020B0604020202020204" pitchFamily="34" charset="0"/>
                <a:ea typeface="MS Mincho" panose="02020609040205080304" pitchFamily="49" charset="-128"/>
                <a:cs typeface="Arial" panose="020B0604020202020204" pitchFamily="34" charset="0"/>
              </a:rPr>
              <a:t>vacinação</a:t>
            </a:r>
            <a:r>
              <a:rPr lang="en-US" sz="1200" kern="1200" dirty="0">
                <a:effectLst/>
                <a:latin typeface="Arial" panose="020B0604020202020204" pitchFamily="34" charset="0"/>
                <a:ea typeface="MS Mincho" panose="02020609040205080304" pitchFamily="49" charset="-128"/>
                <a:cs typeface="Arial" panose="020B0604020202020204" pitchFamily="34" charset="0"/>
              </a:rPr>
              <a:t> </a:t>
            </a:r>
            <a:r>
              <a:rPr lang="en-US" sz="1200" kern="1200" dirty="0" err="1">
                <a:effectLst/>
                <a:latin typeface="Arial" panose="020B0604020202020204" pitchFamily="34" charset="0"/>
                <a:ea typeface="MS Mincho" panose="02020609040205080304" pitchFamily="49" charset="-128"/>
                <a:cs typeface="Arial" panose="020B0604020202020204" pitchFamily="34" charset="0"/>
              </a:rPr>
              <a:t>aumentou</a:t>
            </a:r>
            <a:r>
              <a:rPr lang="en-US" sz="1200" kern="1200" dirty="0">
                <a:effectLst/>
                <a:latin typeface="Arial" panose="020B0604020202020204" pitchFamily="34" charset="0"/>
                <a:ea typeface="MS Mincho" panose="02020609040205080304" pitchFamily="49" charset="-128"/>
                <a:cs typeface="Arial" panose="020B0604020202020204" pitchFamily="34" charset="0"/>
              </a:rPr>
              <a:t> a </a:t>
            </a:r>
            <a:r>
              <a:rPr lang="en-US" sz="1200" kern="1200" dirty="0" err="1">
                <a:effectLst/>
                <a:latin typeface="Arial" panose="020B0604020202020204" pitchFamily="34" charset="0"/>
                <a:ea typeface="MS Mincho" panose="02020609040205080304" pitchFamily="49" charset="-128"/>
                <a:cs typeface="Arial" panose="020B0604020202020204" pitchFamily="34" charset="0"/>
              </a:rPr>
              <a:t>seroprevalência</a:t>
            </a:r>
            <a:r>
              <a:rPr lang="en-US" sz="1200" kern="1200" dirty="0">
                <a:effectLst/>
                <a:latin typeface="Arial" panose="020B0604020202020204" pitchFamily="34" charset="0"/>
                <a:ea typeface="MS Mincho" panose="02020609040205080304" pitchFamily="49" charset="-128"/>
                <a:cs typeface="Arial" panose="020B0604020202020204" pitchFamily="34" charset="0"/>
              </a:rPr>
              <a:t> de </a:t>
            </a:r>
            <a:r>
              <a:rPr lang="en-US" sz="1200" kern="1200" dirty="0" err="1">
                <a:effectLst/>
                <a:latin typeface="Arial" panose="020B0604020202020204" pitchFamily="34" charset="0"/>
                <a:ea typeface="MS Mincho" panose="02020609040205080304" pitchFamily="49" charset="-128"/>
                <a:cs typeface="Arial" panose="020B0604020202020204" pitchFamily="34" charset="0"/>
              </a:rPr>
              <a:t>anticorpos</a:t>
            </a:r>
            <a:r>
              <a:rPr lang="en-US" sz="1200" kern="1200" dirty="0">
                <a:effectLst/>
                <a:latin typeface="Arial" panose="020B0604020202020204" pitchFamily="34" charset="0"/>
                <a:ea typeface="MS Mincho" panose="02020609040205080304" pitchFamily="49" charset="-128"/>
                <a:cs typeface="Arial" panose="020B0604020202020204" pitchFamily="34" charset="0"/>
              </a:rPr>
              <a:t> </a:t>
            </a:r>
            <a:r>
              <a:rPr lang="en-US" sz="1200" kern="1200" dirty="0" err="1">
                <a:effectLst/>
                <a:latin typeface="Arial" panose="020B0604020202020204" pitchFamily="34" charset="0"/>
                <a:ea typeface="MS Mincho" panose="02020609040205080304" pitchFamily="49" charset="-128"/>
                <a:cs typeface="Arial" panose="020B0604020202020204" pitchFamily="34" charset="0"/>
              </a:rPr>
              <a:t>em</a:t>
            </a:r>
            <a:r>
              <a:rPr lang="en-US" sz="1200" kern="1200" dirty="0">
                <a:effectLst/>
                <a:latin typeface="Arial" panose="020B0604020202020204" pitchFamily="34" charset="0"/>
                <a:ea typeface="MS Mincho" panose="02020609040205080304" pitchFamily="49" charset="-128"/>
                <a:cs typeface="Arial" panose="020B0604020202020204" pitchFamily="34" charset="0"/>
              </a:rPr>
              <a:t> </a:t>
            </a:r>
            <a:r>
              <a:rPr lang="en-US" sz="1200" kern="1200" dirty="0" err="1">
                <a:effectLst/>
                <a:latin typeface="Arial" panose="020B0604020202020204" pitchFamily="34" charset="0"/>
                <a:ea typeface="MS Mincho" panose="02020609040205080304" pitchFamily="49" charset="-128"/>
                <a:cs typeface="Arial" panose="020B0604020202020204" pitchFamily="34" charset="0"/>
              </a:rPr>
              <a:t>comparação</a:t>
            </a:r>
            <a:r>
              <a:rPr lang="en-US" sz="1200" kern="1200" dirty="0">
                <a:effectLst/>
                <a:latin typeface="Arial" panose="020B0604020202020204" pitchFamily="34" charset="0"/>
                <a:ea typeface="MS Mincho" panose="02020609040205080304" pitchFamily="49" charset="-128"/>
                <a:cs typeface="Arial" panose="020B0604020202020204" pitchFamily="34" charset="0"/>
              </a:rPr>
              <a:t> com </a:t>
            </a:r>
            <a:r>
              <a:rPr lang="en-US" sz="1200" kern="1200" dirty="0" err="1">
                <a:effectLst/>
                <a:latin typeface="Arial" panose="020B0604020202020204" pitchFamily="34" charset="0"/>
                <a:ea typeface="MS Mincho" panose="02020609040205080304" pitchFamily="49" charset="-128"/>
                <a:cs typeface="Arial" panose="020B0604020202020204" pitchFamily="34" charset="0"/>
              </a:rPr>
              <a:t>os</a:t>
            </a:r>
            <a:r>
              <a:rPr lang="en-US" sz="1200" kern="1200" dirty="0">
                <a:effectLst/>
                <a:latin typeface="Arial" panose="020B0604020202020204" pitchFamily="34" charset="0"/>
                <a:ea typeface="MS Mincho" panose="02020609040205080304" pitchFamily="49" charset="-128"/>
                <a:cs typeface="Arial" panose="020B0604020202020204" pitchFamily="34" charset="0"/>
              </a:rPr>
              <a:t> </a:t>
            </a:r>
            <a:r>
              <a:rPr lang="en-US" sz="1200" kern="1200" dirty="0" err="1">
                <a:effectLst/>
                <a:latin typeface="Arial" panose="020B0604020202020204" pitchFamily="34" charset="0"/>
                <a:ea typeface="MS Mincho" panose="02020609040205080304" pitchFamily="49" charset="-128"/>
                <a:cs typeface="Arial" panose="020B0604020202020204" pitchFamily="34" charset="0"/>
              </a:rPr>
              <a:t>não</a:t>
            </a:r>
            <a:r>
              <a:rPr lang="en-US" sz="1200" kern="1200" dirty="0">
                <a:effectLst/>
                <a:latin typeface="Arial" panose="020B0604020202020204" pitchFamily="34" charset="0"/>
                <a:ea typeface="MS Mincho" panose="02020609040205080304" pitchFamily="49" charset="-128"/>
                <a:cs typeface="Arial" panose="020B0604020202020204" pitchFamily="34" charset="0"/>
              </a:rPr>
              <a:t> </a:t>
            </a:r>
            <a:r>
              <a:rPr lang="en-US" sz="1200" kern="1200" dirty="0" err="1">
                <a:effectLst/>
                <a:latin typeface="Arial" panose="020B0604020202020204" pitchFamily="34" charset="0"/>
                <a:ea typeface="MS Mincho" panose="02020609040205080304" pitchFamily="49" charset="-128"/>
                <a:cs typeface="Arial" panose="020B0604020202020204" pitchFamily="34" charset="0"/>
              </a:rPr>
              <a:t>vacinados</a:t>
            </a:r>
            <a:r>
              <a:rPr lang="en-US" sz="1200" kern="1200" dirty="0">
                <a:effectLst/>
                <a:latin typeface="Arial" panose="020B0604020202020204" pitchFamily="34" charset="0"/>
                <a:ea typeface="MS Mincho" panose="02020609040205080304" pitchFamily="49" charset="-128"/>
                <a:cs typeface="Arial" panose="020B0604020202020204" pitchFamily="34" charset="0"/>
              </a:rPr>
              <a:t> </a:t>
            </a:r>
            <a:r>
              <a:rPr lang="en-US" sz="1200" kern="1200" dirty="0" err="1">
                <a:effectLst/>
                <a:latin typeface="Arial" panose="020B0604020202020204" pitchFamily="34" charset="0"/>
                <a:ea typeface="MS Mincho" panose="02020609040205080304" pitchFamily="49" charset="-128"/>
                <a:cs typeface="Arial" panose="020B0604020202020204" pitchFamily="34" charset="0"/>
              </a:rPr>
              <a:t>em</a:t>
            </a:r>
            <a:r>
              <a:rPr lang="en-US" sz="1200" kern="1200" dirty="0">
                <a:effectLst/>
                <a:latin typeface="Arial" panose="020B0604020202020204" pitchFamily="34" charset="0"/>
                <a:ea typeface="MS Mincho" panose="02020609040205080304" pitchFamily="49" charset="-128"/>
                <a:cs typeface="Arial" panose="020B0604020202020204" pitchFamily="34" charset="0"/>
              </a:rPr>
              <a:t> </a:t>
            </a:r>
            <a:r>
              <a:rPr lang="en-US" sz="1200" kern="1200" dirty="0" err="1">
                <a:effectLst/>
                <a:latin typeface="Arial" panose="020B0604020202020204" pitchFamily="34" charset="0"/>
                <a:ea typeface="MS Mincho" panose="02020609040205080304" pitchFamily="49" charset="-128"/>
                <a:cs typeface="Arial" panose="020B0604020202020204" pitchFamily="34" charset="0"/>
              </a:rPr>
              <a:t>galinhas</a:t>
            </a:r>
            <a:r>
              <a:rPr lang="en-US" sz="1200" kern="1200" dirty="0">
                <a:effectLst/>
                <a:latin typeface="Arial" panose="020B0604020202020204" pitchFamily="34" charset="0"/>
                <a:ea typeface="MS Mincho" panose="02020609040205080304" pitchFamily="49" charset="-128"/>
                <a:cs typeface="Arial" panose="020B0604020202020204" pitchFamily="34" charset="0"/>
              </a:rPr>
              <a:t>? Nos </a:t>
            </a:r>
            <a:r>
              <a:rPr lang="en-US" sz="1200" kern="1200" dirty="0" err="1">
                <a:effectLst/>
                <a:latin typeface="Arial" panose="020B0604020202020204" pitchFamily="34" charset="0"/>
                <a:ea typeface="MS Mincho" panose="02020609040205080304" pitchFamily="49" charset="-128"/>
                <a:cs typeface="Arial" panose="020B0604020202020204" pitchFamily="34" charset="0"/>
              </a:rPr>
              <a:t>patos</a:t>
            </a:r>
            <a:r>
              <a:rPr lang="en-US" sz="1200" kern="1200" dirty="0">
                <a:effectLst/>
                <a:latin typeface="Arial" panose="020B0604020202020204" pitchFamily="34" charset="0"/>
                <a:ea typeface="MS Mincho" panose="02020609040205080304" pitchFamily="49" charset="-128"/>
                <a:cs typeface="Arial" panose="020B0604020202020204" pitchFamily="34" charset="0"/>
              </a:rPr>
              <a:t>?  </a:t>
            </a:r>
            <a:r>
              <a:rPr lang="en-US" sz="1200" kern="1200" dirty="0">
                <a:effectLst/>
                <a:latin typeface="Arial" panose="020B0604020202020204" pitchFamily="34" charset="0"/>
                <a:ea typeface="Yu Mincho" panose="02020400000000000000" pitchFamily="18" charset="-128"/>
                <a:cs typeface="Arial" panose="020B0604020202020204" pitchFamily="34" charset="0"/>
              </a:rPr>
              <a:t>A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resposta</a:t>
            </a:r>
            <a:r>
              <a:rPr lang="en-US" sz="1200" kern="1200" dirty="0">
                <a:effectLst/>
                <a:latin typeface="Arial" panose="020B0604020202020204" pitchFamily="34" charset="0"/>
                <a:ea typeface="Yu Mincho" panose="02020400000000000000" pitchFamily="18" charset="-128"/>
                <a:cs typeface="Arial" panose="020B0604020202020204" pitchFamily="34" charset="0"/>
              </a:rPr>
              <a:t> de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anticorpos</a:t>
            </a:r>
            <a:r>
              <a:rPr lang="en-US" sz="1200" kern="1200" dirty="0">
                <a:effectLst/>
                <a:latin typeface="Arial" panose="020B0604020202020204" pitchFamily="34" charset="0"/>
                <a:ea typeface="Yu Mincho" panose="02020400000000000000" pitchFamily="18" charset="-128"/>
                <a:cs typeface="Arial" panose="020B0604020202020204" pitchFamily="34" charset="0"/>
              </a:rPr>
              <a:t>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foi</a:t>
            </a:r>
            <a:r>
              <a:rPr lang="en-US" sz="1200" kern="1200" dirty="0">
                <a:effectLst/>
                <a:latin typeface="Arial" panose="020B0604020202020204" pitchFamily="34" charset="0"/>
                <a:ea typeface="Yu Mincho" panose="02020400000000000000" pitchFamily="18" charset="-128"/>
                <a:cs typeface="Arial" panose="020B0604020202020204" pitchFamily="34" charset="0"/>
              </a:rPr>
              <a:t>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semelhante</a:t>
            </a:r>
            <a:r>
              <a:rPr lang="en-US" sz="1200" kern="1200" dirty="0">
                <a:effectLst/>
                <a:latin typeface="Arial" panose="020B0604020202020204" pitchFamily="34" charset="0"/>
                <a:ea typeface="Yu Mincho" panose="02020400000000000000" pitchFamily="18" charset="-128"/>
                <a:cs typeface="Arial" panose="020B0604020202020204" pitchFamily="34" charset="0"/>
              </a:rPr>
              <a:t>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nas</a:t>
            </a:r>
            <a:r>
              <a:rPr lang="en-US" sz="1200" kern="1200" dirty="0">
                <a:effectLst/>
                <a:latin typeface="Arial" panose="020B0604020202020204" pitchFamily="34" charset="0"/>
                <a:ea typeface="Yu Mincho" panose="02020400000000000000" pitchFamily="18" charset="-128"/>
                <a:cs typeface="Arial" panose="020B0604020202020204" pitchFamily="34" charset="0"/>
              </a:rPr>
              <a:t> duas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espécies</a:t>
            </a:r>
            <a:r>
              <a:rPr lang="en-US" sz="1200" kern="1200" dirty="0">
                <a:effectLst/>
                <a:latin typeface="Arial" panose="020B0604020202020204" pitchFamily="34" charset="0"/>
                <a:ea typeface="Yu Mincho" panose="02020400000000000000" pitchFamily="18" charset="-128"/>
                <a:cs typeface="Arial" panose="020B0604020202020204" pitchFamily="34" charset="0"/>
              </a:rPr>
              <a:t>?</a:t>
            </a:r>
          </a:p>
          <a:p>
            <a:pPr marL="171450" marR="0" indent="-171450">
              <a:spcBef>
                <a:spcPts val="0"/>
              </a:spcBef>
              <a:spcAft>
                <a:spcPts val="0"/>
              </a:spcAft>
              <a:buFont typeface="Wingdings" panose="05000000000000000000" pitchFamily="2" charset="2"/>
              <a:buChar char="§"/>
            </a:pPr>
            <a:endParaRPr lang="en-US" sz="1200" b="1" dirty="0">
              <a:effectLst/>
              <a:latin typeface="Arial" panose="020B0604020202020204" pitchFamily="34" charset="0"/>
              <a:ea typeface="MS Mincho" panose="02020609040205080304" pitchFamily="49" charset="-128"/>
              <a:cs typeface="Arial" panose="020B0604020202020204" pitchFamily="34" charset="0"/>
            </a:endParaRPr>
          </a:p>
          <a:p>
            <a:pPr marL="171450" marR="0" lvl="0" indent="-171450" algn="l" defTabSz="914400" rtl="0" eaLnBrk="0" fontAlgn="base" latinLnBrk="0" hangingPunct="0">
              <a:lnSpc>
                <a:spcPct val="100000"/>
              </a:lnSpc>
              <a:spcBef>
                <a:spcPts val="0"/>
              </a:spcBef>
              <a:spcAft>
                <a:spcPts val="0"/>
              </a:spcAft>
              <a:buClrTx/>
              <a:buSzTx/>
              <a:buFont typeface="Wingdings" panose="05000000000000000000" pitchFamily="2" charset="2"/>
              <a:buChar char="§"/>
              <a:tabLst/>
              <a:defRPr/>
            </a:pPr>
            <a:r>
              <a:rPr lang="en-US" sz="1200" b="1" u="sng" dirty="0" err="1">
                <a:effectLst/>
                <a:latin typeface="Arial" panose="020B0604020202020204" pitchFamily="34" charset="0"/>
                <a:ea typeface="MS Mincho" panose="02020609040205080304" pitchFamily="49" charset="-128"/>
                <a:cs typeface="Arial" panose="020B0604020202020204" pitchFamily="34" charset="0"/>
              </a:rPr>
              <a:t>Confirmar</a:t>
            </a:r>
            <a:r>
              <a:rPr lang="en-US" sz="1200" b="1" u="none" dirty="0">
                <a:effectLst/>
                <a:latin typeface="Arial" panose="020B0604020202020204" pitchFamily="34" charset="0"/>
                <a:ea typeface="MS Mincho" panose="02020609040205080304" pitchFamily="49" charset="-128"/>
                <a:cs typeface="Arial" panose="020B0604020202020204" pitchFamily="34" charset="0"/>
              </a:rPr>
              <a:t> </a:t>
            </a:r>
            <a:r>
              <a:rPr lang="en-US" sz="1200" b="0" dirty="0">
                <a:effectLst/>
                <a:latin typeface="Arial" panose="020B0604020202020204" pitchFamily="34" charset="0"/>
                <a:ea typeface="MS Mincho" panose="02020609040205080304" pitchFamily="49" charset="-128"/>
                <a:cs typeface="Arial" panose="020B0604020202020204" pitchFamily="34" charset="0"/>
              </a:rPr>
              <a:t>as </a:t>
            </a:r>
            <a:r>
              <a:rPr lang="en-US" sz="1200" b="0" dirty="0" err="1">
                <a:effectLst/>
                <a:latin typeface="Arial" panose="020B0604020202020204" pitchFamily="34" charset="0"/>
                <a:ea typeface="MS Mincho" panose="02020609040205080304" pitchFamily="49" charset="-128"/>
                <a:cs typeface="Arial" panose="020B0604020202020204" pitchFamily="34" charset="0"/>
              </a:rPr>
              <a:t>respostas</a:t>
            </a:r>
            <a:r>
              <a:rPr lang="en-US" sz="1200" b="0" dirty="0">
                <a:effectLst/>
                <a:latin typeface="Arial" panose="020B0604020202020204" pitchFamily="34" charset="0"/>
                <a:ea typeface="MS Mincho" panose="02020609040205080304" pitchFamily="49" charset="-128"/>
                <a:cs typeface="Arial" panose="020B0604020202020204" pitchFamily="34" charset="0"/>
              </a:rPr>
              <a:t>. </a:t>
            </a:r>
            <a:r>
              <a:rPr lang="en-US" sz="1200" b="1" dirty="0">
                <a:effectLst/>
                <a:latin typeface="Arial" panose="020B0604020202020204" pitchFamily="34" charset="0"/>
                <a:ea typeface="MS Mincho" panose="02020609040205080304" pitchFamily="49" charset="-128"/>
              </a:rPr>
              <a:t>&lt;CLICAR&gt; </a:t>
            </a:r>
            <a:r>
              <a:rPr lang="en-US" sz="1200" dirty="0">
                <a:effectLst/>
                <a:latin typeface="Arial" panose="020B0604020202020204" pitchFamily="34" charset="0"/>
                <a:ea typeface="MS Mincho" panose="02020609040205080304" pitchFamily="49" charset="-128"/>
              </a:rPr>
              <a:t>para o </a:t>
            </a:r>
            <a:r>
              <a:rPr lang="en-US" sz="1200" dirty="0" err="1">
                <a:effectLst/>
                <a:latin typeface="Arial" panose="020B0604020202020204" pitchFamily="34" charset="0"/>
                <a:ea typeface="MS Mincho" panose="02020609040205080304" pitchFamily="49" charset="-128"/>
              </a:rPr>
              <a:t>diapositivo</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seguinte</a:t>
            </a:r>
            <a:r>
              <a:rPr lang="en-US" sz="1200" dirty="0">
                <a:effectLst/>
                <a:latin typeface="Arial" panose="020B0604020202020204" pitchFamily="34" charset="0"/>
                <a:ea typeface="MS Mincho" panose="02020609040205080304" pitchFamily="49" charset="-128"/>
              </a:rPr>
              <a:t> para </a:t>
            </a:r>
            <a:r>
              <a:rPr lang="en-US" sz="1200" dirty="0" err="1">
                <a:effectLst/>
                <a:latin typeface="Arial" panose="020B0604020202020204" pitchFamily="34" charset="0"/>
                <a:ea typeface="MS Mincho" panose="02020609040205080304" pitchFamily="49" charset="-128"/>
              </a:rPr>
              <a:t>obter</a:t>
            </a:r>
            <a:r>
              <a:rPr lang="en-US" sz="1200" dirty="0">
                <a:effectLst/>
                <a:latin typeface="Arial" panose="020B0604020202020204" pitchFamily="34" charset="0"/>
                <a:ea typeface="MS Mincho" panose="02020609040205080304" pitchFamily="49" charset="-128"/>
              </a:rPr>
              <a:t> a </a:t>
            </a:r>
            <a:r>
              <a:rPr lang="en-US" sz="1200" dirty="0" err="1">
                <a:effectLst/>
                <a:latin typeface="Arial" panose="020B0604020202020204" pitchFamily="34" charset="0"/>
                <a:ea typeface="MS Mincho" panose="02020609040205080304" pitchFamily="49" charset="-128"/>
              </a:rPr>
              <a:t>resposta</a:t>
            </a:r>
            <a:r>
              <a:rPr lang="en-US" sz="1200" dirty="0">
                <a:effectLst/>
                <a:latin typeface="Arial" panose="020B0604020202020204" pitchFamily="34" charset="0"/>
                <a:ea typeface="MS Mincho" panose="02020609040205080304" pitchFamily="49" charset="-128"/>
              </a:rPr>
              <a:t>.</a:t>
            </a:r>
          </a:p>
          <a:p>
            <a:pPr marL="171450" marR="0" indent="-171450">
              <a:spcBef>
                <a:spcPts val="0"/>
              </a:spcBef>
              <a:spcAft>
                <a:spcPts val="0"/>
              </a:spcAft>
              <a:buFont typeface="Wingdings" panose="05000000000000000000" pitchFamily="2" charset="2"/>
              <a:buChar char="§"/>
            </a:pPr>
            <a:endParaRPr lang="en-US" sz="1200" kern="1200" dirty="0">
              <a:effectLst/>
              <a:latin typeface="Arial" panose="020B0604020202020204" pitchFamily="34" charset="0"/>
              <a:ea typeface="Yu Mincho" panose="02020400000000000000" pitchFamily="18" charset="-128"/>
              <a:cs typeface="Arial" panose="020B0604020202020204" pitchFamily="34" charset="0"/>
            </a:endParaRPr>
          </a:p>
          <a:p>
            <a:pPr marL="0" marR="0">
              <a:spcBef>
                <a:spcPts val="670"/>
              </a:spcBef>
              <a:spcAft>
                <a:spcPts val="0"/>
              </a:spcAft>
            </a:pPr>
            <a:endParaRPr lang="en-US" sz="1800" dirty="0">
              <a:effectLst/>
              <a:latin typeface="Arial" panose="020B0604020202020204" pitchFamily="34" charset="0"/>
              <a:ea typeface="Times New Roman" panose="02020603050405020304" pitchFamily="18" charset="0"/>
            </a:endParaRPr>
          </a:p>
          <a:p>
            <a:pPr marL="0" marR="0">
              <a:spcBef>
                <a:spcPts val="670"/>
              </a:spcBef>
              <a:spcAft>
                <a:spcPts val="0"/>
              </a:spcAft>
            </a:pPr>
            <a:endParaRPr lang="en-US" sz="1800" dirty="0">
              <a:effectLst/>
              <a:latin typeface="Arial" panose="020B0604020202020204" pitchFamily="34" charset="0"/>
              <a:ea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800" b="1" dirty="0"/>
          </a:p>
        </p:txBody>
      </p:sp>
      <p:sp>
        <p:nvSpPr>
          <p:cNvPr id="4" name="Slide Number Placeholder 3"/>
          <p:cNvSpPr>
            <a:spLocks noGrp="1"/>
          </p:cNvSpPr>
          <p:nvPr>
            <p:ph type="sldNum" sz="quarter" idx="5"/>
          </p:nvPr>
        </p:nvSpPr>
        <p:spPr/>
        <p:txBody>
          <a:bodyPr/>
          <a:lstStyle/>
          <a:p>
            <a:pPr marL="0" marR="0" lvl="0" indent="0" algn="r" defTabSz="930275" rtl="0" eaLnBrk="1" fontAlgn="base" latinLnBrk="0" hangingPunct="1">
              <a:lnSpc>
                <a:spcPct val="100000"/>
              </a:lnSpc>
              <a:spcBef>
                <a:spcPct val="0"/>
              </a:spcBef>
              <a:spcAft>
                <a:spcPct val="0"/>
              </a:spcAft>
              <a:buClrTx/>
              <a:buSzTx/>
              <a:buFontTx/>
              <a:buNone/>
              <a:tabLst/>
              <a:defRPr/>
            </a:pPr>
            <a:fld id="{F5F56037-6788-433A-A7B1-BC071E3268D5}"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t>117</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4164613735"/>
      </p:ext>
    </p:extLst>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1" dirty="0">
                <a:latin typeface="Arial" panose="020B0604020202020204" pitchFamily="34" charset="0"/>
                <a:cs typeface="Arial" panose="020B0604020202020204" pitchFamily="34" charset="0"/>
              </a:rPr>
              <a:t>Notas do </a:t>
            </a:r>
            <a:r>
              <a:rPr lang="en-US" sz="1200" b="1" dirty="0" err="1">
                <a:latin typeface="Arial" panose="020B0604020202020204" pitchFamily="34" charset="0"/>
                <a:cs typeface="Arial" panose="020B0604020202020204" pitchFamily="34" charset="0"/>
              </a:rPr>
              <a:t>instrutor</a:t>
            </a:r>
            <a:r>
              <a:rPr lang="en-US" sz="1200" b="1" dirty="0">
                <a:latin typeface="Arial" panose="020B0604020202020204" pitchFamily="34" charset="0"/>
                <a:cs typeface="Arial" panose="020B0604020202020204" pitchFamily="34" charset="0"/>
              </a:rPr>
              <a:t>:</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b="1" i="0" dirty="0">
              <a:latin typeface="Arial" panose="020B0604020202020204" pitchFamily="34" charset="0"/>
              <a:cs typeface="Arial" panose="020B0604020202020204" pitchFamily="34" charset="0"/>
            </a:endParaRPr>
          </a:p>
          <a:p>
            <a:pPr marL="171450" marR="0" lvl="0" indent="-171450" algn="l" defTabSz="914400" rtl="0" eaLnBrk="0" fontAlgn="base" latinLnBrk="0" hangingPunct="0">
              <a:lnSpc>
                <a:spcPct val="100000"/>
              </a:lnSpc>
              <a:spcBef>
                <a:spcPts val="0"/>
              </a:spcBef>
              <a:spcAft>
                <a:spcPts val="0"/>
              </a:spcAft>
              <a:buClrTx/>
              <a:buSzTx/>
              <a:buFont typeface="Wingdings" panose="05000000000000000000" pitchFamily="2" charset="2"/>
              <a:buChar char="§"/>
              <a:tabLst/>
              <a:defRPr/>
            </a:pPr>
            <a:r>
              <a:rPr lang="en-US" sz="1200" b="1" i="0" kern="1200" dirty="0">
                <a:effectLst/>
                <a:latin typeface="Arial" panose="020B0604020202020204" pitchFamily="34" charset="0"/>
                <a:ea typeface="Yu Mincho" panose="02020400000000000000" pitchFamily="18" charset="-128"/>
                <a:cs typeface="Arial" panose="020B0604020202020204" pitchFamily="34" charset="0"/>
              </a:rPr>
              <a:t>&lt;CLICAR&gt; </a:t>
            </a:r>
          </a:p>
          <a:p>
            <a:pPr marL="171450" marR="0" lvl="0" indent="-171450" algn="l" defTabSz="914400" rtl="0" eaLnBrk="0" fontAlgn="base" latinLnBrk="0" hangingPunct="0">
              <a:lnSpc>
                <a:spcPct val="100000"/>
              </a:lnSpc>
              <a:spcBef>
                <a:spcPts val="0"/>
              </a:spcBef>
              <a:spcAft>
                <a:spcPts val="0"/>
              </a:spcAft>
              <a:buClrTx/>
              <a:buSzTx/>
              <a:buFont typeface="Wingdings" panose="05000000000000000000" pitchFamily="2" charset="2"/>
              <a:buChar char="§"/>
              <a:tabLst/>
              <a:defRPr/>
            </a:pPr>
            <a:endParaRPr lang="en-US" sz="1200" b="1" i="0" kern="1200" dirty="0">
              <a:effectLst/>
              <a:latin typeface="Arial" panose="020B0604020202020204" pitchFamily="34" charset="0"/>
              <a:ea typeface="Yu Mincho" panose="02020400000000000000" pitchFamily="18" charset="-128"/>
              <a:cs typeface="Arial" panose="020B0604020202020204" pitchFamily="34" charset="0"/>
            </a:endParaRPr>
          </a:p>
          <a:p>
            <a:pPr marL="171450" marR="0" lvl="0" indent="-171450" algn="l" defTabSz="914400" rtl="0" eaLnBrk="0" fontAlgn="base" latinLnBrk="0" hangingPunct="0">
              <a:lnSpc>
                <a:spcPct val="100000"/>
              </a:lnSpc>
              <a:spcBef>
                <a:spcPts val="0"/>
              </a:spcBef>
              <a:spcAft>
                <a:spcPts val="0"/>
              </a:spcAft>
              <a:buClrTx/>
              <a:buSzTx/>
              <a:buFont typeface="Wingdings" panose="05000000000000000000" pitchFamily="2" charset="2"/>
              <a:buChar char="§"/>
              <a:tabLst/>
              <a:defRPr/>
            </a:pPr>
            <a:r>
              <a:rPr lang="en-US" sz="1200" b="1" i="0" u="sng" kern="1200" dirty="0" err="1">
                <a:effectLst/>
                <a:latin typeface="Arial" panose="020B0604020202020204" pitchFamily="34" charset="0"/>
                <a:ea typeface="Yu Mincho" panose="02020400000000000000" pitchFamily="18" charset="-128"/>
                <a:cs typeface="Arial" panose="020B0604020202020204" pitchFamily="34" charset="0"/>
              </a:rPr>
              <a:t>Dizer</a:t>
            </a:r>
            <a:r>
              <a:rPr lang="en-US" sz="1200" b="1" i="0" u="sng" kern="1200" dirty="0">
                <a:effectLst/>
                <a:latin typeface="Arial" panose="020B0604020202020204" pitchFamily="34" charset="0"/>
                <a:ea typeface="Yu Mincho" panose="02020400000000000000" pitchFamily="18" charset="-128"/>
                <a:cs typeface="Arial" panose="020B0604020202020204" pitchFamily="34" charset="0"/>
              </a:rPr>
              <a:t>:</a:t>
            </a:r>
            <a:r>
              <a:rPr lang="en-US" sz="1200" b="1" i="0" u="none" kern="1200" dirty="0">
                <a:effectLst/>
                <a:latin typeface="Arial" panose="020B0604020202020204" pitchFamily="34" charset="0"/>
                <a:ea typeface="Yu Mincho" panose="02020400000000000000" pitchFamily="18" charset="-128"/>
                <a:cs typeface="Arial" panose="020B0604020202020204" pitchFamily="34" charset="0"/>
              </a:rPr>
              <a:t> </a:t>
            </a:r>
            <a:r>
              <a:rPr lang="en-US" sz="1200" i="0" kern="1200" dirty="0" err="1">
                <a:effectLst/>
                <a:latin typeface="Arial" panose="020B0604020202020204" pitchFamily="34" charset="0"/>
                <a:ea typeface="Yu Mincho" panose="02020400000000000000" pitchFamily="18" charset="-128"/>
                <a:cs typeface="Arial" panose="020B0604020202020204" pitchFamily="34" charset="0"/>
              </a:rPr>
              <a:t>Galinhas</a:t>
            </a:r>
            <a:r>
              <a:rPr lang="en-US" sz="1200" i="0" kern="1200" dirty="0">
                <a:effectLst/>
                <a:latin typeface="Arial" panose="020B0604020202020204" pitchFamily="34" charset="0"/>
                <a:ea typeface="Yu Mincho" panose="02020400000000000000" pitchFamily="18" charset="-128"/>
                <a:cs typeface="Arial" panose="020B0604020202020204" pitchFamily="34" charset="0"/>
              </a:rPr>
              <a:t> - Grande </a:t>
            </a:r>
            <a:r>
              <a:rPr lang="en-US" sz="1200" i="0" kern="1200" dirty="0" err="1">
                <a:effectLst/>
                <a:latin typeface="Arial" panose="020B0604020202020204" pitchFamily="34" charset="0"/>
                <a:ea typeface="Yu Mincho" panose="02020400000000000000" pitchFamily="18" charset="-128"/>
                <a:cs typeface="Arial" panose="020B0604020202020204" pitchFamily="34" charset="0"/>
              </a:rPr>
              <a:t>aumento</a:t>
            </a:r>
            <a:r>
              <a:rPr lang="en-US" sz="1200" i="0" kern="1200" dirty="0">
                <a:effectLst/>
                <a:latin typeface="Arial" panose="020B0604020202020204" pitchFamily="34" charset="0"/>
                <a:ea typeface="Yu Mincho" panose="02020400000000000000" pitchFamily="18" charset="-128"/>
                <a:cs typeface="Arial" panose="020B0604020202020204" pitchFamily="34" charset="0"/>
              </a:rPr>
              <a:t>; 19,0% para 56% e </a:t>
            </a:r>
            <a:r>
              <a:rPr lang="en-US" sz="1200" i="0" kern="1200" dirty="0" err="1">
                <a:effectLst/>
                <a:latin typeface="Arial" panose="020B0604020202020204" pitchFamily="34" charset="0"/>
                <a:ea typeface="MS Mincho" panose="02020609040205080304" pitchFamily="49" charset="-128"/>
                <a:cs typeface="Arial" panose="020B0604020202020204" pitchFamily="34" charset="0"/>
              </a:rPr>
              <a:t>Patos</a:t>
            </a:r>
            <a:r>
              <a:rPr lang="en-US" sz="1200" i="0" kern="1200" dirty="0">
                <a:effectLst/>
                <a:latin typeface="Arial" panose="020B0604020202020204" pitchFamily="34" charset="0"/>
                <a:ea typeface="MS Mincho" panose="02020609040205080304" pitchFamily="49" charset="-128"/>
                <a:cs typeface="Arial" panose="020B0604020202020204" pitchFamily="34" charset="0"/>
              </a:rPr>
              <a:t> - </a:t>
            </a:r>
            <a:r>
              <a:rPr lang="en-US" sz="1200" i="0" kern="1200" dirty="0" err="1">
                <a:effectLst/>
                <a:latin typeface="Arial" panose="020B0604020202020204" pitchFamily="34" charset="0"/>
                <a:ea typeface="MS Mincho" panose="02020609040205080304" pitchFamily="49" charset="-128"/>
                <a:cs typeface="Arial" panose="020B0604020202020204" pitchFamily="34" charset="0"/>
              </a:rPr>
              <a:t>Aumento</a:t>
            </a:r>
            <a:r>
              <a:rPr lang="en-US" sz="1200" i="0" kern="1200" dirty="0">
                <a:effectLst/>
                <a:latin typeface="Arial" panose="020B0604020202020204" pitchFamily="34" charset="0"/>
                <a:ea typeface="MS Mincho" panose="02020609040205080304" pitchFamily="49" charset="-128"/>
                <a:cs typeface="Arial" panose="020B0604020202020204" pitchFamily="34" charset="0"/>
              </a:rPr>
              <a:t> </a:t>
            </a:r>
            <a:r>
              <a:rPr lang="en-US" sz="1200" i="0" kern="1200" dirty="0" err="1">
                <a:effectLst/>
                <a:latin typeface="Arial" panose="020B0604020202020204" pitchFamily="34" charset="0"/>
                <a:ea typeface="MS Mincho" panose="02020609040205080304" pitchFamily="49" charset="-128"/>
                <a:cs typeface="Arial" panose="020B0604020202020204" pitchFamily="34" charset="0"/>
              </a:rPr>
              <a:t>moderado</a:t>
            </a:r>
            <a:r>
              <a:rPr lang="en-US" sz="1200" i="0" kern="1200" dirty="0">
                <a:effectLst/>
                <a:latin typeface="Arial" panose="020B0604020202020204" pitchFamily="34" charset="0"/>
                <a:ea typeface="MS Mincho" panose="02020609040205080304" pitchFamily="49" charset="-128"/>
                <a:cs typeface="Arial" panose="020B0604020202020204" pitchFamily="34" charset="0"/>
              </a:rPr>
              <a:t>; 42% para 54%</a:t>
            </a:r>
            <a:endParaRPr lang="en-US" sz="1200" i="0" dirty="0">
              <a:effectLst/>
              <a:latin typeface="Arial" panose="020B0604020202020204" pitchFamily="34" charset="0"/>
              <a:ea typeface="MS Mincho" panose="02020609040205080304" pitchFamily="49" charset="-128"/>
              <a:cs typeface="Arial" panose="020B0604020202020204" pitchFamily="34" charset="0"/>
            </a:endParaRPr>
          </a:p>
          <a:p>
            <a:pPr marL="171450" marR="0" lvl="0" indent="-171450" algn="l" defTabSz="914400" rtl="0" eaLnBrk="0" fontAlgn="base" latinLnBrk="0" hangingPunct="0">
              <a:lnSpc>
                <a:spcPct val="100000"/>
              </a:lnSpc>
              <a:spcBef>
                <a:spcPts val="0"/>
              </a:spcBef>
              <a:spcAft>
                <a:spcPts val="0"/>
              </a:spcAft>
              <a:buClrTx/>
              <a:buSzTx/>
              <a:buFont typeface="Wingdings" panose="05000000000000000000" pitchFamily="2" charset="2"/>
              <a:buChar char="§"/>
              <a:tabLst/>
              <a:defRPr/>
            </a:pPr>
            <a:endParaRPr lang="en-US" sz="1200" b="1" i="0" kern="1200" dirty="0">
              <a:effectLst/>
              <a:latin typeface="Arial" panose="020B0604020202020204" pitchFamily="34" charset="0"/>
              <a:ea typeface="Yu Mincho" panose="02020400000000000000" pitchFamily="18" charset="-128"/>
              <a:cs typeface="Arial" panose="020B0604020202020204" pitchFamily="34" charset="0"/>
            </a:endParaRPr>
          </a:p>
          <a:p>
            <a:pPr marL="171450" marR="0" lvl="0" indent="-171450" algn="l" defTabSz="914400" rtl="0" eaLnBrk="0" fontAlgn="base" latinLnBrk="0" hangingPunct="0">
              <a:lnSpc>
                <a:spcPct val="100000"/>
              </a:lnSpc>
              <a:spcBef>
                <a:spcPts val="0"/>
              </a:spcBef>
              <a:spcAft>
                <a:spcPts val="0"/>
              </a:spcAft>
              <a:buClrTx/>
              <a:buSzTx/>
              <a:buFont typeface="Wingdings" panose="05000000000000000000" pitchFamily="2" charset="2"/>
              <a:buChar char="§"/>
              <a:tabLst/>
              <a:defRPr/>
            </a:pPr>
            <a:r>
              <a:rPr lang="en-US" sz="1200" b="1" i="0" kern="1200" dirty="0">
                <a:effectLst/>
                <a:latin typeface="Arial" panose="020B0604020202020204" pitchFamily="34" charset="0"/>
                <a:ea typeface="Yu Mincho" panose="02020400000000000000" pitchFamily="18" charset="-128"/>
                <a:cs typeface="Arial" panose="020B0604020202020204" pitchFamily="34" charset="0"/>
              </a:rPr>
              <a:t>&lt;CLICAR&gt; </a:t>
            </a:r>
          </a:p>
          <a:p>
            <a:pPr marL="0" marR="0" lvl="0" indent="0" algn="l" defTabSz="914400" rtl="0" eaLnBrk="0" fontAlgn="base" latinLnBrk="0" hangingPunct="0">
              <a:lnSpc>
                <a:spcPct val="100000"/>
              </a:lnSpc>
              <a:spcBef>
                <a:spcPts val="0"/>
              </a:spcBef>
              <a:spcAft>
                <a:spcPts val="0"/>
              </a:spcAft>
              <a:buClrTx/>
              <a:buSzTx/>
              <a:buFont typeface="Wingdings" panose="05000000000000000000" pitchFamily="2" charset="2"/>
              <a:buNone/>
              <a:tabLst/>
              <a:defRPr/>
            </a:pPr>
            <a:endParaRPr lang="en-US" sz="1200" b="1" i="0" kern="1200" dirty="0">
              <a:effectLst/>
              <a:latin typeface="Arial" panose="020B0604020202020204" pitchFamily="34" charset="0"/>
              <a:ea typeface="Yu Mincho" panose="02020400000000000000" pitchFamily="18" charset="-128"/>
              <a:cs typeface="Arial" panose="020B0604020202020204" pitchFamily="34" charset="0"/>
            </a:endParaRPr>
          </a:p>
          <a:p>
            <a:pPr marL="171450" marR="0" indent="-171450">
              <a:spcBef>
                <a:spcPts val="670"/>
              </a:spcBef>
              <a:spcAft>
                <a:spcPts val="0"/>
              </a:spcAft>
              <a:buFont typeface="Wingdings" panose="05000000000000000000" pitchFamily="2" charset="2"/>
              <a:buChar char="§"/>
            </a:pPr>
            <a:r>
              <a:rPr lang="en-US" sz="1200" b="1" i="0" u="sng" dirty="0" err="1">
                <a:effectLst/>
                <a:latin typeface="Arial" panose="020B0604020202020204" pitchFamily="34" charset="0"/>
                <a:ea typeface="MS Mincho" panose="02020609040205080304" pitchFamily="49" charset="-128"/>
                <a:cs typeface="Arial" panose="020B0604020202020204" pitchFamily="34" charset="0"/>
              </a:rPr>
              <a:t>Dizer</a:t>
            </a:r>
            <a:r>
              <a:rPr lang="en-US" sz="1200" b="1" i="0" u="sng" dirty="0">
                <a:effectLst/>
                <a:latin typeface="Arial" panose="020B0604020202020204" pitchFamily="34" charset="0"/>
                <a:ea typeface="MS Mincho" panose="02020609040205080304" pitchFamily="49" charset="-128"/>
                <a:cs typeface="Arial" panose="020B0604020202020204" pitchFamily="34" charset="0"/>
              </a:rPr>
              <a:t>:</a:t>
            </a:r>
            <a:r>
              <a:rPr lang="en-US" sz="1200" b="1" i="0" u="none" dirty="0">
                <a:effectLst/>
                <a:latin typeface="Arial" panose="020B0604020202020204" pitchFamily="34" charset="0"/>
                <a:ea typeface="MS Mincho" panose="02020609040205080304" pitchFamily="49" charset="-128"/>
                <a:cs typeface="Arial" panose="020B0604020202020204" pitchFamily="34" charset="0"/>
              </a:rPr>
              <a:t> </a:t>
            </a:r>
            <a:r>
              <a:rPr lang="en-US" sz="1200" i="0" dirty="0">
                <a:effectLst/>
                <a:latin typeface="Arial" panose="020B0604020202020204" pitchFamily="34" charset="0"/>
                <a:ea typeface="Times New Roman" panose="02020603050405020304" pitchFamily="18" charset="0"/>
                <a:cs typeface="Arial" panose="020B0604020202020204" pitchFamily="34" charset="0"/>
              </a:rPr>
              <a:t>Sim, a </a:t>
            </a:r>
            <a:r>
              <a:rPr lang="en-US" sz="1200" i="0" dirty="0" err="1">
                <a:effectLst/>
                <a:latin typeface="Arial" panose="020B0604020202020204" pitchFamily="34" charset="0"/>
                <a:ea typeface="Times New Roman" panose="02020603050405020304" pitchFamily="18" charset="0"/>
                <a:cs typeface="Arial" panose="020B0604020202020204" pitchFamily="34" charset="0"/>
              </a:rPr>
              <a:t>resposta</a:t>
            </a:r>
            <a:r>
              <a:rPr lang="en-US" sz="1200" i="0" dirty="0">
                <a:effectLst/>
                <a:latin typeface="Arial" panose="020B0604020202020204" pitchFamily="34" charset="0"/>
                <a:ea typeface="Times New Roman" panose="02020603050405020304" pitchFamily="18" charset="0"/>
                <a:cs typeface="Arial" panose="020B0604020202020204" pitchFamily="34" charset="0"/>
              </a:rPr>
              <a:t> dos </a:t>
            </a:r>
            <a:r>
              <a:rPr lang="en-US" sz="1200" i="0" dirty="0" err="1">
                <a:effectLst/>
                <a:latin typeface="Arial" panose="020B0604020202020204" pitchFamily="34" charset="0"/>
                <a:ea typeface="Times New Roman" panose="02020603050405020304" pitchFamily="18" charset="0"/>
                <a:cs typeface="Arial" panose="020B0604020202020204" pitchFamily="34" charset="0"/>
              </a:rPr>
              <a:t>anticorpos</a:t>
            </a:r>
            <a:r>
              <a:rPr lang="en-US" sz="1200" i="0" dirty="0">
                <a:effectLst/>
                <a:latin typeface="Arial" panose="020B0604020202020204" pitchFamily="34" charset="0"/>
                <a:ea typeface="Times New Roman" panose="02020603050405020304" pitchFamily="18" charset="0"/>
                <a:cs typeface="Arial" panose="020B0604020202020204" pitchFamily="34" charset="0"/>
              </a:rPr>
              <a:t> </a:t>
            </a:r>
            <a:r>
              <a:rPr lang="en-US" sz="1200" i="0" dirty="0" err="1">
                <a:effectLst/>
                <a:latin typeface="Arial" panose="020B0604020202020204" pitchFamily="34" charset="0"/>
                <a:ea typeface="Times New Roman" panose="02020603050405020304" pitchFamily="18" charset="0"/>
                <a:cs typeface="Arial" panose="020B0604020202020204" pitchFamily="34" charset="0"/>
              </a:rPr>
              <a:t>foi</a:t>
            </a:r>
            <a:r>
              <a:rPr lang="en-US" sz="1200" i="0" dirty="0">
                <a:effectLst/>
                <a:latin typeface="Arial" panose="020B0604020202020204" pitchFamily="34" charset="0"/>
                <a:ea typeface="Times New Roman" panose="02020603050405020304" pitchFamily="18" charset="0"/>
                <a:cs typeface="Arial" panose="020B0604020202020204" pitchFamily="34" charset="0"/>
              </a:rPr>
              <a:t> </a:t>
            </a:r>
            <a:r>
              <a:rPr lang="en-US" sz="1200" i="0" dirty="0" err="1">
                <a:effectLst/>
                <a:latin typeface="Arial" panose="020B0604020202020204" pitchFamily="34" charset="0"/>
                <a:ea typeface="Times New Roman" panose="02020603050405020304" pitchFamily="18" charset="0"/>
                <a:cs typeface="Arial" panose="020B0604020202020204" pitchFamily="34" charset="0"/>
              </a:rPr>
              <a:t>semelhante</a:t>
            </a:r>
            <a:r>
              <a:rPr lang="en-US" sz="1200" i="0" dirty="0">
                <a:effectLst/>
                <a:latin typeface="Arial" panose="020B0604020202020204" pitchFamily="34" charset="0"/>
                <a:ea typeface="Times New Roman" panose="02020603050405020304" pitchFamily="18" charset="0"/>
                <a:cs typeface="Arial" panose="020B0604020202020204" pitchFamily="34" charset="0"/>
              </a:rPr>
              <a:t> </a:t>
            </a:r>
            <a:r>
              <a:rPr lang="en-US" sz="1200" i="0" dirty="0" err="1">
                <a:effectLst/>
                <a:latin typeface="Arial" panose="020B0604020202020204" pitchFamily="34" charset="0"/>
                <a:ea typeface="Times New Roman" panose="02020603050405020304" pitchFamily="18" charset="0"/>
                <a:cs typeface="Arial" panose="020B0604020202020204" pitchFamily="34" charset="0"/>
              </a:rPr>
              <a:t>nas</a:t>
            </a:r>
            <a:r>
              <a:rPr lang="en-US" sz="1200" i="0" dirty="0">
                <a:effectLst/>
                <a:latin typeface="Arial" panose="020B0604020202020204" pitchFamily="34" charset="0"/>
                <a:ea typeface="Times New Roman" panose="02020603050405020304" pitchFamily="18" charset="0"/>
                <a:cs typeface="Arial" panose="020B0604020202020204" pitchFamily="34" charset="0"/>
              </a:rPr>
              <a:t> duas </a:t>
            </a:r>
            <a:r>
              <a:rPr lang="en-US" sz="1200" i="0" dirty="0" err="1">
                <a:effectLst/>
                <a:latin typeface="Arial" panose="020B0604020202020204" pitchFamily="34" charset="0"/>
                <a:ea typeface="Times New Roman" panose="02020603050405020304" pitchFamily="18" charset="0"/>
                <a:cs typeface="Arial" panose="020B0604020202020204" pitchFamily="34" charset="0"/>
              </a:rPr>
              <a:t>espécies</a:t>
            </a:r>
            <a:r>
              <a:rPr lang="en-US" sz="1200" i="0" dirty="0">
                <a:effectLst/>
                <a:latin typeface="Arial" panose="020B0604020202020204" pitchFamily="34" charset="0"/>
                <a:ea typeface="Times New Roman" panose="02020603050405020304" pitchFamily="18" charset="0"/>
                <a:cs typeface="Arial" panose="020B0604020202020204" pitchFamily="34" charset="0"/>
              </a:rPr>
              <a:t>, </a:t>
            </a:r>
            <a:r>
              <a:rPr lang="en-US" sz="1200" i="0" dirty="0" err="1">
                <a:effectLst/>
                <a:latin typeface="Arial" panose="020B0604020202020204" pitchFamily="34" charset="0"/>
                <a:ea typeface="Times New Roman" panose="02020603050405020304" pitchFamily="18" charset="0"/>
                <a:cs typeface="Arial" panose="020B0604020202020204" pitchFamily="34" charset="0"/>
              </a:rPr>
              <a:t>exceto</a:t>
            </a:r>
            <a:r>
              <a:rPr lang="en-US" sz="1200" i="0" dirty="0">
                <a:effectLst/>
                <a:latin typeface="Arial" panose="020B0604020202020204" pitchFamily="34" charset="0"/>
                <a:ea typeface="Times New Roman" panose="02020603050405020304" pitchFamily="18" charset="0"/>
                <a:cs typeface="Arial" panose="020B0604020202020204" pitchFamily="34" charset="0"/>
              </a:rPr>
              <a:t> </a:t>
            </a:r>
            <a:r>
              <a:rPr lang="en-US" sz="1200" i="0" dirty="0" err="1">
                <a:effectLst/>
                <a:latin typeface="Arial" panose="020B0604020202020204" pitchFamily="34" charset="0"/>
                <a:ea typeface="Times New Roman" panose="02020603050405020304" pitchFamily="18" charset="0"/>
                <a:cs typeface="Arial" panose="020B0604020202020204" pitchFamily="34" charset="0"/>
              </a:rPr>
              <a:t>em</a:t>
            </a:r>
            <a:r>
              <a:rPr lang="en-US" sz="1200" i="0" dirty="0">
                <a:effectLst/>
                <a:latin typeface="Arial" panose="020B0604020202020204" pitchFamily="34" charset="0"/>
                <a:ea typeface="Times New Roman" panose="02020603050405020304" pitchFamily="18" charset="0"/>
                <a:cs typeface="Arial" panose="020B0604020202020204" pitchFamily="34" charset="0"/>
              </a:rPr>
              <a:t> Maio de 2022.</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800" b="1" dirty="0"/>
          </a:p>
        </p:txBody>
      </p:sp>
      <p:sp>
        <p:nvSpPr>
          <p:cNvPr id="4" name="Slide Number Placeholder 3"/>
          <p:cNvSpPr>
            <a:spLocks noGrp="1"/>
          </p:cNvSpPr>
          <p:nvPr>
            <p:ph type="sldNum" sz="quarter" idx="5"/>
          </p:nvPr>
        </p:nvSpPr>
        <p:spPr/>
        <p:txBody>
          <a:bodyPr/>
          <a:lstStyle/>
          <a:p>
            <a:pPr marL="0" marR="0" lvl="0" indent="0" algn="r" defTabSz="930275" rtl="0" eaLnBrk="1" fontAlgn="base" latinLnBrk="0" hangingPunct="1">
              <a:lnSpc>
                <a:spcPct val="100000"/>
              </a:lnSpc>
              <a:spcBef>
                <a:spcPct val="0"/>
              </a:spcBef>
              <a:spcAft>
                <a:spcPct val="0"/>
              </a:spcAft>
              <a:buClrTx/>
              <a:buSzTx/>
              <a:buFontTx/>
              <a:buNone/>
              <a:tabLst/>
              <a:defRPr/>
            </a:pPr>
            <a:fld id="{F5F56037-6788-433A-A7B1-BC071E3268D5}"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t>118</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2595807"/>
      </p:ext>
    </p:extLst>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1" dirty="0"/>
              <a:t>Notas do </a:t>
            </a:r>
            <a:r>
              <a:rPr lang="en-US" sz="1200" b="1" dirty="0" err="1"/>
              <a:t>instrutor</a:t>
            </a:r>
            <a:r>
              <a:rPr lang="en-US" sz="1200" b="1" dirty="0"/>
              <a:t>:</a:t>
            </a:r>
          </a:p>
          <a:p>
            <a:pPr lvl="2"/>
            <a:endParaRPr lang="en-US" sz="1200" dirty="0"/>
          </a:p>
          <a:p>
            <a:pPr marL="171450" marR="0" indent="-171450">
              <a:spcBef>
                <a:spcPts val="0"/>
              </a:spcBef>
              <a:spcAft>
                <a:spcPts val="0"/>
              </a:spcAft>
              <a:buFont typeface="Wingdings" panose="05000000000000000000" pitchFamily="2" charset="2"/>
              <a:buChar char="§"/>
            </a:pPr>
            <a:r>
              <a:rPr lang="en-US" sz="1200" b="1" u="sng" kern="1200" dirty="0" err="1">
                <a:effectLst/>
                <a:latin typeface="Arial" panose="020B0604020202020204" pitchFamily="34" charset="0"/>
                <a:ea typeface="MS Mincho" panose="02020609040205080304" pitchFamily="49" charset="-128"/>
                <a:cs typeface="Arial" panose="020B0604020202020204" pitchFamily="34" charset="0"/>
              </a:rPr>
              <a:t>Dizer</a:t>
            </a:r>
            <a:r>
              <a:rPr lang="en-US" sz="1200" b="1" u="sng" kern="1200" dirty="0">
                <a:effectLst/>
                <a:latin typeface="Arial" panose="020B0604020202020204" pitchFamily="34" charset="0"/>
                <a:ea typeface="MS Mincho" panose="02020609040205080304" pitchFamily="49" charset="-128"/>
                <a:cs typeface="Arial" panose="020B0604020202020204" pitchFamily="34" charset="0"/>
              </a:rPr>
              <a:t>:</a:t>
            </a:r>
            <a:r>
              <a:rPr lang="en-US" sz="1200" b="1" u="none" kern="1200" dirty="0">
                <a:effectLst/>
                <a:latin typeface="Arial" panose="020B0604020202020204" pitchFamily="34" charset="0"/>
                <a:ea typeface="MS Mincho" panose="02020609040205080304" pitchFamily="49" charset="-128"/>
                <a:cs typeface="Arial" panose="020B0604020202020204" pitchFamily="34" charset="0"/>
              </a:rPr>
              <a:t> </a:t>
            </a:r>
            <a:r>
              <a:rPr lang="en-US" sz="1200" kern="1200" dirty="0">
                <a:effectLst/>
                <a:latin typeface="Arial" panose="020B0604020202020204" pitchFamily="34" charset="0"/>
                <a:ea typeface="MS Mincho" panose="02020609040205080304" pitchFamily="49" charset="-128"/>
                <a:cs typeface="Arial" panose="020B0604020202020204" pitchFamily="34" charset="0"/>
              </a:rPr>
              <a:t>Deve a </a:t>
            </a:r>
            <a:r>
              <a:rPr lang="en-US" sz="1200" kern="1200" dirty="0" err="1">
                <a:effectLst/>
                <a:latin typeface="Arial" panose="020B0604020202020204" pitchFamily="34" charset="0"/>
                <a:ea typeface="MS Mincho" panose="02020609040205080304" pitchFamily="49" charset="-128"/>
                <a:cs typeface="Arial" panose="020B0604020202020204" pitchFamily="34" charset="0"/>
              </a:rPr>
              <a:t>vacinação</a:t>
            </a:r>
            <a:r>
              <a:rPr lang="en-US" sz="1200" kern="1200" dirty="0">
                <a:effectLst/>
                <a:latin typeface="Arial" panose="020B0604020202020204" pitchFamily="34" charset="0"/>
                <a:ea typeface="MS Mincho" panose="02020609040205080304" pitchFamily="49" charset="-128"/>
                <a:cs typeface="Arial" panose="020B0604020202020204" pitchFamily="34" charset="0"/>
              </a:rPr>
              <a:t> ser </a:t>
            </a:r>
            <a:r>
              <a:rPr lang="en-US" sz="1200" kern="1200" dirty="0" err="1">
                <a:effectLst/>
                <a:latin typeface="Arial" panose="020B0604020202020204" pitchFamily="34" charset="0"/>
                <a:ea typeface="MS Mincho" panose="02020609040205080304" pitchFamily="49" charset="-128"/>
                <a:cs typeface="Arial" panose="020B0604020202020204" pitchFamily="34" charset="0"/>
              </a:rPr>
              <a:t>recomendada</a:t>
            </a:r>
            <a:r>
              <a:rPr lang="en-US" sz="1200" kern="1200" dirty="0">
                <a:effectLst/>
                <a:latin typeface="Arial" panose="020B0604020202020204" pitchFamily="34" charset="0"/>
                <a:ea typeface="MS Mincho" panose="02020609040205080304" pitchFamily="49" charset="-128"/>
                <a:cs typeface="Arial" panose="020B0604020202020204" pitchFamily="34" charset="0"/>
              </a:rPr>
              <a:t> para </a:t>
            </a:r>
            <a:r>
              <a:rPr lang="en-US" sz="1200" kern="1200" dirty="0" err="1">
                <a:effectLst/>
                <a:latin typeface="Arial" panose="020B0604020202020204" pitchFamily="34" charset="0"/>
                <a:ea typeface="MS Mincho" panose="02020609040205080304" pitchFamily="49" charset="-128"/>
                <a:cs typeface="Arial" panose="020B0604020202020204" pitchFamily="34" charset="0"/>
              </a:rPr>
              <a:t>os</a:t>
            </a:r>
            <a:r>
              <a:rPr lang="en-US" sz="1200" kern="1200" dirty="0">
                <a:effectLst/>
                <a:latin typeface="Arial" panose="020B0604020202020204" pitchFamily="34" charset="0"/>
                <a:ea typeface="MS Mincho" panose="02020609040205080304" pitchFamily="49" charset="-128"/>
                <a:cs typeface="Arial" panose="020B0604020202020204" pitchFamily="34" charset="0"/>
              </a:rPr>
              <a:t> </a:t>
            </a:r>
            <a:r>
              <a:rPr lang="en-US" sz="1200" kern="1200" dirty="0" err="1">
                <a:effectLst/>
                <a:latin typeface="Arial" panose="020B0604020202020204" pitchFamily="34" charset="0"/>
                <a:ea typeface="MS Mincho" panose="02020609040205080304" pitchFamily="49" charset="-128"/>
                <a:cs typeface="Arial" panose="020B0604020202020204" pitchFamily="34" charset="0"/>
              </a:rPr>
              <a:t>bandos</a:t>
            </a:r>
            <a:r>
              <a:rPr lang="en-US" sz="1200" kern="1200" dirty="0">
                <a:effectLst/>
                <a:latin typeface="Arial" panose="020B0604020202020204" pitchFamily="34" charset="0"/>
                <a:ea typeface="MS Mincho" panose="02020609040205080304" pitchFamily="49" charset="-128"/>
                <a:cs typeface="Arial" panose="020B0604020202020204" pitchFamily="34" charset="0"/>
              </a:rPr>
              <a:t>? </a:t>
            </a:r>
          </a:p>
          <a:p>
            <a:pPr marL="171450" marR="0" indent="-171450">
              <a:spcBef>
                <a:spcPts val="0"/>
              </a:spcBef>
              <a:spcAft>
                <a:spcPts val="0"/>
              </a:spcAft>
              <a:buFont typeface="Wingdings" panose="05000000000000000000" pitchFamily="2" charset="2"/>
              <a:buChar char="§"/>
            </a:pPr>
            <a:endParaRPr lang="en-US" sz="1200" kern="1200" dirty="0">
              <a:effectLst/>
              <a:latin typeface="Arial" panose="020B0604020202020204" pitchFamily="34" charset="0"/>
              <a:ea typeface="MS Mincho" panose="02020609040205080304" pitchFamily="49" charset="-128"/>
              <a:cs typeface="Arial" panose="020B0604020202020204" pitchFamily="34" charset="0"/>
            </a:endParaRPr>
          </a:p>
          <a:p>
            <a:pPr marL="171450" marR="0" indent="-171450">
              <a:spcBef>
                <a:spcPts val="0"/>
              </a:spcBef>
              <a:spcAft>
                <a:spcPts val="0"/>
              </a:spcAft>
              <a:buFont typeface="Wingdings" panose="05000000000000000000" pitchFamily="2" charset="2"/>
              <a:buChar char="§"/>
            </a:pPr>
            <a:r>
              <a:rPr lang="en-US" sz="1200" b="1" u="sng" kern="1200" dirty="0" err="1">
                <a:effectLst/>
                <a:latin typeface="Arial" panose="020B0604020202020204" pitchFamily="34" charset="0"/>
                <a:ea typeface="MS Mincho" panose="02020609040205080304" pitchFamily="49" charset="-128"/>
                <a:cs typeface="Arial" panose="020B0604020202020204" pitchFamily="34" charset="0"/>
              </a:rPr>
              <a:t>Confirmar</a:t>
            </a:r>
            <a:r>
              <a:rPr lang="en-US" sz="1200" b="1" u="none" kern="1200" dirty="0">
                <a:effectLst/>
                <a:latin typeface="Arial" panose="020B0604020202020204" pitchFamily="34" charset="0"/>
                <a:ea typeface="MS Mincho" panose="02020609040205080304" pitchFamily="49" charset="-128"/>
                <a:cs typeface="Arial" panose="020B0604020202020204" pitchFamily="34" charset="0"/>
              </a:rPr>
              <a:t> </a:t>
            </a:r>
            <a:r>
              <a:rPr lang="en-US" sz="1200" kern="1200" dirty="0">
                <a:effectLst/>
                <a:latin typeface="Arial" panose="020B0604020202020204" pitchFamily="34" charset="0"/>
                <a:ea typeface="MS Mincho" panose="02020609040205080304" pitchFamily="49" charset="-128"/>
                <a:cs typeface="Arial" panose="020B0604020202020204" pitchFamily="34" charset="0"/>
              </a:rPr>
              <a:t>a(s) </a:t>
            </a:r>
            <a:r>
              <a:rPr lang="en-US" sz="1200" kern="1200" dirty="0" err="1">
                <a:effectLst/>
                <a:latin typeface="Arial" panose="020B0604020202020204" pitchFamily="34" charset="0"/>
                <a:ea typeface="MS Mincho" panose="02020609040205080304" pitchFamily="49" charset="-128"/>
                <a:cs typeface="Arial" panose="020B0604020202020204" pitchFamily="34" charset="0"/>
              </a:rPr>
              <a:t>resposta</a:t>
            </a:r>
            <a:r>
              <a:rPr lang="en-US" sz="1200" kern="1200" dirty="0">
                <a:effectLst/>
                <a:latin typeface="Arial" panose="020B0604020202020204" pitchFamily="34" charset="0"/>
                <a:ea typeface="MS Mincho" panose="02020609040205080304" pitchFamily="49" charset="-128"/>
                <a:cs typeface="Arial" panose="020B0604020202020204" pitchFamily="34" charset="0"/>
              </a:rPr>
              <a:t>(s).</a:t>
            </a:r>
            <a:endParaRPr lang="en-US" sz="1200" dirty="0">
              <a:effectLst/>
              <a:latin typeface="Arial" panose="020B0604020202020204" pitchFamily="34" charset="0"/>
              <a:ea typeface="MS Mincho" panose="02020609040205080304" pitchFamily="49" charset="-128"/>
              <a:cs typeface="Arial" panose="020B0604020202020204" pitchFamily="34" charset="0"/>
            </a:endParaRPr>
          </a:p>
          <a:p>
            <a:pPr marL="0" marR="0">
              <a:spcBef>
                <a:spcPts val="0"/>
              </a:spcBef>
              <a:spcAft>
                <a:spcPts val="0"/>
              </a:spcAft>
              <a:tabLst>
                <a:tab pos="631825" algn="l"/>
              </a:tabLst>
            </a:pPr>
            <a:endParaRPr lang="en-US" sz="1200" kern="1200" dirty="0">
              <a:effectLst/>
              <a:latin typeface="Arial" panose="020B0604020202020204" pitchFamily="34" charset="0"/>
              <a:ea typeface="Yu Mincho" panose="02020400000000000000" pitchFamily="18" charset="-128"/>
              <a:cs typeface="Arial" panose="020B0604020202020204" pitchFamily="34" charset="0"/>
            </a:endParaRPr>
          </a:p>
          <a:p>
            <a:pPr marL="171450" marR="0" indent="-171450">
              <a:spcBef>
                <a:spcPts val="0"/>
              </a:spcBef>
              <a:spcAft>
                <a:spcPts val="0"/>
              </a:spcAft>
              <a:buFont typeface="Wingdings" panose="05000000000000000000" pitchFamily="2" charset="2"/>
              <a:buChar char="§"/>
              <a:tabLst>
                <a:tab pos="631825" algn="l"/>
              </a:tabLst>
            </a:pPr>
            <a:r>
              <a:rPr lang="en-US" sz="1200" b="1" u="sng" kern="1200" dirty="0" err="1">
                <a:effectLst/>
                <a:latin typeface="Arial" panose="020B0604020202020204" pitchFamily="34" charset="0"/>
                <a:ea typeface="Yu Mincho" panose="02020400000000000000" pitchFamily="18" charset="-128"/>
                <a:cs typeface="Arial" panose="020B0604020202020204" pitchFamily="34" charset="0"/>
              </a:rPr>
              <a:t>Dizer</a:t>
            </a:r>
            <a:r>
              <a:rPr lang="en-US" sz="1200" b="1" u="sng" kern="1200" dirty="0">
                <a:effectLst/>
                <a:latin typeface="Arial" panose="020B0604020202020204" pitchFamily="34" charset="0"/>
                <a:ea typeface="Yu Mincho" panose="02020400000000000000" pitchFamily="18" charset="-128"/>
                <a:cs typeface="Arial" panose="020B0604020202020204" pitchFamily="34" charset="0"/>
              </a:rPr>
              <a:t>:</a:t>
            </a:r>
            <a:r>
              <a:rPr lang="en-US" sz="1200" b="1" u="none" kern="1200" dirty="0">
                <a:effectLst/>
                <a:latin typeface="Arial" panose="020B0604020202020204" pitchFamily="34" charset="0"/>
                <a:ea typeface="Yu Mincho" panose="02020400000000000000" pitchFamily="18" charset="-128"/>
                <a:cs typeface="Arial" panose="020B0604020202020204" pitchFamily="34" charset="0"/>
              </a:rPr>
              <a:t> </a:t>
            </a:r>
            <a:r>
              <a:rPr lang="en-US" sz="1200" kern="1200" dirty="0">
                <a:effectLst/>
                <a:latin typeface="Arial" panose="020B0604020202020204" pitchFamily="34" charset="0"/>
                <a:ea typeface="Yu Mincho" panose="02020400000000000000" pitchFamily="18" charset="-128"/>
                <a:cs typeface="Arial" panose="020B0604020202020204" pitchFamily="34" charset="0"/>
              </a:rPr>
              <a:t>As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campanhas</a:t>
            </a:r>
            <a:r>
              <a:rPr lang="en-US" sz="1200" kern="1200" dirty="0">
                <a:effectLst/>
                <a:latin typeface="Arial" panose="020B0604020202020204" pitchFamily="34" charset="0"/>
                <a:ea typeface="Yu Mincho" panose="02020400000000000000" pitchFamily="18" charset="-128"/>
                <a:cs typeface="Arial" panose="020B0604020202020204" pitchFamily="34" charset="0"/>
              </a:rPr>
              <a:t> de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vacinação</a:t>
            </a:r>
            <a:r>
              <a:rPr lang="en-US" sz="1200" kern="1200" dirty="0">
                <a:effectLst/>
                <a:latin typeface="Arial" panose="020B0604020202020204" pitchFamily="34" charset="0"/>
                <a:ea typeface="Yu Mincho" panose="02020400000000000000" pitchFamily="18" charset="-128"/>
                <a:cs typeface="Arial" panose="020B0604020202020204" pitchFamily="34" charset="0"/>
              </a:rPr>
              <a:t>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estão</a:t>
            </a:r>
            <a:r>
              <a:rPr lang="en-US" sz="1200" kern="1200" dirty="0">
                <a:effectLst/>
                <a:latin typeface="Arial" panose="020B0604020202020204" pitchFamily="34" charset="0"/>
                <a:ea typeface="Yu Mincho" panose="02020400000000000000" pitchFamily="18" charset="-128"/>
                <a:cs typeface="Arial" panose="020B0604020202020204" pitchFamily="34" charset="0"/>
              </a:rPr>
              <a:t> a ser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realizadas</a:t>
            </a:r>
            <a:r>
              <a:rPr lang="en-US" sz="1200" kern="1200" dirty="0">
                <a:effectLst/>
                <a:latin typeface="Arial" panose="020B0604020202020204" pitchFamily="34" charset="0"/>
                <a:ea typeface="Yu Mincho" panose="02020400000000000000" pitchFamily="18" charset="-128"/>
                <a:cs typeface="Arial" panose="020B0604020202020204" pitchFamily="34" charset="0"/>
              </a:rPr>
              <a:t>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numa</a:t>
            </a:r>
            <a:r>
              <a:rPr lang="en-US" sz="1200" kern="1200" dirty="0">
                <a:effectLst/>
                <a:latin typeface="Arial" panose="020B0604020202020204" pitchFamily="34" charset="0"/>
                <a:ea typeface="Yu Mincho" panose="02020400000000000000" pitchFamily="18" charset="-128"/>
                <a:cs typeface="Arial" panose="020B0604020202020204" pitchFamily="34" charset="0"/>
              </a:rPr>
              <a:t>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altura</a:t>
            </a:r>
            <a:r>
              <a:rPr lang="en-US" sz="1200" kern="1200" dirty="0">
                <a:effectLst/>
                <a:latin typeface="Arial" panose="020B0604020202020204" pitchFamily="34" charset="0"/>
                <a:ea typeface="Yu Mincho" panose="02020400000000000000" pitchFamily="18" charset="-128"/>
                <a:cs typeface="Arial" panose="020B0604020202020204" pitchFamily="34" charset="0"/>
              </a:rPr>
              <a:t>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adequada</a:t>
            </a:r>
            <a:r>
              <a:rPr lang="en-US" sz="1200" kern="1200" dirty="0">
                <a:effectLst/>
                <a:latin typeface="Arial" panose="020B0604020202020204" pitchFamily="34" charset="0"/>
                <a:ea typeface="Yu Mincho" panose="02020400000000000000" pitchFamily="18" charset="-128"/>
                <a:cs typeface="Arial" panose="020B0604020202020204" pitchFamily="34" charset="0"/>
              </a:rPr>
              <a:t>? </a:t>
            </a:r>
          </a:p>
          <a:p>
            <a:pPr marL="171450" marR="0" indent="-171450">
              <a:spcBef>
                <a:spcPts val="0"/>
              </a:spcBef>
              <a:spcAft>
                <a:spcPts val="0"/>
              </a:spcAft>
              <a:buFont typeface="Wingdings" panose="05000000000000000000" pitchFamily="2" charset="2"/>
              <a:buChar char="§"/>
              <a:tabLst>
                <a:tab pos="631825" algn="l"/>
              </a:tabLst>
            </a:pPr>
            <a:endParaRPr lang="en-US" sz="1200" kern="1200" dirty="0">
              <a:effectLst/>
              <a:latin typeface="Arial" panose="020B0604020202020204" pitchFamily="34" charset="0"/>
              <a:ea typeface="Yu Mincho" panose="02020400000000000000" pitchFamily="18" charset="-128"/>
              <a:cs typeface="Arial" panose="020B0604020202020204" pitchFamily="34" charset="0"/>
            </a:endParaRPr>
          </a:p>
          <a:p>
            <a:pPr marL="171450" marR="0" lvl="0" indent="-171450" algn="l" defTabSz="914400" rtl="0" eaLnBrk="0" fontAlgn="base" latinLnBrk="0" hangingPunct="0">
              <a:lnSpc>
                <a:spcPct val="100000"/>
              </a:lnSpc>
              <a:spcBef>
                <a:spcPts val="0"/>
              </a:spcBef>
              <a:spcAft>
                <a:spcPts val="0"/>
              </a:spcAft>
              <a:buClrTx/>
              <a:buSzTx/>
              <a:buFont typeface="Wingdings" panose="05000000000000000000" pitchFamily="2" charset="2"/>
              <a:buChar char="§"/>
              <a:tabLst>
                <a:tab pos="631825" algn="l"/>
              </a:tabLst>
              <a:defRPr/>
            </a:pPr>
            <a:r>
              <a:rPr lang="en-US" sz="1200" b="1" u="sng" kern="1200" dirty="0" err="1">
                <a:effectLst/>
                <a:latin typeface="Arial" panose="020B0604020202020204" pitchFamily="34" charset="0"/>
                <a:ea typeface="MS Mincho" panose="02020609040205080304" pitchFamily="49" charset="-128"/>
                <a:cs typeface="Arial" panose="020B0604020202020204" pitchFamily="34" charset="0"/>
              </a:rPr>
              <a:t>Confirmar</a:t>
            </a:r>
            <a:r>
              <a:rPr lang="en-US" sz="1200" b="1" u="none" kern="1200" dirty="0">
                <a:effectLst/>
                <a:latin typeface="Arial" panose="020B0604020202020204" pitchFamily="34" charset="0"/>
                <a:ea typeface="MS Mincho" panose="02020609040205080304" pitchFamily="49" charset="-128"/>
                <a:cs typeface="Arial" panose="020B0604020202020204" pitchFamily="34" charset="0"/>
              </a:rPr>
              <a:t> </a:t>
            </a:r>
            <a:r>
              <a:rPr lang="en-US" sz="1200" kern="1200" dirty="0">
                <a:effectLst/>
                <a:latin typeface="Arial" panose="020B0604020202020204" pitchFamily="34" charset="0"/>
                <a:ea typeface="MS Mincho" panose="02020609040205080304" pitchFamily="49" charset="-128"/>
                <a:cs typeface="Arial" panose="020B0604020202020204" pitchFamily="34" charset="0"/>
              </a:rPr>
              <a:t>a(s) </a:t>
            </a:r>
            <a:r>
              <a:rPr lang="en-US" sz="1200" kern="1200" dirty="0" err="1">
                <a:effectLst/>
                <a:latin typeface="Arial" panose="020B0604020202020204" pitchFamily="34" charset="0"/>
                <a:ea typeface="MS Mincho" panose="02020609040205080304" pitchFamily="49" charset="-128"/>
                <a:cs typeface="Arial" panose="020B0604020202020204" pitchFamily="34" charset="0"/>
              </a:rPr>
              <a:t>resposta</a:t>
            </a:r>
            <a:r>
              <a:rPr lang="en-US" sz="1200" kern="1200" dirty="0">
                <a:effectLst/>
                <a:latin typeface="Arial" panose="020B0604020202020204" pitchFamily="34" charset="0"/>
                <a:ea typeface="MS Mincho" panose="02020609040205080304" pitchFamily="49" charset="-128"/>
                <a:cs typeface="Arial" panose="020B0604020202020204" pitchFamily="34" charset="0"/>
              </a:rPr>
              <a:t>(s). </a:t>
            </a:r>
            <a:r>
              <a:rPr lang="en-US" sz="1200" b="1" kern="1200" dirty="0">
                <a:effectLst/>
                <a:latin typeface="Arial" panose="020B0604020202020204" pitchFamily="34" charset="0"/>
                <a:ea typeface="MS Mincho" panose="02020609040205080304" pitchFamily="49" charset="-128"/>
                <a:cs typeface="Arial" panose="020B0604020202020204" pitchFamily="34" charset="0"/>
              </a:rPr>
              <a:t>&lt;CLICAR&gt; </a:t>
            </a:r>
            <a:r>
              <a:rPr lang="en-US" sz="1200" kern="1200" dirty="0">
                <a:effectLst/>
                <a:latin typeface="Arial" panose="020B0604020202020204" pitchFamily="34" charset="0"/>
                <a:ea typeface="MS Mincho" panose="02020609040205080304" pitchFamily="49" charset="-128"/>
                <a:cs typeface="Arial" panose="020B0604020202020204" pitchFamily="34" charset="0"/>
              </a:rPr>
              <a:t>para o </a:t>
            </a:r>
            <a:r>
              <a:rPr lang="en-US" sz="1200" kern="1200" dirty="0" err="1">
                <a:effectLst/>
                <a:latin typeface="Arial" panose="020B0604020202020204" pitchFamily="34" charset="0"/>
                <a:ea typeface="MS Mincho" panose="02020609040205080304" pitchFamily="49" charset="-128"/>
                <a:cs typeface="Arial" panose="020B0604020202020204" pitchFamily="34" charset="0"/>
              </a:rPr>
              <a:t>diapositivo</a:t>
            </a:r>
            <a:r>
              <a:rPr lang="en-US" sz="1200" kern="1200" dirty="0">
                <a:effectLst/>
                <a:latin typeface="Arial" panose="020B0604020202020204" pitchFamily="34" charset="0"/>
                <a:ea typeface="MS Mincho" panose="02020609040205080304" pitchFamily="49" charset="-128"/>
                <a:cs typeface="Arial" panose="020B0604020202020204" pitchFamily="34" charset="0"/>
              </a:rPr>
              <a:t> </a:t>
            </a:r>
            <a:r>
              <a:rPr lang="en-US" sz="1200" kern="1200" dirty="0" err="1">
                <a:effectLst/>
                <a:latin typeface="Arial" panose="020B0604020202020204" pitchFamily="34" charset="0"/>
                <a:ea typeface="MS Mincho" panose="02020609040205080304" pitchFamily="49" charset="-128"/>
                <a:cs typeface="Arial" panose="020B0604020202020204" pitchFamily="34" charset="0"/>
              </a:rPr>
              <a:t>seguinte</a:t>
            </a:r>
            <a:r>
              <a:rPr lang="en-US" sz="1200" kern="1200" dirty="0">
                <a:effectLst/>
                <a:latin typeface="Arial" panose="020B0604020202020204" pitchFamily="34" charset="0"/>
                <a:ea typeface="MS Mincho" panose="02020609040205080304" pitchFamily="49" charset="-128"/>
                <a:cs typeface="Arial" panose="020B0604020202020204" pitchFamily="34" charset="0"/>
              </a:rPr>
              <a:t> para </a:t>
            </a:r>
            <a:r>
              <a:rPr lang="en-US" sz="1200" kern="1200" dirty="0" err="1">
                <a:effectLst/>
                <a:latin typeface="Arial" panose="020B0604020202020204" pitchFamily="34" charset="0"/>
                <a:ea typeface="MS Mincho" panose="02020609040205080304" pitchFamily="49" charset="-128"/>
                <a:cs typeface="Arial" panose="020B0604020202020204" pitchFamily="34" charset="0"/>
              </a:rPr>
              <a:t>obter</a:t>
            </a:r>
            <a:r>
              <a:rPr lang="en-US" sz="1200" kern="1200" dirty="0">
                <a:effectLst/>
                <a:latin typeface="Arial" panose="020B0604020202020204" pitchFamily="34" charset="0"/>
                <a:ea typeface="MS Mincho" panose="02020609040205080304" pitchFamily="49" charset="-128"/>
                <a:cs typeface="Arial" panose="020B0604020202020204" pitchFamily="34" charset="0"/>
              </a:rPr>
              <a:t> </a:t>
            </a:r>
            <a:r>
              <a:rPr lang="en-US" sz="1200" kern="1200" dirty="0" err="1">
                <a:effectLst/>
                <a:latin typeface="Arial" panose="020B0604020202020204" pitchFamily="34" charset="0"/>
                <a:ea typeface="MS Mincho" panose="02020609040205080304" pitchFamily="49" charset="-128"/>
                <a:cs typeface="Arial" panose="020B0604020202020204" pitchFamily="34" charset="0"/>
              </a:rPr>
              <a:t>respostas</a:t>
            </a:r>
            <a:r>
              <a:rPr lang="en-US" sz="1200" kern="1200" dirty="0">
                <a:effectLst/>
                <a:latin typeface="Arial" panose="020B0604020202020204" pitchFamily="34" charset="0"/>
                <a:ea typeface="MS Mincho" panose="02020609040205080304" pitchFamily="49" charset="-128"/>
                <a:cs typeface="Arial" panose="020B0604020202020204" pitchFamily="34" charset="0"/>
              </a:rPr>
              <a:t>.</a:t>
            </a:r>
            <a:endParaRPr lang="en-US" sz="1200" dirty="0">
              <a:effectLst/>
              <a:latin typeface="Arial" panose="020B0604020202020204" pitchFamily="34" charset="0"/>
              <a:ea typeface="MS Mincho" panose="02020609040205080304" pitchFamily="49" charset="-128"/>
              <a:cs typeface="Arial" panose="020B0604020202020204" pitchFamily="34" charset="0"/>
            </a:endParaRPr>
          </a:p>
          <a:p>
            <a:pPr marL="171450" marR="0" indent="-171450">
              <a:spcBef>
                <a:spcPts val="0"/>
              </a:spcBef>
              <a:spcAft>
                <a:spcPts val="0"/>
              </a:spcAft>
              <a:buFont typeface="Wingdings" panose="05000000000000000000" pitchFamily="2" charset="2"/>
              <a:buChar char="§"/>
              <a:tabLst>
                <a:tab pos="631825" algn="l"/>
              </a:tabLst>
            </a:pPr>
            <a:endParaRPr lang="en-US" sz="1200" dirty="0">
              <a:effectLst/>
              <a:latin typeface="Arial" panose="020B0604020202020204" pitchFamily="34" charset="0"/>
              <a:ea typeface="MS Mincho" panose="02020609040205080304" pitchFamily="49" charset="-128"/>
              <a:cs typeface="Arial" panose="020B0604020202020204" pitchFamily="34" charset="0"/>
            </a:endParaRPr>
          </a:p>
        </p:txBody>
      </p:sp>
      <p:sp>
        <p:nvSpPr>
          <p:cNvPr id="4" name="Slide Number Placeholder 3"/>
          <p:cNvSpPr>
            <a:spLocks noGrp="1"/>
          </p:cNvSpPr>
          <p:nvPr>
            <p:ph type="sldNum" sz="quarter" idx="5"/>
          </p:nvPr>
        </p:nvSpPr>
        <p:spPr/>
        <p:txBody>
          <a:bodyPr/>
          <a:lstStyle/>
          <a:p>
            <a:pPr marL="0" marR="0" lvl="0" indent="0" algn="r" defTabSz="930275" rtl="0" eaLnBrk="1" fontAlgn="base" latinLnBrk="0" hangingPunct="1">
              <a:lnSpc>
                <a:spcPct val="100000"/>
              </a:lnSpc>
              <a:spcBef>
                <a:spcPct val="0"/>
              </a:spcBef>
              <a:spcAft>
                <a:spcPct val="0"/>
              </a:spcAft>
              <a:buClrTx/>
              <a:buSzTx/>
              <a:buFontTx/>
              <a:buNone/>
              <a:tabLst/>
              <a:defRPr/>
            </a:pPr>
            <a:fld id="{F5F56037-6788-433A-A7B1-BC071E3268D5}"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t>119</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7566617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en-US" sz="1200" b="1" dirty="0"/>
              <a:t>Notas do </a:t>
            </a:r>
            <a:r>
              <a:rPr lang="en-US" sz="1200" b="1" dirty="0" err="1"/>
              <a:t>instrutor</a:t>
            </a:r>
            <a:r>
              <a:rPr lang="en-US" sz="1200" b="1" dirty="0"/>
              <a:t>:</a:t>
            </a:r>
          </a:p>
          <a:p>
            <a:pPr lvl="0"/>
            <a:endParaRPr lang="en-US" sz="1200" b="1" dirty="0"/>
          </a:p>
          <a:p>
            <a:pPr marL="171450" lvl="0" indent="-171450">
              <a:buFont typeface="Wingdings" panose="05000000000000000000" pitchFamily="2" charset="2"/>
              <a:buChar char="§"/>
            </a:pPr>
            <a:r>
              <a:rPr lang="en-US" sz="1200" b="1" u="sng" dirty="0" err="1"/>
              <a:t>Dizer</a:t>
            </a:r>
            <a:r>
              <a:rPr lang="en-US" sz="1200" b="1" u="sng" dirty="0"/>
              <a:t>:</a:t>
            </a:r>
            <a:r>
              <a:rPr lang="en-US" sz="1200" b="1" u="none" dirty="0"/>
              <a:t> </a:t>
            </a:r>
            <a:r>
              <a:rPr lang="en-US" sz="1200" b="0" dirty="0" err="1"/>
              <a:t>Todos</a:t>
            </a:r>
            <a:r>
              <a:rPr lang="en-US" sz="1200" b="0" dirty="0"/>
              <a:t> </a:t>
            </a:r>
            <a:r>
              <a:rPr lang="en-US" sz="1200" b="0" dirty="0" err="1"/>
              <a:t>eles</a:t>
            </a:r>
            <a:r>
              <a:rPr lang="en-US" sz="1200" b="0" dirty="0"/>
              <a:t>!</a:t>
            </a:r>
          </a:p>
          <a:p>
            <a:pPr lvl="0"/>
            <a:endParaRPr lang="en-US" sz="1200" b="1"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v"/>
              <a:tabLst/>
              <a:defRPr/>
            </a:pPr>
            <a:r>
              <a:rPr lang="en-US" sz="1200" b="1" i="1" dirty="0"/>
              <a:t>Este </a:t>
            </a:r>
            <a:r>
              <a:rPr lang="en-US" sz="1200" b="1" i="1" dirty="0" err="1"/>
              <a:t>diapositivo</a:t>
            </a:r>
            <a:r>
              <a:rPr lang="en-US" sz="1200" b="1" i="1" dirty="0"/>
              <a:t> </a:t>
            </a:r>
            <a:r>
              <a:rPr lang="en-US" sz="1200" b="1" i="1" dirty="0" err="1"/>
              <a:t>responde</a:t>
            </a:r>
            <a:r>
              <a:rPr lang="en-US" sz="1200" b="1" i="1" dirty="0"/>
              <a:t> à </a:t>
            </a:r>
            <a:r>
              <a:rPr lang="en-US" sz="1200" b="1" i="1" dirty="0" err="1"/>
              <a:t>pergunta</a:t>
            </a:r>
            <a:r>
              <a:rPr lang="en-US" sz="1200" b="1" i="1" dirty="0"/>
              <a:t> n.º 3 do </a:t>
            </a:r>
            <a:r>
              <a:rPr lang="en-US" sz="1200" b="1" i="1" dirty="0" err="1"/>
              <a:t>diapositivo</a:t>
            </a:r>
            <a:r>
              <a:rPr lang="en-US" sz="1200" b="1" i="1" dirty="0"/>
              <a:t> anterior (</a:t>
            </a:r>
            <a:r>
              <a:rPr lang="en-US" sz="1200" b="1" i="1" dirty="0" err="1"/>
              <a:t>por</a:t>
            </a:r>
            <a:r>
              <a:rPr lang="en-US" sz="1200" b="1" i="1" dirty="0"/>
              <a:t> </a:t>
            </a:r>
            <a:r>
              <a:rPr lang="en-US" sz="1200" b="1" i="1" dirty="0" err="1"/>
              <a:t>exemplo</a:t>
            </a:r>
            <a:r>
              <a:rPr lang="en-US" sz="1200" b="1" i="1" dirty="0"/>
              <a:t>, </a:t>
            </a:r>
            <a:r>
              <a:rPr lang="en-US" sz="1200" b="1" i="1" dirty="0" err="1"/>
              <a:t>Porquê</a:t>
            </a:r>
            <a:r>
              <a:rPr lang="en-US" sz="1200" b="1" i="1" dirty="0"/>
              <a:t> </a:t>
            </a:r>
            <a:r>
              <a:rPr lang="en-US" sz="1200" b="1" i="1" dirty="0" err="1"/>
              <a:t>realizar</a:t>
            </a:r>
            <a:r>
              <a:rPr lang="en-US" sz="1200" b="1" i="1" dirty="0"/>
              <a:t> a </a:t>
            </a:r>
            <a:r>
              <a:rPr lang="en-US" sz="1200" b="1" i="1" dirty="0" err="1"/>
              <a:t>vigilância</a:t>
            </a:r>
            <a:r>
              <a:rPr lang="en-US" sz="1200" b="1" i="1" dirty="0"/>
              <a:t> das </a:t>
            </a:r>
            <a:r>
              <a:rPr lang="en-US" sz="1200" b="1" i="1" dirty="0" err="1"/>
              <a:t>populações</a:t>
            </a:r>
            <a:r>
              <a:rPr lang="en-US" sz="1200" b="1" i="1" dirty="0"/>
              <a:t> </a:t>
            </a:r>
            <a:r>
              <a:rPr lang="en-US" sz="1200" b="1" i="1" dirty="0" err="1"/>
              <a:t>animais</a:t>
            </a:r>
            <a:r>
              <a:rPr lang="en-US" sz="1200" b="1" i="1" dirty="0"/>
              <a:t>? (Qual é a </a:t>
            </a:r>
            <a:r>
              <a:rPr lang="en-US" sz="1200" b="1" i="1" dirty="0" err="1"/>
              <a:t>razão</a:t>
            </a:r>
            <a:r>
              <a:rPr lang="en-US" sz="1200" b="1" i="1" dirty="0"/>
              <a:t> para </a:t>
            </a:r>
            <a:r>
              <a:rPr lang="en-US" sz="1200" b="1" i="1" dirty="0" err="1"/>
              <a:t>partilhar</a:t>
            </a:r>
            <a:r>
              <a:rPr lang="en-US" sz="1200" b="1" i="1" dirty="0"/>
              <a:t> </a:t>
            </a:r>
            <a:r>
              <a:rPr lang="en-US" sz="1200" b="1" i="1" dirty="0" err="1"/>
              <a:t>estes</a:t>
            </a:r>
            <a:r>
              <a:rPr lang="en-US" sz="1200" b="1" i="1" dirty="0"/>
              <a:t> dados de </a:t>
            </a:r>
            <a:r>
              <a:rPr lang="en-US" sz="1200" b="1" i="1" dirty="0" err="1"/>
              <a:t>vigilância</a:t>
            </a:r>
            <a:r>
              <a:rPr lang="en-US" sz="1200" b="1" i="1" dirty="0"/>
              <a:t> com </a:t>
            </a:r>
            <a:r>
              <a:rPr lang="en-US" sz="1200" b="1" i="1" dirty="0" err="1"/>
              <a:t>os</a:t>
            </a:r>
            <a:r>
              <a:rPr lang="en-US" sz="1200" b="1" i="1" dirty="0"/>
              <a:t> </a:t>
            </a:r>
            <a:r>
              <a:rPr lang="en-US" sz="1200" b="1" i="1" dirty="0" err="1"/>
              <a:t>sectores</a:t>
            </a:r>
            <a:r>
              <a:rPr lang="en-US" sz="1200" b="1" i="1" dirty="0"/>
              <a:t> </a:t>
            </a:r>
            <a:r>
              <a:rPr lang="en-US" sz="1200" b="1" i="1" dirty="0" err="1"/>
              <a:t>humanos</a:t>
            </a:r>
            <a:r>
              <a:rPr lang="en-US" sz="1200" b="1" i="1" dirty="0"/>
              <a:t>?) ).  </a:t>
            </a:r>
            <a:r>
              <a:rPr lang="en-US" sz="1200" b="1" i="1" dirty="0" err="1"/>
              <a:t>Reforce</a:t>
            </a:r>
            <a:r>
              <a:rPr lang="en-US" sz="1200" b="1" i="1" dirty="0"/>
              <a:t> as </a:t>
            </a:r>
            <a:r>
              <a:rPr lang="en-US" sz="1200" b="1" i="1" dirty="0" err="1"/>
              <a:t>respostas</a:t>
            </a:r>
            <a:r>
              <a:rPr lang="en-US" sz="1200" b="1" i="1" dirty="0"/>
              <a:t> </a:t>
            </a:r>
            <a:r>
              <a:rPr lang="en-US" sz="1200" b="1" i="1" dirty="0" err="1"/>
              <a:t>fornecidas</a:t>
            </a:r>
            <a:r>
              <a:rPr lang="en-US" sz="1200" b="1" i="1" dirty="0"/>
              <a:t> </a:t>
            </a:r>
            <a:r>
              <a:rPr lang="en-US" sz="1200" b="1" i="1" dirty="0" err="1"/>
              <a:t>pelos</a:t>
            </a:r>
            <a:r>
              <a:rPr lang="en-US" sz="1200" b="1" i="1" dirty="0"/>
              <a:t> </a:t>
            </a:r>
            <a:r>
              <a:rPr lang="en-US" sz="1200" b="1" i="1" dirty="0" err="1"/>
              <a:t>participantes</a:t>
            </a:r>
            <a:r>
              <a:rPr lang="en-US" sz="1200" b="1" i="1" dirty="0"/>
              <a:t> que se </a:t>
            </a:r>
            <a:r>
              <a:rPr lang="en-US" sz="1200" b="1" i="1" dirty="0" err="1"/>
              <a:t>alinham</a:t>
            </a:r>
            <a:r>
              <a:rPr lang="en-US" sz="1200" b="1" i="1" dirty="0"/>
              <a:t> com </a:t>
            </a:r>
            <a:r>
              <a:rPr lang="en-US" sz="1200" b="1" i="1" dirty="0" err="1"/>
              <a:t>esta</a:t>
            </a:r>
            <a:r>
              <a:rPr lang="en-US" sz="1200" b="1" i="1" dirty="0"/>
              <a:t> </a:t>
            </a:r>
            <a:r>
              <a:rPr lang="en-US" sz="1200" b="1" i="1" dirty="0" err="1"/>
              <a:t>resposta</a:t>
            </a:r>
            <a:r>
              <a:rPr lang="en-US" sz="1200" b="1" i="1" dirty="0"/>
              <a:t>.</a:t>
            </a:r>
          </a:p>
          <a:p>
            <a:pPr lvl="0"/>
            <a:endParaRPr lang="en-US" sz="1600" b="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12</a:t>
            </a:fld>
            <a:endParaRPr lang="en-US" altLang="en-US"/>
          </a:p>
        </p:txBody>
      </p:sp>
    </p:spTree>
    <p:extLst>
      <p:ext uri="{BB962C8B-B14F-4D97-AF65-F5344CB8AC3E}">
        <p14:creationId xmlns:p14="http://schemas.microsoft.com/office/powerpoint/2010/main" val="4233377593"/>
      </p:ext>
    </p:extLst>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1" dirty="0"/>
              <a:t>Notas do </a:t>
            </a:r>
            <a:r>
              <a:rPr lang="en-US" sz="1200" b="1" dirty="0" err="1"/>
              <a:t>instrutor</a:t>
            </a:r>
            <a:r>
              <a:rPr lang="en-US" sz="1200" b="1" dirty="0"/>
              <a:t>:</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dirty="0"/>
          </a:p>
          <a:p>
            <a:pPr marL="171450" marR="0" indent="-171450">
              <a:spcBef>
                <a:spcPts val="0"/>
              </a:spcBef>
              <a:spcAft>
                <a:spcPts val="0"/>
              </a:spcAft>
              <a:buFont typeface="Wingdings" panose="05000000000000000000" pitchFamily="2" charset="2"/>
              <a:buChar char="§"/>
              <a:tabLst>
                <a:tab pos="631825" algn="l"/>
              </a:tabLst>
            </a:pPr>
            <a:r>
              <a:rPr lang="en-US" sz="1200" b="1" u="none" kern="1200" dirty="0">
                <a:effectLst/>
                <a:latin typeface="Arial" panose="020B0604020202020204" pitchFamily="34" charset="0"/>
                <a:ea typeface="Yu Mincho" panose="02020400000000000000" pitchFamily="18" charset="-128"/>
                <a:cs typeface="Arial" panose="020B0604020202020204" pitchFamily="34" charset="0"/>
              </a:rPr>
              <a:t>&lt;CLICAR&gt;</a:t>
            </a:r>
          </a:p>
          <a:p>
            <a:pPr marL="0" marR="0" indent="0">
              <a:spcBef>
                <a:spcPts val="0"/>
              </a:spcBef>
              <a:spcAft>
                <a:spcPts val="0"/>
              </a:spcAft>
              <a:buFont typeface="Wingdings" panose="05000000000000000000" pitchFamily="2" charset="2"/>
              <a:buNone/>
              <a:tabLst>
                <a:tab pos="631825" algn="l"/>
              </a:tabLst>
            </a:pPr>
            <a:endParaRPr lang="en-US" sz="1200" b="1" u="none" kern="1200" dirty="0">
              <a:effectLst/>
              <a:latin typeface="Arial" panose="020B0604020202020204" pitchFamily="34" charset="0"/>
              <a:ea typeface="Yu Mincho" panose="02020400000000000000" pitchFamily="18" charset="-128"/>
              <a:cs typeface="Arial" panose="020B0604020202020204" pitchFamily="34" charset="0"/>
            </a:endParaRPr>
          </a:p>
          <a:p>
            <a:pPr marL="171450" marR="0" indent="-171450">
              <a:spcBef>
                <a:spcPts val="0"/>
              </a:spcBef>
              <a:spcAft>
                <a:spcPts val="0"/>
              </a:spcAft>
              <a:buFont typeface="Wingdings" panose="05000000000000000000" pitchFamily="2" charset="2"/>
              <a:buChar char="§"/>
              <a:tabLst>
                <a:tab pos="631825" algn="l"/>
              </a:tabLst>
            </a:pPr>
            <a:r>
              <a:rPr lang="en-US" sz="1200" b="1" u="sng" kern="1200" dirty="0" err="1">
                <a:effectLst/>
                <a:latin typeface="Arial" panose="020B0604020202020204" pitchFamily="34" charset="0"/>
                <a:ea typeface="Yu Mincho" panose="02020400000000000000" pitchFamily="18" charset="-128"/>
                <a:cs typeface="Arial" panose="020B0604020202020204" pitchFamily="34" charset="0"/>
              </a:rPr>
              <a:t>Comentário</a:t>
            </a:r>
            <a:r>
              <a:rPr lang="en-US" sz="1200" b="1" u="sng" kern="1200" dirty="0">
                <a:effectLst/>
                <a:latin typeface="Arial" panose="020B0604020202020204" pitchFamily="34" charset="0"/>
                <a:ea typeface="Yu Mincho" panose="02020400000000000000" pitchFamily="18" charset="-128"/>
                <a:cs typeface="Arial" panose="020B0604020202020204" pitchFamily="34" charset="0"/>
              </a:rPr>
              <a:t>:</a:t>
            </a:r>
            <a:r>
              <a:rPr lang="en-US" sz="1200" b="1" u="none" kern="1200" dirty="0">
                <a:effectLst/>
                <a:latin typeface="Arial" panose="020B0604020202020204" pitchFamily="34" charset="0"/>
                <a:ea typeface="Yu Mincho" panose="02020400000000000000" pitchFamily="18" charset="-128"/>
                <a:cs typeface="Arial" panose="020B0604020202020204" pitchFamily="34" charset="0"/>
              </a:rPr>
              <a:t> </a:t>
            </a:r>
            <a:r>
              <a:rPr lang="en-US" sz="1200" kern="1200" dirty="0">
                <a:effectLst/>
                <a:latin typeface="Arial" panose="020B0604020202020204" pitchFamily="34" charset="0"/>
                <a:ea typeface="Yu Mincho" panose="02020400000000000000" pitchFamily="18" charset="-128"/>
                <a:cs typeface="Arial" panose="020B0604020202020204" pitchFamily="34" charset="0"/>
              </a:rPr>
              <a:t>A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vacinação</a:t>
            </a:r>
            <a:r>
              <a:rPr lang="en-US" sz="1200" kern="1200" dirty="0">
                <a:effectLst/>
                <a:latin typeface="Arial" panose="020B0604020202020204" pitchFamily="34" charset="0"/>
                <a:ea typeface="Yu Mincho" panose="02020400000000000000" pitchFamily="18" charset="-128"/>
                <a:cs typeface="Arial" panose="020B0604020202020204" pitchFamily="34" charset="0"/>
              </a:rPr>
              <a:t>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induziu</a:t>
            </a:r>
            <a:r>
              <a:rPr lang="en-US" sz="1200" kern="1200" dirty="0">
                <a:effectLst/>
                <a:latin typeface="Arial" panose="020B0604020202020204" pitchFamily="34" charset="0"/>
                <a:ea typeface="Yu Mincho" panose="02020400000000000000" pitchFamily="18" charset="-128"/>
                <a:cs typeface="Arial" panose="020B0604020202020204" pitchFamily="34" charset="0"/>
              </a:rPr>
              <a:t> uma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resposta</a:t>
            </a:r>
            <a:r>
              <a:rPr lang="en-US" sz="1200" kern="1200" dirty="0">
                <a:effectLst/>
                <a:latin typeface="Arial" panose="020B0604020202020204" pitchFamily="34" charset="0"/>
                <a:ea typeface="Yu Mincho" panose="02020400000000000000" pitchFamily="18" charset="-128"/>
                <a:cs typeface="Arial" panose="020B0604020202020204" pitchFamily="34" charset="0"/>
              </a:rPr>
              <a:t> de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anticorpos</a:t>
            </a:r>
            <a:r>
              <a:rPr lang="en-US" sz="1200" kern="1200" dirty="0">
                <a:effectLst/>
                <a:latin typeface="Arial" panose="020B0604020202020204" pitchFamily="34" charset="0"/>
                <a:ea typeface="Yu Mincho" panose="02020400000000000000" pitchFamily="18" charset="-128"/>
                <a:cs typeface="Arial" panose="020B0604020202020204" pitchFamily="34" charset="0"/>
              </a:rPr>
              <a:t>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em</a:t>
            </a:r>
            <a:r>
              <a:rPr lang="en-US" sz="1200" kern="1200" dirty="0">
                <a:effectLst/>
                <a:latin typeface="Arial" panose="020B0604020202020204" pitchFamily="34" charset="0"/>
                <a:ea typeface="Yu Mincho" panose="02020400000000000000" pitchFamily="18" charset="-128"/>
                <a:cs typeface="Arial" panose="020B0604020202020204" pitchFamily="34" charset="0"/>
              </a:rPr>
              <a:t> ambas as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espécies</a:t>
            </a:r>
            <a:r>
              <a:rPr lang="en-US" sz="1200" kern="1200" dirty="0">
                <a:effectLst/>
                <a:latin typeface="Arial" panose="020B0604020202020204" pitchFamily="34" charset="0"/>
                <a:ea typeface="Yu Mincho" panose="02020400000000000000" pitchFamily="18" charset="-128"/>
                <a:cs typeface="Arial" panose="020B0604020202020204" pitchFamily="34" charset="0"/>
              </a:rPr>
              <a:t>,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pelo</a:t>
            </a:r>
            <a:r>
              <a:rPr lang="en-US" sz="1200" kern="1200" dirty="0">
                <a:effectLst/>
                <a:latin typeface="Arial" panose="020B0604020202020204" pitchFamily="34" charset="0"/>
                <a:ea typeface="Yu Mincho" panose="02020400000000000000" pitchFamily="18" charset="-128"/>
                <a:cs typeface="Arial" panose="020B0604020202020204" pitchFamily="34" charset="0"/>
              </a:rPr>
              <a:t> que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pode</a:t>
            </a:r>
            <a:r>
              <a:rPr lang="en-US" sz="1200" kern="1200" dirty="0">
                <a:effectLst/>
                <a:latin typeface="Arial" panose="020B0604020202020204" pitchFamily="34" charset="0"/>
                <a:ea typeface="Yu Mincho" panose="02020400000000000000" pitchFamily="18" charset="-128"/>
                <a:cs typeface="Arial" panose="020B0604020202020204" pitchFamily="34" charset="0"/>
              </a:rPr>
              <a:t> ser uma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medida</a:t>
            </a:r>
            <a:r>
              <a:rPr lang="en-US" sz="1200" kern="1200" dirty="0">
                <a:effectLst/>
                <a:latin typeface="Arial" panose="020B0604020202020204" pitchFamily="34" charset="0"/>
                <a:ea typeface="Yu Mincho" panose="02020400000000000000" pitchFamily="18" charset="-128"/>
                <a:cs typeface="Arial" panose="020B0604020202020204" pitchFamily="34" charset="0"/>
              </a:rPr>
              <a:t>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adequada</a:t>
            </a:r>
            <a:r>
              <a:rPr lang="en-US" sz="1200" kern="1200" dirty="0">
                <a:effectLst/>
                <a:latin typeface="Arial" panose="020B0604020202020204" pitchFamily="34" charset="0"/>
                <a:ea typeface="Yu Mincho" panose="02020400000000000000" pitchFamily="18" charset="-128"/>
                <a:cs typeface="Arial" panose="020B0604020202020204" pitchFamily="34" charset="0"/>
              </a:rPr>
              <a:t> para a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prevenção</a:t>
            </a:r>
            <a:r>
              <a:rPr lang="en-US" sz="1200" kern="1200" dirty="0">
                <a:effectLst/>
                <a:latin typeface="Arial" panose="020B0604020202020204" pitchFamily="34" charset="0"/>
                <a:ea typeface="Yu Mincho" panose="02020400000000000000" pitchFamily="18" charset="-128"/>
                <a:cs typeface="Arial" panose="020B0604020202020204" pitchFamily="34" charset="0"/>
              </a:rPr>
              <a:t> e o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controlo</a:t>
            </a:r>
            <a:r>
              <a:rPr lang="en-US" sz="1200" kern="1200" dirty="0">
                <a:effectLst/>
                <a:latin typeface="Arial" panose="020B0604020202020204" pitchFamily="34" charset="0"/>
                <a:ea typeface="Yu Mincho" panose="02020400000000000000" pitchFamily="18" charset="-128"/>
                <a:cs typeface="Arial" panose="020B0604020202020204" pitchFamily="34" charset="0"/>
              </a:rPr>
              <a:t> de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surtos</a:t>
            </a:r>
            <a:r>
              <a:rPr lang="en-US" sz="1200" kern="1200" dirty="0">
                <a:effectLst/>
                <a:latin typeface="Arial" panose="020B0604020202020204" pitchFamily="34" charset="0"/>
                <a:ea typeface="Yu Mincho" panose="02020400000000000000" pitchFamily="18" charset="-128"/>
                <a:cs typeface="Arial" panose="020B0604020202020204" pitchFamily="34" charset="0"/>
              </a:rPr>
              <a:t>.</a:t>
            </a:r>
          </a:p>
          <a:p>
            <a:pPr marL="171450" marR="0" indent="-171450">
              <a:spcBef>
                <a:spcPts val="0"/>
              </a:spcBef>
              <a:spcAft>
                <a:spcPts val="0"/>
              </a:spcAft>
              <a:buFont typeface="Wingdings" panose="05000000000000000000" pitchFamily="2" charset="2"/>
              <a:buChar char="§"/>
              <a:tabLst>
                <a:tab pos="631825" algn="l"/>
              </a:tabLst>
            </a:pPr>
            <a:endParaRPr lang="en-US" sz="1200" kern="1200" dirty="0">
              <a:effectLst/>
              <a:latin typeface="Arial" panose="020B0604020202020204" pitchFamily="34" charset="0"/>
              <a:ea typeface="Yu Mincho" panose="02020400000000000000" pitchFamily="18" charset="-128"/>
              <a:cs typeface="Arial" panose="020B0604020202020204" pitchFamily="34" charset="0"/>
            </a:endParaRPr>
          </a:p>
          <a:p>
            <a:pPr marL="171450" marR="0" lvl="0" indent="-171450" algn="l" defTabSz="914400" rtl="0" eaLnBrk="0" fontAlgn="base" latinLnBrk="0" hangingPunct="0">
              <a:lnSpc>
                <a:spcPct val="100000"/>
              </a:lnSpc>
              <a:spcBef>
                <a:spcPts val="0"/>
              </a:spcBef>
              <a:spcAft>
                <a:spcPts val="0"/>
              </a:spcAft>
              <a:buClrTx/>
              <a:buSzTx/>
              <a:buFont typeface="Wingdings" panose="05000000000000000000" pitchFamily="2" charset="2"/>
              <a:buChar char="§"/>
              <a:tabLst>
                <a:tab pos="631825" algn="l"/>
              </a:tabLst>
              <a:defRPr/>
            </a:pPr>
            <a:r>
              <a:rPr lang="en-US" sz="1200" b="1" u="none" kern="1200" dirty="0">
                <a:effectLst/>
                <a:latin typeface="Arial" panose="020B0604020202020204" pitchFamily="34" charset="0"/>
                <a:ea typeface="Yu Mincho" panose="02020400000000000000" pitchFamily="18" charset="-128"/>
                <a:cs typeface="Arial" panose="020B0604020202020204" pitchFamily="34" charset="0"/>
              </a:rPr>
              <a:t>&lt;CLICAR&gt;</a:t>
            </a:r>
          </a:p>
          <a:p>
            <a:pPr marL="171450" marR="0" indent="-171450">
              <a:spcBef>
                <a:spcPts val="0"/>
              </a:spcBef>
              <a:spcAft>
                <a:spcPts val="0"/>
              </a:spcAft>
              <a:buFont typeface="Wingdings" panose="05000000000000000000" pitchFamily="2" charset="2"/>
              <a:buChar char="§"/>
              <a:tabLst>
                <a:tab pos="631825" algn="l"/>
              </a:tabLst>
            </a:pPr>
            <a:endParaRPr lang="en-US" sz="1200" kern="1200" dirty="0">
              <a:effectLst/>
              <a:latin typeface="Arial" panose="020B0604020202020204" pitchFamily="34" charset="0"/>
              <a:ea typeface="Yu Mincho" panose="02020400000000000000" pitchFamily="18" charset="-128"/>
              <a:cs typeface="Arial" panose="020B0604020202020204" pitchFamily="34" charset="0"/>
            </a:endParaRPr>
          </a:p>
          <a:p>
            <a:pPr marL="171450" marR="0" indent="-171450">
              <a:spcBef>
                <a:spcPts val="0"/>
              </a:spcBef>
              <a:spcAft>
                <a:spcPts val="0"/>
              </a:spcAft>
              <a:buFont typeface="Wingdings" panose="05000000000000000000" pitchFamily="2" charset="2"/>
              <a:buChar char="§"/>
              <a:tabLst>
                <a:tab pos="631825" algn="l"/>
              </a:tabLst>
            </a:pPr>
            <a:r>
              <a:rPr lang="en-US" sz="1200" b="1" u="sng" kern="1200" dirty="0" err="1">
                <a:effectLst/>
                <a:latin typeface="Arial" panose="020B0604020202020204" pitchFamily="34" charset="0"/>
                <a:ea typeface="Yu Mincho" panose="02020400000000000000" pitchFamily="18" charset="-128"/>
                <a:cs typeface="Arial" panose="020B0604020202020204" pitchFamily="34" charset="0"/>
              </a:rPr>
              <a:t>Dizer</a:t>
            </a:r>
            <a:r>
              <a:rPr lang="en-US" sz="1200" b="1" u="sng" kern="1200" dirty="0">
                <a:effectLst/>
                <a:latin typeface="Arial" panose="020B0604020202020204" pitchFamily="34" charset="0"/>
                <a:ea typeface="Yu Mincho" panose="02020400000000000000" pitchFamily="18" charset="-128"/>
                <a:cs typeface="Arial" panose="020B0604020202020204" pitchFamily="34" charset="0"/>
              </a:rPr>
              <a:t>:</a:t>
            </a:r>
            <a:r>
              <a:rPr lang="en-US" sz="1200" b="1" u="none" kern="1200" dirty="0">
                <a:effectLst/>
                <a:latin typeface="Arial" panose="020B0604020202020204" pitchFamily="34" charset="0"/>
                <a:ea typeface="Yu Mincho" panose="02020400000000000000" pitchFamily="18" charset="-128"/>
                <a:cs typeface="Arial" panose="020B0604020202020204" pitchFamily="34" charset="0"/>
              </a:rPr>
              <a:t> </a:t>
            </a:r>
            <a:r>
              <a:rPr lang="en-US" sz="1200" kern="1200" dirty="0">
                <a:effectLst/>
                <a:latin typeface="Arial" panose="020B0604020202020204" pitchFamily="34" charset="0"/>
                <a:ea typeface="Yu Mincho" panose="02020400000000000000" pitchFamily="18" charset="-128"/>
                <a:cs typeface="Arial" panose="020B0604020202020204" pitchFamily="34" charset="0"/>
              </a:rPr>
              <a:t>As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campanhas</a:t>
            </a:r>
            <a:r>
              <a:rPr lang="en-US" sz="1200" kern="1200" dirty="0">
                <a:effectLst/>
                <a:latin typeface="Arial" panose="020B0604020202020204" pitchFamily="34" charset="0"/>
                <a:ea typeface="Yu Mincho" panose="02020400000000000000" pitchFamily="18" charset="-128"/>
                <a:cs typeface="Arial" panose="020B0604020202020204" pitchFamily="34" charset="0"/>
              </a:rPr>
              <a:t> de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vacinação</a:t>
            </a:r>
            <a:r>
              <a:rPr lang="en-US" sz="1200" kern="1200" dirty="0">
                <a:effectLst/>
                <a:latin typeface="Arial" panose="020B0604020202020204" pitchFamily="34" charset="0"/>
                <a:ea typeface="Yu Mincho" panose="02020400000000000000" pitchFamily="18" charset="-128"/>
                <a:cs typeface="Arial" panose="020B0604020202020204" pitchFamily="34" charset="0"/>
              </a:rPr>
              <a:t>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foram</a:t>
            </a:r>
            <a:r>
              <a:rPr lang="en-US" sz="1200" kern="1200" dirty="0">
                <a:effectLst/>
                <a:latin typeface="Arial" panose="020B0604020202020204" pitchFamily="34" charset="0"/>
                <a:ea typeface="Yu Mincho" panose="02020400000000000000" pitchFamily="18" charset="-128"/>
                <a:cs typeface="Arial" panose="020B0604020202020204" pitchFamily="34" charset="0"/>
              </a:rPr>
              <a:t>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realizadas</a:t>
            </a:r>
            <a:r>
              <a:rPr lang="en-US" sz="1200" kern="1200" dirty="0">
                <a:effectLst/>
                <a:latin typeface="Arial" panose="020B0604020202020204" pitchFamily="34" charset="0"/>
                <a:ea typeface="Yu Mincho" panose="02020400000000000000" pitchFamily="18" charset="-128"/>
                <a:cs typeface="Arial" panose="020B0604020202020204" pitchFamily="34" charset="0"/>
              </a:rPr>
              <a:t> 2-3 meses antes das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colheitas</a:t>
            </a:r>
            <a:r>
              <a:rPr lang="en-US" sz="1200" kern="1200" dirty="0">
                <a:effectLst/>
                <a:latin typeface="Arial" panose="020B0604020202020204" pitchFamily="34" charset="0"/>
                <a:ea typeface="Yu Mincho" panose="02020400000000000000" pitchFamily="18" charset="-128"/>
                <a:cs typeface="Arial" panose="020B0604020202020204" pitchFamily="34" charset="0"/>
              </a:rPr>
              <a:t> de arroz,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pelo</a:t>
            </a:r>
            <a:r>
              <a:rPr lang="en-US" sz="1200" kern="1200" dirty="0">
                <a:effectLst/>
                <a:latin typeface="Arial" panose="020B0604020202020204" pitchFamily="34" charset="0"/>
                <a:ea typeface="Yu Mincho" panose="02020400000000000000" pitchFamily="18" charset="-128"/>
                <a:cs typeface="Arial" panose="020B0604020202020204" pitchFamily="34" charset="0"/>
              </a:rPr>
              <a:t> que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os</a:t>
            </a:r>
            <a:r>
              <a:rPr lang="en-US" sz="1200" kern="1200" dirty="0">
                <a:effectLst/>
                <a:latin typeface="Arial" panose="020B0604020202020204" pitchFamily="34" charset="0"/>
                <a:ea typeface="Yu Mincho" panose="02020400000000000000" pitchFamily="18" charset="-128"/>
                <a:cs typeface="Arial" panose="020B0604020202020204" pitchFamily="34" charset="0"/>
              </a:rPr>
              <a:t>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níveis</a:t>
            </a:r>
            <a:r>
              <a:rPr lang="en-US" sz="1200" kern="1200" dirty="0">
                <a:effectLst/>
                <a:latin typeface="Arial" panose="020B0604020202020204" pitchFamily="34" charset="0"/>
                <a:ea typeface="Yu Mincho" panose="02020400000000000000" pitchFamily="18" charset="-128"/>
                <a:cs typeface="Arial" panose="020B0604020202020204" pitchFamily="34" charset="0"/>
              </a:rPr>
              <a:t> de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anticorpos</a:t>
            </a:r>
            <a:r>
              <a:rPr lang="en-US" sz="1200" kern="1200" dirty="0">
                <a:effectLst/>
                <a:latin typeface="Arial" panose="020B0604020202020204" pitchFamily="34" charset="0"/>
                <a:ea typeface="Yu Mincho" panose="02020400000000000000" pitchFamily="18" charset="-128"/>
                <a:cs typeface="Arial" panose="020B0604020202020204" pitchFamily="34" charset="0"/>
              </a:rPr>
              <a:t>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serão</a:t>
            </a:r>
            <a:r>
              <a:rPr lang="en-US" sz="1200" kern="1200" dirty="0">
                <a:effectLst/>
                <a:latin typeface="Arial" panose="020B0604020202020204" pitchFamily="34" charset="0"/>
                <a:ea typeface="Yu Mincho" panose="02020400000000000000" pitchFamily="18" charset="-128"/>
                <a:cs typeface="Arial" panose="020B0604020202020204" pitchFamily="34" charset="0"/>
              </a:rPr>
              <a:t>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mais</a:t>
            </a:r>
            <a:r>
              <a:rPr lang="en-US" sz="1200" kern="1200" dirty="0">
                <a:effectLst/>
                <a:latin typeface="Arial" panose="020B0604020202020204" pitchFamily="34" charset="0"/>
                <a:ea typeface="Yu Mincho" panose="02020400000000000000" pitchFamily="18" charset="-128"/>
                <a:cs typeface="Arial" panose="020B0604020202020204" pitchFamily="34" charset="0"/>
              </a:rPr>
              <a:t>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elevados</a:t>
            </a:r>
            <a:r>
              <a:rPr lang="en-US" sz="1200" kern="1200" dirty="0">
                <a:effectLst/>
                <a:latin typeface="Arial" panose="020B0604020202020204" pitchFamily="34" charset="0"/>
                <a:ea typeface="Yu Mincho" panose="02020400000000000000" pitchFamily="18" charset="-128"/>
                <a:cs typeface="Arial" panose="020B0604020202020204" pitchFamily="34" charset="0"/>
              </a:rPr>
              <a:t>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quando</a:t>
            </a:r>
            <a:r>
              <a:rPr lang="en-US" sz="1200" kern="1200" dirty="0">
                <a:effectLst/>
                <a:latin typeface="Arial" panose="020B0604020202020204" pitchFamily="34" charset="0"/>
                <a:ea typeface="Yu Mincho" panose="02020400000000000000" pitchFamily="18" charset="-128"/>
                <a:cs typeface="Arial" panose="020B0604020202020204" pitchFamily="34" charset="0"/>
              </a:rPr>
              <a:t>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ocorrer</a:t>
            </a:r>
            <a:r>
              <a:rPr lang="en-US" sz="1200" kern="1200" dirty="0">
                <a:effectLst/>
                <a:latin typeface="Arial" panose="020B0604020202020204" pitchFamily="34" charset="0"/>
                <a:ea typeface="Yu Mincho" panose="02020400000000000000" pitchFamily="18" charset="-128"/>
                <a:cs typeface="Arial" panose="020B0604020202020204" pitchFamily="34" charset="0"/>
              </a:rPr>
              <a:t> a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exposição</a:t>
            </a:r>
            <a:r>
              <a:rPr lang="en-US" sz="1200" kern="1200" dirty="0">
                <a:effectLst/>
                <a:latin typeface="Arial" panose="020B0604020202020204" pitchFamily="34" charset="0"/>
                <a:ea typeface="Yu Mincho" panose="02020400000000000000" pitchFamily="18" charset="-128"/>
                <a:cs typeface="Arial" panose="020B0604020202020204" pitchFamily="34" charset="0"/>
              </a:rPr>
              <a:t> a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aves</a:t>
            </a:r>
            <a:r>
              <a:rPr lang="en-US" sz="1200" kern="1200" dirty="0">
                <a:effectLst/>
                <a:latin typeface="Arial" panose="020B0604020202020204" pitchFamily="34" charset="0"/>
                <a:ea typeface="Yu Mincho" panose="02020400000000000000" pitchFamily="18" charset="-128"/>
                <a:cs typeface="Arial" panose="020B0604020202020204" pitchFamily="34" charset="0"/>
              </a:rPr>
              <a:t> </a:t>
            </a:r>
            <a:r>
              <a:rPr lang="en-US" sz="1200" kern="1200" dirty="0" err="1">
                <a:effectLst/>
                <a:latin typeface="Arial" panose="020B0604020202020204" pitchFamily="34" charset="0"/>
                <a:ea typeface="Yu Mincho" panose="02020400000000000000" pitchFamily="18" charset="-128"/>
                <a:cs typeface="Arial" panose="020B0604020202020204" pitchFamily="34" charset="0"/>
              </a:rPr>
              <a:t>selvagens</a:t>
            </a:r>
            <a:r>
              <a:rPr lang="en-US" sz="1200" kern="1200" dirty="0">
                <a:effectLst/>
                <a:latin typeface="Arial" panose="020B0604020202020204" pitchFamily="34" charset="0"/>
                <a:ea typeface="Yu Mincho" panose="02020400000000000000" pitchFamily="18" charset="-128"/>
                <a:cs typeface="Arial" panose="020B0604020202020204" pitchFamily="34" charset="0"/>
              </a:rPr>
              <a:t>.</a:t>
            </a:r>
            <a:endParaRPr lang="en-US" sz="1200" dirty="0">
              <a:effectLst/>
              <a:latin typeface="Arial" panose="020B0604020202020204" pitchFamily="34" charset="0"/>
              <a:ea typeface="MS Mincho" panose="02020609040205080304" pitchFamily="49" charset="-128"/>
              <a:cs typeface="Arial" panose="020B0604020202020204" pitchFamily="34" charset="0"/>
            </a:endParaRPr>
          </a:p>
          <a:p>
            <a:pPr marL="0" marR="0">
              <a:spcBef>
                <a:spcPts val="0"/>
              </a:spcBef>
              <a:spcAft>
                <a:spcPts val="0"/>
              </a:spcAft>
            </a:pPr>
            <a:r>
              <a:rPr lang="en-US" sz="1200" dirty="0">
                <a:effectLst/>
                <a:latin typeface="Arial" panose="020B0604020202020204" pitchFamily="34" charset="0"/>
                <a:ea typeface="MS Mincho" panose="02020609040205080304" pitchFamily="49" charset="-128"/>
                <a:cs typeface="Arial" panose="020B0604020202020204" pitchFamily="34" charset="0"/>
              </a:rPr>
              <a:t> </a:t>
            </a:r>
          </a:p>
        </p:txBody>
      </p:sp>
      <p:sp>
        <p:nvSpPr>
          <p:cNvPr id="4" name="Slide Number Placeholder 3"/>
          <p:cNvSpPr>
            <a:spLocks noGrp="1"/>
          </p:cNvSpPr>
          <p:nvPr>
            <p:ph type="sldNum" sz="quarter" idx="5"/>
          </p:nvPr>
        </p:nvSpPr>
        <p:spPr/>
        <p:txBody>
          <a:bodyPr/>
          <a:lstStyle/>
          <a:p>
            <a:pPr marL="0" marR="0" lvl="0" indent="0" algn="r" defTabSz="930275" rtl="0" eaLnBrk="1" fontAlgn="base" latinLnBrk="0" hangingPunct="1">
              <a:lnSpc>
                <a:spcPct val="100000"/>
              </a:lnSpc>
              <a:spcBef>
                <a:spcPct val="0"/>
              </a:spcBef>
              <a:spcAft>
                <a:spcPct val="0"/>
              </a:spcAft>
              <a:buClrTx/>
              <a:buSzTx/>
              <a:buFontTx/>
              <a:buNone/>
              <a:tabLst/>
              <a:defRPr/>
            </a:pPr>
            <a:fld id="{F5F56037-6788-433A-A7B1-BC071E3268D5}"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t>120</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933650403"/>
      </p:ext>
    </p:extLst>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1" dirty="0"/>
              <a:t>Notas do </a:t>
            </a:r>
            <a:r>
              <a:rPr lang="en-US" sz="1200" b="1" dirty="0" err="1"/>
              <a:t>instrutor</a:t>
            </a:r>
            <a:r>
              <a:rPr lang="en-US" sz="1200" b="1" dirty="0"/>
              <a:t>:</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b="1"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i="0" u="sng" dirty="0" err="1"/>
              <a:t>Peça</a:t>
            </a:r>
            <a:r>
              <a:rPr lang="en-US" sz="1200" b="1" i="0" u="none" dirty="0"/>
              <a:t> </a:t>
            </a:r>
            <a:r>
              <a:rPr lang="en-US" sz="1200" b="0" i="0" u="none" dirty="0"/>
              <a:t>a </a:t>
            </a:r>
            <a:r>
              <a:rPr lang="en-US" sz="1200" b="0" i="0" dirty="0"/>
              <a:t>um </a:t>
            </a:r>
            <a:r>
              <a:rPr lang="en-US" sz="1200" b="0" i="0" dirty="0" err="1"/>
              <a:t>voluntário</a:t>
            </a:r>
            <a:r>
              <a:rPr lang="en-US" sz="1200" b="0" i="0" dirty="0"/>
              <a:t> para </a:t>
            </a:r>
            <a:r>
              <a:rPr lang="en-US" sz="1200" b="0" i="0" dirty="0" err="1"/>
              <a:t>ler</a:t>
            </a:r>
            <a:r>
              <a:rPr lang="en-US" sz="1200" b="0" i="0" dirty="0"/>
              <a:t> o </a:t>
            </a:r>
            <a:r>
              <a:rPr lang="en-US" sz="1200" b="0" i="0" dirty="0" err="1"/>
              <a:t>diapositivo</a:t>
            </a:r>
            <a:r>
              <a:rPr lang="en-US" sz="1200" b="0" i="0" dirty="0"/>
              <a:t>.</a:t>
            </a:r>
          </a:p>
          <a:p>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121</a:t>
            </a:fld>
            <a:endParaRPr lang="en-US" altLang="en-US"/>
          </a:p>
        </p:txBody>
      </p:sp>
    </p:spTree>
    <p:extLst>
      <p:ext uri="{BB962C8B-B14F-4D97-AF65-F5344CB8AC3E}">
        <p14:creationId xmlns:p14="http://schemas.microsoft.com/office/powerpoint/2010/main" val="1842740931"/>
      </p:ext>
    </p:extLst>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1" dirty="0"/>
              <a:t>Notas do </a:t>
            </a:r>
            <a:r>
              <a:rPr lang="en-US" sz="1200" b="1" dirty="0" err="1"/>
              <a:t>instrutor</a:t>
            </a:r>
            <a:r>
              <a:rPr lang="en-US" sz="1200" b="1" dirty="0"/>
              <a:t>:</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b="1" dirty="0"/>
          </a:p>
          <a:p>
            <a:pPr marL="171450" marR="0" lvl="0" indent="-171450" algn="l" defTabSz="914400" rtl="0" eaLnBrk="0" fontAlgn="base" latinLnBrk="0" hangingPunct="0">
              <a:lnSpc>
                <a:spcPct val="100000"/>
              </a:lnSpc>
              <a:spcBef>
                <a:spcPts val="0"/>
              </a:spcBef>
              <a:spcAft>
                <a:spcPts val="0"/>
              </a:spcAft>
              <a:buClrTx/>
              <a:buSzTx/>
              <a:buFont typeface="Wingdings" panose="05000000000000000000" pitchFamily="2" charset="2"/>
              <a:buChar char="v"/>
              <a:tabLst/>
              <a:defRPr/>
            </a:pPr>
            <a:r>
              <a:rPr lang="en-US" sz="1200" b="1" i="1" dirty="0" err="1"/>
              <a:t>Sugira</a:t>
            </a:r>
            <a:r>
              <a:rPr lang="en-US" sz="1200" b="1" i="1" dirty="0"/>
              <a:t> </a:t>
            </a:r>
            <a:r>
              <a:rPr lang="en-US" sz="1200" b="1" i="1" dirty="0" err="1"/>
              <a:t>aos</a:t>
            </a:r>
            <a:r>
              <a:rPr lang="en-US" sz="1200" b="1" i="1" dirty="0"/>
              <a:t> </a:t>
            </a:r>
            <a:r>
              <a:rPr lang="en-US" sz="1200" b="1" i="1" dirty="0" err="1"/>
              <a:t>participantes</a:t>
            </a:r>
            <a:r>
              <a:rPr lang="en-US" sz="1200" b="1" i="1" dirty="0"/>
              <a:t> que </a:t>
            </a:r>
            <a:r>
              <a:rPr lang="en-US" sz="1200" b="1" i="1" dirty="0" err="1"/>
              <a:t>calculem</a:t>
            </a:r>
            <a:r>
              <a:rPr lang="en-US" sz="1200" b="1" i="1" dirty="0"/>
              <a:t> a taxa de </a:t>
            </a:r>
            <a:r>
              <a:rPr lang="en-US" sz="1200" b="1" i="1" dirty="0" err="1"/>
              <a:t>incidência</a:t>
            </a:r>
            <a:r>
              <a:rPr lang="en-US" sz="1200" b="1" i="1" dirty="0"/>
              <a:t> para 2023.  </a:t>
            </a: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122</a:t>
            </a:fld>
            <a:endParaRPr lang="en-US" altLang="en-US"/>
          </a:p>
        </p:txBody>
      </p:sp>
    </p:spTree>
    <p:extLst>
      <p:ext uri="{BB962C8B-B14F-4D97-AF65-F5344CB8AC3E}">
        <p14:creationId xmlns:p14="http://schemas.microsoft.com/office/powerpoint/2010/main" val="3310232987"/>
      </p:ext>
    </p:extLst>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1" dirty="0"/>
              <a:t>Notas do </a:t>
            </a:r>
            <a:r>
              <a:rPr lang="en-US" sz="1200" b="1" dirty="0" err="1"/>
              <a:t>instrutor</a:t>
            </a:r>
            <a:r>
              <a:rPr lang="en-US" sz="1200" b="1" dirty="0"/>
              <a:t>:</a:t>
            </a:r>
          </a:p>
          <a:p>
            <a:pPr marL="0" marR="0">
              <a:spcBef>
                <a:spcPts val="0"/>
              </a:spcBef>
              <a:spcAft>
                <a:spcPts val="0"/>
              </a:spcAft>
            </a:pPr>
            <a:endParaRPr lang="en-US" sz="1200" baseline="0" dirty="0">
              <a:effectLst/>
              <a:latin typeface="Arial "/>
              <a:ea typeface="MS Mincho" panose="02020609040205080304" pitchFamily="49" charset="-128"/>
            </a:endParaRPr>
          </a:p>
          <a:p>
            <a:pPr marL="171450" marR="0" lvl="0" indent="-171450" algn="l" defTabSz="914400" rtl="0" eaLnBrk="0" fontAlgn="base" latinLnBrk="0" hangingPunct="0">
              <a:lnSpc>
                <a:spcPct val="100000"/>
              </a:lnSpc>
              <a:spcBef>
                <a:spcPts val="600"/>
              </a:spcBef>
              <a:spcAft>
                <a:spcPts val="0"/>
              </a:spcAft>
              <a:buClrTx/>
              <a:buSzTx/>
              <a:buFont typeface="Wingdings" panose="05000000000000000000" pitchFamily="2" charset="2"/>
              <a:buChar char="§"/>
              <a:tabLst/>
              <a:defRPr/>
            </a:pPr>
            <a:r>
              <a:rPr lang="en-US" sz="1200" b="1" u="sng" kern="1200" baseline="0" dirty="0" err="1">
                <a:effectLst/>
                <a:latin typeface="Arial "/>
                <a:ea typeface="MS Mincho" panose="02020609040205080304" pitchFamily="49" charset="-128"/>
              </a:rPr>
              <a:t>Diga</a:t>
            </a:r>
            <a:r>
              <a:rPr lang="en-US" sz="1200" b="1" u="sng" kern="1200" baseline="0" dirty="0">
                <a:effectLst/>
                <a:latin typeface="Arial "/>
                <a:ea typeface="MS Mincho" panose="02020609040205080304" pitchFamily="49" charset="-128"/>
              </a:rPr>
              <a:t>:</a:t>
            </a:r>
            <a:r>
              <a:rPr lang="en-US" sz="1200" b="1" u="none" kern="1200" baseline="0" dirty="0">
                <a:effectLst/>
                <a:latin typeface="Arial "/>
                <a:ea typeface="MS Mincho" panose="02020609040205080304" pitchFamily="49" charset="-128"/>
              </a:rPr>
              <a:t> </a:t>
            </a:r>
            <a:r>
              <a:rPr lang="en-US" sz="1200" kern="1200" baseline="0" dirty="0">
                <a:effectLst/>
                <a:latin typeface="Arial "/>
                <a:ea typeface="MS Mincho" panose="02020609040205080304" pitchFamily="49" charset="-128"/>
              </a:rPr>
              <a:t>Em </a:t>
            </a:r>
            <a:r>
              <a:rPr lang="en-US" sz="1200" kern="1200" baseline="0" dirty="0" err="1">
                <a:effectLst/>
                <a:latin typeface="Arial "/>
                <a:ea typeface="MS Mincho" panose="02020609040205080304" pitchFamily="49" charset="-128"/>
              </a:rPr>
              <a:t>Novembro</a:t>
            </a:r>
            <a:r>
              <a:rPr lang="en-US" sz="1200" kern="1200" baseline="0" dirty="0">
                <a:effectLst/>
                <a:latin typeface="Arial "/>
                <a:ea typeface="MS Mincho" panose="02020609040205080304" pitchFamily="49" charset="-128"/>
              </a:rPr>
              <a:t> de 2024, a taxa de </a:t>
            </a:r>
            <a:r>
              <a:rPr lang="en-US" sz="1200" kern="1200" baseline="0" dirty="0" err="1">
                <a:effectLst/>
                <a:latin typeface="Arial "/>
                <a:ea typeface="MS Mincho" panose="02020609040205080304" pitchFamily="49" charset="-128"/>
              </a:rPr>
              <a:t>incidência</a:t>
            </a:r>
            <a:r>
              <a:rPr lang="en-US" sz="1200" kern="1200" baseline="0" dirty="0">
                <a:effectLst/>
                <a:latin typeface="Arial "/>
                <a:ea typeface="MS Mincho" panose="02020609040205080304" pitchFamily="49" charset="-128"/>
              </a:rPr>
              <a:t> de influenza era de 44 / 85,000 = 51.76 / 100,000. (</a:t>
            </a:r>
            <a:r>
              <a:rPr lang="en-US" sz="1200" baseline="0" dirty="0">
                <a:effectLst/>
                <a:latin typeface="Arial "/>
                <a:ea typeface="MS Mincho" panose="02020609040205080304" pitchFamily="49" charset="-128"/>
              </a:rPr>
              <a:t>A taxa de </a:t>
            </a:r>
            <a:r>
              <a:rPr lang="en-US" sz="1200" baseline="0" dirty="0" err="1">
                <a:effectLst/>
                <a:latin typeface="Arial "/>
                <a:ea typeface="MS Mincho" panose="02020609040205080304" pitchFamily="49" charset="-128"/>
              </a:rPr>
              <a:t>incidência</a:t>
            </a:r>
            <a:r>
              <a:rPr lang="en-US" sz="1200" baseline="0" dirty="0">
                <a:effectLst/>
                <a:latin typeface="Arial "/>
                <a:ea typeface="MS Mincho" panose="02020609040205080304" pitchFamily="49" charset="-128"/>
              </a:rPr>
              <a:t> </a:t>
            </a:r>
            <a:r>
              <a:rPr lang="en-US" sz="1200" baseline="0" dirty="0" err="1">
                <a:effectLst/>
                <a:latin typeface="Arial "/>
                <a:ea typeface="MS Mincho" panose="02020609040205080304" pitchFamily="49" charset="-128"/>
              </a:rPr>
              <a:t>em</a:t>
            </a:r>
            <a:r>
              <a:rPr lang="en-US" sz="1200" baseline="0" dirty="0">
                <a:effectLst/>
                <a:latin typeface="Arial "/>
                <a:ea typeface="MS Mincho" panose="02020609040205080304" pitchFamily="49" charset="-128"/>
              </a:rPr>
              <a:t> 2018 é 63.5 / 100,000 = 54 / 85,000.) </a:t>
            </a:r>
            <a:r>
              <a:rPr lang="en-US" sz="1200" kern="1200" baseline="0" dirty="0">
                <a:effectLst/>
                <a:latin typeface="Arial "/>
                <a:ea typeface="MS Mincho" panose="02020609040205080304" pitchFamily="49" charset="-128"/>
              </a:rPr>
              <a:t>Se &lt;10 </a:t>
            </a:r>
            <a:r>
              <a:rPr lang="en-US" sz="1200" kern="1200" baseline="0" dirty="0" err="1">
                <a:effectLst/>
                <a:latin typeface="Arial "/>
                <a:ea typeface="MS Mincho" panose="02020609040205080304" pitchFamily="49" charset="-128"/>
              </a:rPr>
              <a:t>casos</a:t>
            </a:r>
            <a:r>
              <a:rPr lang="en-US" sz="1200" kern="1200" baseline="0" dirty="0">
                <a:effectLst/>
                <a:latin typeface="Arial "/>
                <a:ea typeface="MS Mincho" panose="02020609040205080304" pitchFamily="49" charset="-128"/>
              </a:rPr>
              <a:t> de influenza </a:t>
            </a:r>
            <a:r>
              <a:rPr lang="en-US" sz="1200" kern="1200" baseline="0" dirty="0" err="1">
                <a:effectLst/>
                <a:latin typeface="Arial "/>
                <a:ea typeface="MS Mincho" panose="02020609040205080304" pitchFamily="49" charset="-128"/>
              </a:rPr>
              <a:t>ocorrerem</a:t>
            </a:r>
            <a:r>
              <a:rPr lang="en-US" sz="1200" kern="1200" baseline="0" dirty="0">
                <a:effectLst/>
                <a:latin typeface="Arial "/>
                <a:ea typeface="MS Mincho" panose="02020609040205080304" pitchFamily="49" charset="-128"/>
              </a:rPr>
              <a:t> </a:t>
            </a:r>
            <a:r>
              <a:rPr lang="en-US" sz="1200" kern="1200" baseline="0" dirty="0" err="1">
                <a:effectLst/>
                <a:latin typeface="Arial "/>
                <a:ea typeface="MS Mincho" panose="02020609040205080304" pitchFamily="49" charset="-128"/>
              </a:rPr>
              <a:t>durante</a:t>
            </a:r>
            <a:r>
              <a:rPr lang="en-US" sz="1200" kern="1200" baseline="0" dirty="0">
                <a:effectLst/>
                <a:latin typeface="Arial "/>
                <a:ea typeface="MS Mincho" panose="02020609040205080304" pitchFamily="49" charset="-128"/>
              </a:rPr>
              <a:t> </a:t>
            </a:r>
            <a:r>
              <a:rPr lang="en-US" sz="1200" kern="1200" baseline="0" dirty="0" err="1">
                <a:effectLst/>
                <a:latin typeface="Arial "/>
                <a:ea typeface="MS Mincho" panose="02020609040205080304" pitchFamily="49" charset="-128"/>
              </a:rPr>
              <a:t>dezembro</a:t>
            </a:r>
            <a:r>
              <a:rPr lang="en-US" sz="1200" kern="1200" baseline="0" dirty="0">
                <a:effectLst/>
                <a:latin typeface="Arial "/>
                <a:ea typeface="MS Mincho" panose="02020609040205080304" pitchFamily="49" charset="-128"/>
              </a:rPr>
              <a:t>, a taxa de </a:t>
            </a:r>
            <a:r>
              <a:rPr lang="en-US" sz="1200" kern="1200" baseline="0" dirty="0" err="1">
                <a:effectLst/>
                <a:latin typeface="Arial "/>
                <a:ea typeface="MS Mincho" panose="02020609040205080304" pitchFamily="49" charset="-128"/>
              </a:rPr>
              <a:t>incidência</a:t>
            </a:r>
            <a:r>
              <a:rPr lang="en-US" sz="1200" kern="1200" baseline="0" dirty="0">
                <a:effectLst/>
                <a:latin typeface="Arial "/>
                <a:ea typeface="MS Mincho" panose="02020609040205080304" pitchFamily="49" charset="-128"/>
              </a:rPr>
              <a:t> para 2019 </a:t>
            </a:r>
            <a:r>
              <a:rPr lang="en-US" sz="1200" kern="1200" baseline="0" dirty="0" err="1">
                <a:effectLst/>
                <a:latin typeface="Arial "/>
                <a:ea typeface="MS Mincho" panose="02020609040205080304" pitchFamily="49" charset="-128"/>
              </a:rPr>
              <a:t>deve</a:t>
            </a:r>
            <a:r>
              <a:rPr lang="en-US" sz="1200" kern="1200" baseline="0" dirty="0">
                <a:effectLst/>
                <a:latin typeface="Arial "/>
                <a:ea typeface="MS Mincho" panose="02020609040205080304" pitchFamily="49" charset="-128"/>
              </a:rPr>
              <a:t> ser </a:t>
            </a:r>
            <a:r>
              <a:rPr lang="en-US" sz="1200" kern="1200" baseline="0" dirty="0" err="1">
                <a:effectLst/>
                <a:latin typeface="Arial "/>
                <a:ea typeface="MS Mincho" panose="02020609040205080304" pitchFamily="49" charset="-128"/>
              </a:rPr>
              <a:t>menor</a:t>
            </a:r>
            <a:r>
              <a:rPr lang="en-US" sz="1200" kern="1200" baseline="0" dirty="0">
                <a:effectLst/>
                <a:latin typeface="Arial "/>
                <a:ea typeface="MS Mincho" panose="02020609040205080304" pitchFamily="49" charset="-128"/>
              </a:rPr>
              <a:t> que 2018. Como </a:t>
            </a:r>
            <a:r>
              <a:rPr lang="en-US" sz="1200" kern="1200" baseline="0" dirty="0" err="1">
                <a:effectLst/>
                <a:latin typeface="Arial "/>
                <a:ea typeface="MS Mincho" panose="02020609040205080304" pitchFamily="49" charset="-128"/>
              </a:rPr>
              <a:t>mais</a:t>
            </a:r>
            <a:r>
              <a:rPr lang="en-US" sz="1200" kern="1200" baseline="0" dirty="0">
                <a:effectLst/>
                <a:latin typeface="Arial "/>
                <a:ea typeface="MS Mincho" panose="02020609040205080304" pitchFamily="49" charset="-128"/>
              </a:rPr>
              <a:t> </a:t>
            </a:r>
            <a:r>
              <a:rPr lang="en-US" sz="1200" kern="1200" baseline="0" dirty="0" err="1">
                <a:effectLst/>
                <a:latin typeface="Arial "/>
                <a:ea typeface="MS Mincho" panose="02020609040205080304" pitchFamily="49" charset="-128"/>
              </a:rPr>
              <a:t>casos</a:t>
            </a:r>
            <a:r>
              <a:rPr lang="en-US" sz="1200" kern="1200" baseline="0" dirty="0">
                <a:effectLst/>
                <a:latin typeface="Arial "/>
                <a:ea typeface="MS Mincho" panose="02020609040205080304" pitchFamily="49" charset="-128"/>
              </a:rPr>
              <a:t> de gripe </a:t>
            </a:r>
            <a:r>
              <a:rPr lang="en-US" sz="1200" kern="1200" baseline="0" dirty="0" err="1">
                <a:effectLst/>
                <a:latin typeface="Arial "/>
                <a:ea typeface="MS Mincho" panose="02020609040205080304" pitchFamily="49" charset="-128"/>
              </a:rPr>
              <a:t>ocorrem</a:t>
            </a:r>
            <a:r>
              <a:rPr lang="en-US" sz="1200" kern="1200" baseline="0" dirty="0">
                <a:effectLst/>
                <a:latin typeface="Arial "/>
                <a:ea typeface="MS Mincho" panose="02020609040205080304" pitchFamily="49" charset="-128"/>
              </a:rPr>
              <a:t> </a:t>
            </a:r>
            <a:r>
              <a:rPr lang="en-US" sz="1200" kern="1200" baseline="0" dirty="0" err="1">
                <a:effectLst/>
                <a:latin typeface="Arial "/>
                <a:ea typeface="MS Mincho" panose="02020609040205080304" pitchFamily="49" charset="-128"/>
              </a:rPr>
              <a:t>durante</a:t>
            </a:r>
            <a:r>
              <a:rPr lang="en-US" sz="1200" kern="1200" baseline="0" dirty="0">
                <a:effectLst/>
                <a:latin typeface="Arial "/>
                <a:ea typeface="MS Mincho" panose="02020609040205080304" pitchFamily="49" charset="-128"/>
              </a:rPr>
              <a:t> </a:t>
            </a:r>
            <a:r>
              <a:rPr lang="en-US" sz="1200" kern="1200" baseline="0" dirty="0" err="1">
                <a:effectLst/>
                <a:latin typeface="Arial "/>
                <a:ea typeface="MS Mincho" panose="02020609040205080304" pitchFamily="49" charset="-128"/>
              </a:rPr>
              <a:t>os</a:t>
            </a:r>
            <a:r>
              <a:rPr lang="en-US" sz="1200" kern="1200" baseline="0" dirty="0">
                <a:effectLst/>
                <a:latin typeface="Arial "/>
                <a:ea typeface="MS Mincho" panose="02020609040205080304" pitchFamily="49" charset="-128"/>
              </a:rPr>
              <a:t> meses de </a:t>
            </a:r>
            <a:r>
              <a:rPr lang="en-US" sz="1200" kern="1200" baseline="0" dirty="0" err="1">
                <a:effectLst/>
                <a:latin typeface="Arial "/>
                <a:ea typeface="MS Mincho" panose="02020609040205080304" pitchFamily="49" charset="-128"/>
              </a:rPr>
              <a:t>inverno</a:t>
            </a:r>
            <a:r>
              <a:rPr lang="en-US" sz="1200" kern="1200" baseline="0" dirty="0">
                <a:effectLst/>
                <a:latin typeface="Arial "/>
                <a:ea typeface="MS Mincho" panose="02020609040205080304" pitchFamily="49" charset="-128"/>
              </a:rPr>
              <a:t>, a taxa de </a:t>
            </a:r>
            <a:r>
              <a:rPr lang="en-US" sz="1200" kern="1200" baseline="0" dirty="0" err="1">
                <a:effectLst/>
                <a:latin typeface="Arial "/>
                <a:ea typeface="MS Mincho" panose="02020609040205080304" pitchFamily="49" charset="-128"/>
              </a:rPr>
              <a:t>incidência</a:t>
            </a:r>
            <a:r>
              <a:rPr lang="en-US" sz="1200" kern="1200" baseline="0" dirty="0">
                <a:effectLst/>
                <a:latin typeface="Arial "/>
                <a:ea typeface="MS Mincho" panose="02020609040205080304" pitchFamily="49" charset="-128"/>
              </a:rPr>
              <a:t> de gripe </a:t>
            </a:r>
            <a:r>
              <a:rPr lang="en-US" sz="1200" kern="1200" baseline="0" dirty="0" err="1">
                <a:effectLst/>
                <a:latin typeface="Arial "/>
                <a:ea typeface="MS Mincho" panose="02020609040205080304" pitchFamily="49" charset="-128"/>
              </a:rPr>
              <a:t>em</a:t>
            </a:r>
            <a:r>
              <a:rPr lang="en-US" sz="1200" kern="1200" baseline="0" dirty="0">
                <a:effectLst/>
                <a:latin typeface="Arial "/>
                <a:ea typeface="MS Mincho" panose="02020609040205080304" pitchFamily="49" charset="-128"/>
              </a:rPr>
              <a:t> 2024 </a:t>
            </a:r>
            <a:r>
              <a:rPr lang="en-US" sz="1200" kern="1200" baseline="0" dirty="0" err="1">
                <a:effectLst/>
                <a:latin typeface="Arial "/>
                <a:ea typeface="MS Mincho" panose="02020609040205080304" pitchFamily="49" charset="-128"/>
              </a:rPr>
              <a:t>provavelmente</a:t>
            </a:r>
            <a:r>
              <a:rPr lang="en-US" sz="1200" kern="1200" baseline="0" dirty="0">
                <a:effectLst/>
                <a:latin typeface="Arial "/>
                <a:ea typeface="MS Mincho" panose="02020609040205080304" pitchFamily="49" charset="-128"/>
              </a:rPr>
              <a:t> </a:t>
            </a:r>
            <a:r>
              <a:rPr lang="en-US" sz="1200" kern="1200" baseline="0" dirty="0" err="1">
                <a:effectLst/>
                <a:latin typeface="Arial "/>
                <a:ea typeface="MS Mincho" panose="02020609040205080304" pitchFamily="49" charset="-128"/>
              </a:rPr>
              <a:t>será</a:t>
            </a:r>
            <a:r>
              <a:rPr lang="en-US" sz="1200" kern="1200" baseline="0" dirty="0">
                <a:effectLst/>
                <a:latin typeface="Arial "/>
                <a:ea typeface="MS Mincho" panose="02020609040205080304" pitchFamily="49" charset="-128"/>
              </a:rPr>
              <a:t> </a:t>
            </a:r>
            <a:r>
              <a:rPr lang="en-US" sz="1200" kern="1200" baseline="0" dirty="0" err="1">
                <a:effectLst/>
                <a:latin typeface="Arial "/>
                <a:ea typeface="MS Mincho" panose="02020609040205080304" pitchFamily="49" charset="-128"/>
              </a:rPr>
              <a:t>maior</a:t>
            </a:r>
            <a:r>
              <a:rPr lang="en-US" sz="1200" kern="1200" baseline="0" dirty="0">
                <a:effectLst/>
                <a:latin typeface="Arial "/>
                <a:ea typeface="MS Mincho" panose="02020609040205080304" pitchFamily="49" charset="-128"/>
              </a:rPr>
              <a:t> do que </a:t>
            </a:r>
            <a:r>
              <a:rPr lang="en-US" sz="1200" kern="1200" baseline="0" dirty="0" err="1">
                <a:effectLst/>
                <a:latin typeface="Arial "/>
                <a:ea typeface="MS Mincho" panose="02020609040205080304" pitchFamily="49" charset="-128"/>
              </a:rPr>
              <a:t>em</a:t>
            </a:r>
            <a:r>
              <a:rPr lang="en-US" sz="1200" kern="1200" baseline="0" dirty="0">
                <a:effectLst/>
                <a:latin typeface="Arial "/>
                <a:ea typeface="MS Mincho" panose="02020609040205080304" pitchFamily="49" charset="-128"/>
              </a:rPr>
              <a:t> 2023.</a:t>
            </a:r>
            <a:endParaRPr lang="en-US" sz="1200" baseline="0" dirty="0">
              <a:effectLst/>
              <a:latin typeface="Arial "/>
              <a:ea typeface="MS Mincho" panose="02020609040205080304" pitchFamily="49" charset="-128"/>
            </a:endParaRPr>
          </a:p>
          <a:p>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123</a:t>
            </a:fld>
            <a:endParaRPr lang="en-US" altLang="en-US"/>
          </a:p>
        </p:txBody>
      </p:sp>
    </p:spTree>
    <p:extLst>
      <p:ext uri="{BB962C8B-B14F-4D97-AF65-F5344CB8AC3E}">
        <p14:creationId xmlns:p14="http://schemas.microsoft.com/office/powerpoint/2010/main" val="2352567265"/>
      </p:ext>
    </p:extLst>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1" dirty="0"/>
              <a:t>Notas do </a:t>
            </a:r>
            <a:r>
              <a:rPr lang="en-US" sz="1200" b="1" dirty="0" err="1"/>
              <a:t>instrutor</a:t>
            </a:r>
            <a:r>
              <a:rPr lang="en-US" sz="1200" b="1" dirty="0"/>
              <a:t>:</a:t>
            </a:r>
          </a:p>
          <a:p>
            <a:endParaRPr lang="en-US" sz="1200" dirty="0"/>
          </a:p>
          <a:p>
            <a:pPr marL="171450" indent="-171450">
              <a:buFont typeface="Wingdings" panose="05000000000000000000" pitchFamily="2" charset="2"/>
              <a:buChar char="§"/>
            </a:pPr>
            <a:r>
              <a:rPr lang="en-US" sz="1200" b="1" i="0" u="sng" dirty="0" err="1"/>
              <a:t>Peça</a:t>
            </a:r>
            <a:r>
              <a:rPr lang="en-US" sz="1200" b="0" i="0" u="none" dirty="0"/>
              <a:t> a </a:t>
            </a:r>
            <a:r>
              <a:rPr lang="en-US" sz="1200" b="0" i="0" dirty="0"/>
              <a:t>um </a:t>
            </a:r>
            <a:r>
              <a:rPr lang="en-US" sz="1200" b="0" i="0" dirty="0" err="1"/>
              <a:t>voluntário</a:t>
            </a:r>
            <a:r>
              <a:rPr lang="en-US" sz="1200" b="0" i="0" dirty="0"/>
              <a:t> para </a:t>
            </a:r>
            <a:r>
              <a:rPr lang="en-US" sz="1200" b="0" i="0" dirty="0" err="1"/>
              <a:t>ler</a:t>
            </a:r>
            <a:r>
              <a:rPr lang="en-US" sz="1200" b="0" i="0" dirty="0"/>
              <a:t> o </a:t>
            </a:r>
            <a:r>
              <a:rPr lang="en-US" sz="1200" b="0" i="0" dirty="0" err="1"/>
              <a:t>diapositivo</a:t>
            </a:r>
            <a:r>
              <a:rPr lang="en-US" sz="1200" b="0" i="0" dirty="0"/>
              <a:t>.</a:t>
            </a: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124</a:t>
            </a:fld>
            <a:endParaRPr lang="en-US" altLang="en-US"/>
          </a:p>
        </p:txBody>
      </p:sp>
    </p:spTree>
    <p:extLst>
      <p:ext uri="{BB962C8B-B14F-4D97-AF65-F5344CB8AC3E}">
        <p14:creationId xmlns:p14="http://schemas.microsoft.com/office/powerpoint/2010/main" val="1060856203"/>
      </p:ext>
    </p:extLst>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1" dirty="0"/>
              <a:t>Notas do </a:t>
            </a:r>
            <a:r>
              <a:rPr lang="en-US" sz="1200" b="1" dirty="0" err="1"/>
              <a:t>instrutor</a:t>
            </a:r>
            <a:r>
              <a:rPr lang="en-US" sz="1200" b="1" dirty="0"/>
              <a:t>:</a:t>
            </a:r>
          </a:p>
          <a:p>
            <a:endParaRPr lang="en-US" sz="1200" dirty="0"/>
          </a:p>
          <a:p>
            <a:pPr marL="171450" indent="-171450">
              <a:buFont typeface="Wingdings" panose="05000000000000000000" pitchFamily="2" charset="2"/>
              <a:buChar char="§"/>
            </a:pPr>
            <a:r>
              <a:rPr lang="en-US" sz="1200" b="1" i="0" u="sng" dirty="0" err="1"/>
              <a:t>Peça</a:t>
            </a:r>
            <a:r>
              <a:rPr lang="en-US" sz="1200" b="0" i="0" u="none" dirty="0"/>
              <a:t> a </a:t>
            </a:r>
            <a:r>
              <a:rPr lang="en-US" sz="1200" b="0" i="0" dirty="0"/>
              <a:t>um </a:t>
            </a:r>
            <a:r>
              <a:rPr lang="en-US" sz="1200" b="0" i="0" dirty="0" err="1"/>
              <a:t>voluntário</a:t>
            </a:r>
            <a:r>
              <a:rPr lang="en-US" sz="1200" b="0" i="0" dirty="0"/>
              <a:t> para </a:t>
            </a:r>
            <a:r>
              <a:rPr lang="en-US" sz="1200" b="0" i="0" dirty="0" err="1"/>
              <a:t>ler</a:t>
            </a:r>
            <a:r>
              <a:rPr lang="en-US" sz="1200" b="0" i="0" dirty="0"/>
              <a:t> o </a:t>
            </a:r>
            <a:r>
              <a:rPr lang="en-US" sz="1200" b="0" i="0" dirty="0" err="1"/>
              <a:t>diapositivo</a:t>
            </a:r>
            <a:r>
              <a:rPr lang="en-US" sz="1200" b="0" i="0" dirty="0"/>
              <a:t>.</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800" b="0" i="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125</a:t>
            </a:fld>
            <a:endParaRPr lang="en-US" altLang="en-US"/>
          </a:p>
        </p:txBody>
      </p:sp>
    </p:spTree>
    <p:extLst>
      <p:ext uri="{BB962C8B-B14F-4D97-AF65-F5344CB8AC3E}">
        <p14:creationId xmlns:p14="http://schemas.microsoft.com/office/powerpoint/2010/main" val="2435251810"/>
      </p:ext>
    </p:extLst>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1" dirty="0"/>
              <a:t>Notas do </a:t>
            </a:r>
            <a:r>
              <a:rPr lang="en-US" sz="1200" b="1" dirty="0" err="1"/>
              <a:t>instrutor</a:t>
            </a:r>
            <a:r>
              <a:rPr lang="en-US" sz="1200" b="1" dirty="0"/>
              <a:t>:</a:t>
            </a:r>
          </a:p>
          <a:p>
            <a:endParaRPr lang="en-US" sz="1200" dirty="0"/>
          </a:p>
          <a:p>
            <a:pPr marL="171450" indent="-171450">
              <a:buFont typeface="Wingdings" panose="05000000000000000000" pitchFamily="2" charset="2"/>
              <a:buChar char="§"/>
            </a:pPr>
            <a:r>
              <a:rPr lang="en-US" sz="1200" b="1" i="0" u="sng" dirty="0" err="1"/>
              <a:t>Peça</a:t>
            </a:r>
            <a:r>
              <a:rPr lang="en-US" sz="1200" b="0" i="0" u="none" dirty="0"/>
              <a:t> a </a:t>
            </a:r>
            <a:r>
              <a:rPr lang="en-US" sz="1200" b="0" i="0" dirty="0"/>
              <a:t>um </a:t>
            </a:r>
            <a:r>
              <a:rPr lang="en-US" sz="1200" b="0" i="0" dirty="0" err="1"/>
              <a:t>voluntário</a:t>
            </a:r>
            <a:r>
              <a:rPr lang="en-US" sz="1200" b="0" i="0" dirty="0"/>
              <a:t> para </a:t>
            </a:r>
            <a:r>
              <a:rPr lang="en-US" sz="1200" b="0" i="0" dirty="0" err="1"/>
              <a:t>ler</a:t>
            </a:r>
            <a:r>
              <a:rPr lang="en-US" sz="1200" b="0" i="0" dirty="0"/>
              <a:t> o </a:t>
            </a:r>
            <a:r>
              <a:rPr lang="en-US" sz="1200" b="0" i="0" dirty="0" err="1"/>
              <a:t>diapositivo</a:t>
            </a:r>
            <a:r>
              <a:rPr lang="en-US" sz="1200" b="0" i="0" dirty="0"/>
              <a:t>.</a:t>
            </a:r>
          </a:p>
          <a:p>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126</a:t>
            </a:fld>
            <a:endParaRPr lang="en-US" altLang="en-US"/>
          </a:p>
        </p:txBody>
      </p:sp>
    </p:spTree>
    <p:extLst>
      <p:ext uri="{BB962C8B-B14F-4D97-AF65-F5344CB8AC3E}">
        <p14:creationId xmlns:p14="http://schemas.microsoft.com/office/powerpoint/2010/main" val="42140607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en-US" sz="1200" b="1" dirty="0"/>
              <a:t>Notas do instrutor:</a:t>
            </a:r>
          </a:p>
          <a:p>
            <a:endParaRPr lang="en-US" sz="1200" b="1" dirty="0"/>
          </a:p>
          <a:p>
            <a:pPr marL="171450" indent="-171450">
              <a:buFont typeface="Wingdings" panose="05000000000000000000" pitchFamily="2" charset="2"/>
              <a:buChar char="§"/>
            </a:pPr>
            <a:r>
              <a:rPr lang="en-US" sz="1200" b="1" i="0" u="sng" dirty="0"/>
              <a:t>Peça</a:t>
            </a:r>
            <a:r>
              <a:rPr lang="en-US" sz="1200" b="0" i="0" u="none" dirty="0"/>
              <a:t> a </a:t>
            </a:r>
            <a:r>
              <a:rPr lang="en-US" sz="1200" b="0" i="0" dirty="0"/>
              <a:t>um voluntário para ler o cenário. </a:t>
            </a:r>
          </a:p>
          <a:p>
            <a:endParaRPr lang="en-US" sz="1200" b="0" i="1" dirty="0"/>
          </a:p>
          <a:p>
            <a:pPr marL="171450" indent="-171450">
              <a:buFont typeface="Wingdings" panose="05000000000000000000" pitchFamily="2" charset="2"/>
              <a:buChar char="v"/>
            </a:pPr>
            <a:r>
              <a:rPr lang="en-US" sz="1200" b="1" i="1" dirty="0"/>
              <a:t>Os participantes também podem ser orientados a ler a ficha informativa sobre a gripe aviária no guia do participante. Dê 2-3 minutos.</a:t>
            </a: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13</a:t>
            </a:fld>
            <a:endParaRPr lang="en-US" altLang="en-US"/>
          </a:p>
        </p:txBody>
      </p:sp>
    </p:spTree>
    <p:extLst>
      <p:ext uri="{BB962C8B-B14F-4D97-AF65-F5344CB8AC3E}">
        <p14:creationId xmlns:p14="http://schemas.microsoft.com/office/powerpoint/2010/main" val="6019738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en-US" sz="1200" b="1" dirty="0"/>
              <a:t>Notas do </a:t>
            </a:r>
            <a:r>
              <a:rPr lang="en-US" sz="1200" b="1" dirty="0" err="1"/>
              <a:t>instrutor</a:t>
            </a:r>
            <a:r>
              <a:rPr lang="en-US" sz="1200" b="1" dirty="0"/>
              <a:t>:</a:t>
            </a:r>
          </a:p>
          <a:p>
            <a:endParaRPr lang="en-US" sz="1200" b="1" dirty="0"/>
          </a:p>
          <a:p>
            <a:pPr marL="171450" indent="-171450">
              <a:buFont typeface="Wingdings" panose="05000000000000000000" pitchFamily="2" charset="2"/>
              <a:buChar char="§"/>
            </a:pPr>
            <a:r>
              <a:rPr lang="en-US" sz="1200" b="1" i="0" u="sng" dirty="0" err="1"/>
              <a:t>Peça</a:t>
            </a:r>
            <a:r>
              <a:rPr lang="en-US" sz="1200" b="1" i="0" u="none" dirty="0"/>
              <a:t> </a:t>
            </a:r>
            <a:r>
              <a:rPr lang="en-US" sz="1200" b="0" i="0" u="none" dirty="0"/>
              <a:t>a</a:t>
            </a:r>
            <a:r>
              <a:rPr lang="en-US" sz="1200" b="1" i="0" u="none" dirty="0"/>
              <a:t> </a:t>
            </a:r>
            <a:r>
              <a:rPr lang="en-US" sz="1200" b="0" i="0" dirty="0"/>
              <a:t>um </a:t>
            </a:r>
            <a:r>
              <a:rPr lang="en-US" sz="1200" b="0" i="0" dirty="0" err="1"/>
              <a:t>voluntário</a:t>
            </a:r>
            <a:r>
              <a:rPr lang="en-US" sz="1200" b="0" i="0" dirty="0"/>
              <a:t> para </a:t>
            </a:r>
            <a:r>
              <a:rPr lang="en-US" sz="1200" b="0" i="0" dirty="0" err="1"/>
              <a:t>ler</a:t>
            </a:r>
            <a:r>
              <a:rPr lang="en-US" sz="1200" b="0" i="0" dirty="0"/>
              <a:t> o </a:t>
            </a:r>
            <a:r>
              <a:rPr lang="en-US" sz="1200" b="0" i="0" dirty="0" err="1"/>
              <a:t>cenário</a:t>
            </a:r>
            <a:r>
              <a:rPr lang="en-US" sz="1200" b="0" i="0" dirty="0"/>
              <a:t>. </a:t>
            </a:r>
          </a:p>
          <a:p>
            <a:endParaRPr lang="en-US" sz="1600" b="0" i="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14</a:t>
            </a:fld>
            <a:endParaRPr lang="en-US" altLang="en-US"/>
          </a:p>
        </p:txBody>
      </p:sp>
    </p:spTree>
    <p:extLst>
      <p:ext uri="{BB962C8B-B14F-4D97-AF65-F5344CB8AC3E}">
        <p14:creationId xmlns:p14="http://schemas.microsoft.com/office/powerpoint/2010/main" val="27109409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600" b="1" dirty="0"/>
              <a:t>Notas do </a:t>
            </a:r>
            <a:r>
              <a:rPr lang="en-US" sz="1600" b="1" dirty="0" err="1"/>
              <a:t>instrutor</a:t>
            </a:r>
            <a:r>
              <a:rPr lang="en-US" sz="1600" b="1" dirty="0"/>
              <a:t>:</a:t>
            </a:r>
          </a:p>
          <a:p>
            <a:endParaRPr lang="en-US" sz="1600" b="1" dirty="0"/>
          </a:p>
          <a:p>
            <a:pPr marL="171450" indent="-171450">
              <a:buFont typeface="Wingdings" panose="05000000000000000000" pitchFamily="2" charset="2"/>
              <a:buChar char="§"/>
            </a:pPr>
            <a:r>
              <a:rPr lang="en-US" sz="1200" b="1" i="0" u="sng" dirty="0" err="1"/>
              <a:t>Peça</a:t>
            </a:r>
            <a:r>
              <a:rPr lang="en-US" sz="1200" b="1" i="0" u="none" dirty="0"/>
              <a:t> </a:t>
            </a:r>
            <a:r>
              <a:rPr lang="en-US" sz="1200" b="0" i="1" dirty="0"/>
              <a:t>a </a:t>
            </a:r>
            <a:r>
              <a:rPr lang="en-US" sz="1200" b="0" i="0" dirty="0"/>
              <a:t>um </a:t>
            </a:r>
            <a:r>
              <a:rPr lang="en-US" sz="1200" b="0" i="0" dirty="0" err="1"/>
              <a:t>voluntário</a:t>
            </a:r>
            <a:r>
              <a:rPr lang="en-US" sz="1200" b="0" i="0" dirty="0"/>
              <a:t> que </a:t>
            </a:r>
            <a:r>
              <a:rPr lang="en-US" sz="1200" i="0" dirty="0" err="1"/>
              <a:t>leia</a:t>
            </a:r>
            <a:r>
              <a:rPr lang="en-US" sz="1200" i="0" dirty="0"/>
              <a:t> o </a:t>
            </a:r>
            <a:r>
              <a:rPr lang="en-US" sz="1200" i="0" dirty="0" err="1"/>
              <a:t>título</a:t>
            </a:r>
            <a:r>
              <a:rPr lang="en-US" sz="1200" i="0" dirty="0"/>
              <a:t> da </a:t>
            </a:r>
            <a:r>
              <a:rPr lang="en-US" sz="1200" i="0" dirty="0" err="1"/>
              <a:t>figura</a:t>
            </a:r>
            <a:r>
              <a:rPr lang="en-US" sz="1200" i="0" dirty="0"/>
              <a:t> e </a:t>
            </a:r>
            <a:r>
              <a:rPr lang="en-US" sz="1200" i="0" dirty="0" err="1"/>
              <a:t>descreva</a:t>
            </a:r>
            <a:r>
              <a:rPr lang="en-US" sz="1200" i="0" dirty="0"/>
              <a:t> </a:t>
            </a:r>
            <a:r>
              <a:rPr lang="en-US" sz="1200" i="0" dirty="0" err="1"/>
              <a:t>brevemente</a:t>
            </a:r>
            <a:r>
              <a:rPr lang="en-US" sz="1200" i="0" dirty="0"/>
              <a:t> o </a:t>
            </a:r>
            <a:r>
              <a:rPr lang="en-US" sz="1200" i="0" dirty="0" err="1"/>
              <a:t>gráfico</a:t>
            </a:r>
            <a:r>
              <a:rPr lang="en-US" sz="1200" i="0" dirty="0"/>
              <a:t>. </a:t>
            </a:r>
          </a:p>
          <a:p>
            <a:pPr marL="171450" indent="-171450">
              <a:buFont typeface="Wingdings" panose="05000000000000000000" pitchFamily="2" charset="2"/>
              <a:buChar char="§"/>
            </a:pPr>
            <a:endParaRPr lang="en-US" sz="1200" i="0" dirty="0"/>
          </a:p>
          <a:p>
            <a:pPr marL="171450" indent="-171450">
              <a:buFont typeface="Wingdings" panose="05000000000000000000" pitchFamily="2" charset="2"/>
              <a:buChar char="§"/>
            </a:pPr>
            <a:r>
              <a:rPr lang="en-US" sz="1200" b="1" i="0" u="sng" dirty="0" err="1"/>
              <a:t>Confirmar</a:t>
            </a:r>
            <a:r>
              <a:rPr lang="en-US" sz="1200" b="1" i="0" u="none" dirty="0"/>
              <a:t> </a:t>
            </a:r>
            <a:r>
              <a:rPr lang="en-US" sz="1200" i="0" dirty="0"/>
              <a:t>a </a:t>
            </a:r>
            <a:r>
              <a:rPr lang="en-US" sz="1200" i="0" dirty="0" err="1"/>
              <a:t>resposta</a:t>
            </a:r>
            <a:r>
              <a:rPr lang="en-US" sz="1200" i="0" dirty="0"/>
              <a:t>.</a:t>
            </a:r>
          </a:p>
          <a:p>
            <a:pPr marL="0" indent="0">
              <a:buFont typeface="Wingdings" panose="05000000000000000000" pitchFamily="2" charset="2"/>
              <a:buNone/>
            </a:pPr>
            <a:endParaRPr lang="en-US" sz="1200" i="0" dirty="0"/>
          </a:p>
          <a:p>
            <a:pPr marL="171450" indent="-171450">
              <a:buFont typeface="Wingdings" panose="05000000000000000000" pitchFamily="2" charset="2"/>
              <a:buChar char="§"/>
            </a:pPr>
            <a:r>
              <a:rPr lang="en-US" sz="1200" b="1" i="0" u="sng" dirty="0" err="1"/>
              <a:t>Perguntar</a:t>
            </a:r>
            <a:r>
              <a:rPr lang="en-US" sz="1200" b="1" i="0" u="none" dirty="0"/>
              <a:t> </a:t>
            </a:r>
            <a:r>
              <a:rPr lang="en-US" sz="1200" b="0" i="0" u="none" dirty="0" err="1"/>
              <a:t>Porque</a:t>
            </a:r>
            <a:r>
              <a:rPr lang="en-US" sz="1200" b="0" i="0" u="none" dirty="0"/>
              <a:t> é que o </a:t>
            </a:r>
            <a:r>
              <a:rPr lang="en-US" sz="1200" b="0" i="0" u="none" dirty="0" err="1"/>
              <a:t>país</a:t>
            </a:r>
            <a:r>
              <a:rPr lang="en-US" sz="1200" b="0" i="0" u="none" dirty="0"/>
              <a:t> </a:t>
            </a:r>
            <a:r>
              <a:rPr lang="en-US" sz="1200" b="0" i="0" u="none" dirty="0" err="1"/>
              <a:t>não</a:t>
            </a:r>
            <a:r>
              <a:rPr lang="en-US" sz="1200" b="0" i="0" u="none" dirty="0"/>
              <a:t> </a:t>
            </a:r>
            <a:r>
              <a:rPr lang="en-US" sz="1200" b="0" i="0" u="none" dirty="0" err="1"/>
              <a:t>está</a:t>
            </a:r>
            <a:r>
              <a:rPr lang="en-US" sz="1200" b="0" i="0" u="none" dirty="0"/>
              <a:t> </a:t>
            </a:r>
            <a:r>
              <a:rPr lang="en-US" sz="1200" b="0" i="0" u="none" dirty="0" err="1"/>
              <a:t>incluído</a:t>
            </a:r>
            <a:r>
              <a:rPr lang="en-US" sz="1200" b="0" i="0" u="none" dirty="0"/>
              <a:t> no </a:t>
            </a:r>
            <a:r>
              <a:rPr lang="en-US" sz="1200" b="0" i="0" u="none" dirty="0" err="1"/>
              <a:t>título</a:t>
            </a:r>
            <a:r>
              <a:rPr lang="en-US" sz="1200" b="0" i="0" u="none" dirty="0"/>
              <a:t>?</a:t>
            </a:r>
          </a:p>
          <a:p>
            <a:pPr marL="171450" indent="-171450">
              <a:buFont typeface="Wingdings" panose="05000000000000000000" pitchFamily="2" charset="2"/>
              <a:buChar char="§"/>
            </a:pPr>
            <a:endParaRPr lang="en-US" sz="1200" b="1" i="0" u="sng" dirty="0"/>
          </a:p>
          <a:p>
            <a:pPr marL="171450" indent="-171450">
              <a:buFont typeface="Wingdings" panose="05000000000000000000" pitchFamily="2" charset="2"/>
              <a:buChar char="§"/>
            </a:pPr>
            <a:r>
              <a:rPr lang="en-US" sz="1200" b="1" i="0" u="sng" dirty="0" err="1"/>
              <a:t>Reconhecer</a:t>
            </a:r>
            <a:r>
              <a:rPr lang="en-US" sz="1200" b="1" i="0" u="none" dirty="0"/>
              <a:t> </a:t>
            </a:r>
            <a:r>
              <a:rPr lang="en-US" sz="1200" b="0" i="0" u="none" dirty="0" err="1"/>
              <a:t>algumas</a:t>
            </a:r>
            <a:r>
              <a:rPr lang="en-US" sz="1200" b="0" i="0" u="none" dirty="0"/>
              <a:t> </a:t>
            </a:r>
            <a:r>
              <a:rPr lang="en-US" sz="1200" b="0" i="0" u="none" dirty="0" err="1"/>
              <a:t>respostas</a:t>
            </a:r>
            <a:endParaRPr lang="en-US" sz="1200" b="0" i="0" u="none" dirty="0"/>
          </a:p>
          <a:p>
            <a:pPr marL="171450" indent="-171450">
              <a:buFont typeface="Wingdings" panose="05000000000000000000" pitchFamily="2" charset="2"/>
              <a:buChar char="§"/>
            </a:pPr>
            <a:endParaRPr lang="en-US" sz="1200" b="1" i="0" u="sng" dirty="0"/>
          </a:p>
          <a:p>
            <a:pPr marL="171450" indent="-171450">
              <a:buFont typeface="Wingdings" panose="05000000000000000000" pitchFamily="2" charset="2"/>
              <a:buChar char="§"/>
            </a:pPr>
            <a:r>
              <a:rPr lang="en-US" sz="1200" b="1" i="0" u="sng" dirty="0"/>
              <a:t>Resposta:</a:t>
            </a:r>
            <a:r>
              <a:rPr lang="en-US" sz="1200" b="1" i="0" u="none" dirty="0"/>
              <a:t> </a:t>
            </a:r>
            <a:r>
              <a:rPr lang="en-GB" sz="1200" b="0" i="0" u="none" dirty="0"/>
              <a:t>se um </a:t>
            </a:r>
            <a:r>
              <a:rPr lang="en-GB" sz="1200" b="0" i="0" u="none" dirty="0" err="1"/>
              <a:t>agente</a:t>
            </a:r>
            <a:r>
              <a:rPr lang="en-GB" sz="1200" b="0" i="0" u="none" dirty="0"/>
              <a:t> de </a:t>
            </a:r>
            <a:r>
              <a:rPr lang="en-GB" sz="1200" b="0" i="0" u="none" dirty="0" err="1"/>
              <a:t>vigilância</a:t>
            </a:r>
            <a:r>
              <a:rPr lang="en-GB" sz="1200" b="0" i="0" u="none" dirty="0"/>
              <a:t> </a:t>
            </a:r>
            <a:r>
              <a:rPr lang="en-GB" sz="1200" b="0" i="0" u="none" dirty="0" err="1"/>
              <a:t>estiver</a:t>
            </a:r>
            <a:r>
              <a:rPr lang="en-GB" sz="1200" b="0" i="0" u="none" dirty="0"/>
              <a:t> a </a:t>
            </a:r>
            <a:r>
              <a:rPr lang="en-GB" sz="1200" b="0" i="0" u="none" dirty="0" err="1"/>
              <a:t>elaborar</a:t>
            </a:r>
            <a:r>
              <a:rPr lang="en-GB" sz="1200" b="0" i="0" u="none" dirty="0"/>
              <a:t> um </a:t>
            </a:r>
            <a:r>
              <a:rPr lang="en-GB" sz="1200" b="0" i="0" u="none" dirty="0" err="1"/>
              <a:t>relatório</a:t>
            </a:r>
            <a:r>
              <a:rPr lang="en-GB" sz="1200" b="0" i="0" u="none" dirty="0"/>
              <a:t> para </a:t>
            </a:r>
            <a:r>
              <a:rPr lang="en-GB" sz="1200" b="0" i="0" u="none" dirty="0" err="1"/>
              <a:t>descrever</a:t>
            </a:r>
            <a:r>
              <a:rPr lang="en-GB" sz="1200" b="0" i="0" u="none" dirty="0"/>
              <a:t> </a:t>
            </a:r>
            <a:r>
              <a:rPr lang="en-GB" sz="1200" b="0" i="0" u="none" dirty="0" err="1"/>
              <a:t>os</a:t>
            </a:r>
            <a:r>
              <a:rPr lang="en-GB" sz="1200" b="0" i="0" u="none" dirty="0"/>
              <a:t> dados da </a:t>
            </a:r>
            <a:r>
              <a:rPr lang="en-GB" sz="1200" b="0" i="0" u="none" dirty="0" err="1"/>
              <a:t>sua</a:t>
            </a:r>
            <a:r>
              <a:rPr lang="en-GB" sz="1200" b="0" i="0" u="none" dirty="0"/>
              <a:t> </a:t>
            </a:r>
            <a:r>
              <a:rPr lang="en-GB" sz="1200" b="0" i="0" u="none" dirty="0" err="1"/>
              <a:t>região</a:t>
            </a:r>
            <a:r>
              <a:rPr lang="en-GB" sz="1200" b="0" i="0" u="none" dirty="0"/>
              <a:t>, </a:t>
            </a:r>
            <a:r>
              <a:rPr lang="en-GB" sz="1200" b="0" i="0" u="none" dirty="0" err="1"/>
              <a:t>não</a:t>
            </a:r>
            <a:r>
              <a:rPr lang="en-GB" sz="1200" b="0" i="0" u="none" dirty="0"/>
              <a:t> </a:t>
            </a:r>
            <a:r>
              <a:rPr lang="en-GB" sz="1200" b="0" i="0" u="none" dirty="0" err="1"/>
              <a:t>colocará</a:t>
            </a:r>
            <a:r>
              <a:rPr lang="en-GB" sz="1200" b="0" i="0" u="none" dirty="0"/>
              <a:t> o </a:t>
            </a:r>
            <a:r>
              <a:rPr lang="en-GB" sz="1200" b="0" i="0" u="none" dirty="0" err="1"/>
              <a:t>nome</a:t>
            </a:r>
            <a:r>
              <a:rPr lang="en-GB" sz="1200" b="0" i="0" u="none" dirty="0"/>
              <a:t> do </a:t>
            </a:r>
            <a:r>
              <a:rPr lang="en-GB" sz="1200" b="0" i="0" u="none" dirty="0" err="1"/>
              <a:t>país</a:t>
            </a:r>
            <a:r>
              <a:rPr lang="en-GB" sz="1200" b="0" i="0" u="none" dirty="0"/>
              <a:t> no </a:t>
            </a:r>
            <a:r>
              <a:rPr lang="en-GB" sz="1200" b="0" i="0" u="none" dirty="0" err="1"/>
              <a:t>título</a:t>
            </a:r>
            <a:r>
              <a:rPr lang="en-GB" sz="1200" b="0" i="0" u="none" dirty="0"/>
              <a:t>. O </a:t>
            </a:r>
            <a:r>
              <a:rPr lang="en-GB" sz="1200" b="0" i="0" u="none" dirty="0" err="1"/>
              <a:t>país</a:t>
            </a:r>
            <a:r>
              <a:rPr lang="en-GB" sz="1200" b="0" i="0" u="none" dirty="0"/>
              <a:t> seria </a:t>
            </a:r>
            <a:r>
              <a:rPr lang="en-GB" sz="1200" b="0" i="0" u="none" dirty="0" err="1"/>
              <a:t>assumido</a:t>
            </a:r>
            <a:r>
              <a:rPr lang="en-GB" sz="1200" b="0" i="0" u="none" dirty="0"/>
              <a:t>.</a:t>
            </a:r>
          </a:p>
          <a:p>
            <a:pPr marL="171450" indent="-171450">
              <a:buFont typeface="Wingdings" panose="05000000000000000000" pitchFamily="2" charset="2"/>
              <a:buChar char="§"/>
            </a:pPr>
            <a:endParaRPr lang="en-GB" sz="1200" b="1" i="0" u="sng" dirty="0"/>
          </a:p>
          <a:p>
            <a:pPr marL="171450" indent="-171450">
              <a:buFont typeface="Wingdings" panose="05000000000000000000" pitchFamily="2" charset="2"/>
              <a:buChar char="§"/>
            </a:pPr>
            <a:r>
              <a:rPr lang="en-GB" sz="1200" b="1" i="0" u="sng" dirty="0" err="1"/>
              <a:t>Perguntar</a:t>
            </a:r>
            <a:r>
              <a:rPr lang="en-GB" sz="1200" b="1" i="0" u="none" dirty="0"/>
              <a:t> </a:t>
            </a:r>
            <a:r>
              <a:rPr lang="en-GB" sz="1200" b="0" i="0" u="none" dirty="0" err="1"/>
              <a:t>Quando</a:t>
            </a:r>
            <a:r>
              <a:rPr lang="en-GB" sz="1200" b="0" i="0" u="none" dirty="0"/>
              <a:t> é que seria </a:t>
            </a:r>
            <a:r>
              <a:rPr lang="en-GB" sz="1200" b="0" i="0" u="none" dirty="0" err="1"/>
              <a:t>adequado</a:t>
            </a:r>
            <a:r>
              <a:rPr lang="en-GB" sz="1200" b="0" i="0" u="none" dirty="0"/>
              <a:t> </a:t>
            </a:r>
            <a:r>
              <a:rPr lang="en-GB" sz="1200" b="0" i="0" u="none" dirty="0" err="1"/>
              <a:t>incluir</a:t>
            </a:r>
            <a:r>
              <a:rPr lang="en-GB" sz="1200" b="0" i="0" u="none" dirty="0"/>
              <a:t> o </a:t>
            </a:r>
            <a:r>
              <a:rPr lang="en-GB" sz="1200" b="0" i="0" u="none" dirty="0" err="1"/>
              <a:t>país</a:t>
            </a:r>
            <a:r>
              <a:rPr lang="en-GB" sz="1200" b="0" i="0" u="none" dirty="0"/>
              <a:t> no </a:t>
            </a:r>
            <a:r>
              <a:rPr lang="en-GB" sz="1200" b="0" i="0" u="none" dirty="0" err="1"/>
              <a:t>título</a:t>
            </a:r>
            <a:r>
              <a:rPr lang="en-GB" sz="1200" b="0" i="0" u="none" dirty="0"/>
              <a:t>?</a:t>
            </a:r>
          </a:p>
          <a:p>
            <a:pPr marL="171450" indent="-171450">
              <a:buFont typeface="Wingdings" panose="05000000000000000000" pitchFamily="2" charset="2"/>
              <a:buChar char="§"/>
            </a:pPr>
            <a:endParaRPr lang="en-US" sz="1200" b="1" i="0" u="sng" dirty="0"/>
          </a:p>
          <a:p>
            <a:pPr marL="171450" indent="-171450">
              <a:buFont typeface="Wingdings" panose="05000000000000000000" pitchFamily="2" charset="2"/>
              <a:buChar char="§"/>
            </a:pPr>
            <a:r>
              <a:rPr lang="en-US" sz="1200" b="1" i="0" u="sng" dirty="0" err="1"/>
              <a:t>Reconhecer</a:t>
            </a:r>
            <a:r>
              <a:rPr lang="en-US" sz="1200" b="1" i="0" u="sng" dirty="0"/>
              <a:t> </a:t>
            </a:r>
            <a:r>
              <a:rPr lang="en-US" sz="1200" b="1" i="0" u="sng" dirty="0" err="1"/>
              <a:t>algumas</a:t>
            </a:r>
            <a:r>
              <a:rPr lang="en-US" sz="1200" b="1" i="0" u="sng" dirty="0"/>
              <a:t> </a:t>
            </a:r>
            <a:r>
              <a:rPr lang="en-US" sz="1200" b="1" i="0" u="sng" dirty="0" err="1"/>
              <a:t>respostas</a:t>
            </a:r>
            <a:endParaRPr lang="en-US" sz="1200" b="1" i="0" u="sng" dirty="0"/>
          </a:p>
          <a:p>
            <a:pPr marL="171450" indent="-171450">
              <a:buFont typeface="Wingdings" panose="05000000000000000000" pitchFamily="2" charset="2"/>
              <a:buChar char="§"/>
            </a:pPr>
            <a:endParaRPr lang="en-US" sz="1200" b="1" i="0" u="sng" dirty="0"/>
          </a:p>
          <a:p>
            <a:pPr marL="171450" indent="-171450">
              <a:buFont typeface="Wingdings" panose="05000000000000000000" pitchFamily="2" charset="2"/>
              <a:buChar char="§"/>
            </a:pPr>
            <a:r>
              <a:rPr lang="en-US" sz="1200" b="1" i="0" u="sng" dirty="0"/>
              <a:t>Resposta</a:t>
            </a:r>
            <a:r>
              <a:rPr lang="en-US" sz="1200" b="1" i="0" u="none" dirty="0"/>
              <a:t> </a:t>
            </a:r>
            <a:r>
              <a:rPr lang="en-US" sz="1200" b="0" i="0" u="none" dirty="0"/>
              <a:t>Ao </a:t>
            </a:r>
            <a:r>
              <a:rPr lang="en-US" sz="1200" b="0" i="0" u="none" dirty="0" err="1"/>
              <a:t>escrever</a:t>
            </a:r>
            <a:r>
              <a:rPr lang="en-US" sz="1200" b="0" i="0" u="none" dirty="0"/>
              <a:t> um </a:t>
            </a:r>
            <a:r>
              <a:rPr lang="en-US" sz="1200" b="0" i="0" u="none" dirty="0" err="1"/>
              <a:t>manuscrito</a:t>
            </a:r>
            <a:r>
              <a:rPr lang="en-US" sz="1200" b="0" i="0" u="none" dirty="0"/>
              <a:t> para submeter a uma </a:t>
            </a:r>
            <a:r>
              <a:rPr lang="en-US" sz="1200" b="0" i="0" u="none" dirty="0" err="1"/>
              <a:t>revista</a:t>
            </a:r>
            <a:r>
              <a:rPr lang="en-US" sz="1200" b="0" i="0" u="none" dirty="0"/>
              <a:t> </a:t>
            </a:r>
            <a:r>
              <a:rPr lang="en-US" sz="1200" b="0" i="0" u="none" dirty="0" err="1"/>
              <a:t>ou</a:t>
            </a:r>
            <a:r>
              <a:rPr lang="en-US" sz="1200" b="0" i="0" u="none" dirty="0"/>
              <a:t> </a:t>
            </a:r>
            <a:r>
              <a:rPr lang="en-US" sz="1200" b="0" i="0" u="none" dirty="0" err="1"/>
              <a:t>apresentar</a:t>
            </a:r>
            <a:r>
              <a:rPr lang="en-US" sz="1200" b="0" i="0" u="none" dirty="0"/>
              <a:t> a um </a:t>
            </a:r>
            <a:r>
              <a:rPr lang="en-US" sz="1200" b="0" i="0" u="none" dirty="0" err="1"/>
              <a:t>público</a:t>
            </a:r>
            <a:r>
              <a:rPr lang="en-US" sz="1200" b="0" i="0" u="none" dirty="0"/>
              <a:t> </a:t>
            </a:r>
            <a:r>
              <a:rPr lang="en-US" sz="1200" b="0" i="0" u="none" dirty="0" err="1"/>
              <a:t>numa</a:t>
            </a:r>
            <a:r>
              <a:rPr lang="en-US" sz="1200" b="0" i="0" u="none" dirty="0"/>
              <a:t> </a:t>
            </a:r>
            <a:r>
              <a:rPr lang="en-US" sz="1200" b="0" i="0" u="none" dirty="0" err="1"/>
              <a:t>conferência</a:t>
            </a:r>
            <a:r>
              <a:rPr lang="en-US" sz="1200" b="0" i="0" u="none" dirty="0"/>
              <a:t> </a:t>
            </a:r>
            <a:r>
              <a:rPr lang="en-US" sz="1200" b="0" i="0" u="none" dirty="0" err="1"/>
              <a:t>internacional</a:t>
            </a:r>
            <a:endParaRPr lang="en-US" sz="1200" b="1" i="0" u="sng" dirty="0"/>
          </a:p>
          <a:p>
            <a:pPr marL="171450" indent="-171450">
              <a:buFont typeface="Wingdings" panose="05000000000000000000" pitchFamily="2" charset="2"/>
              <a:buChar char="§"/>
            </a:pPr>
            <a:endParaRPr lang="en-US" sz="1200" b="1" i="0" u="sng" dirty="0"/>
          </a:p>
          <a:p>
            <a:pPr marL="171450" indent="-171450">
              <a:buFont typeface="Wingdings" panose="05000000000000000000" pitchFamily="2" charset="2"/>
              <a:buChar char="§"/>
            </a:pPr>
            <a:r>
              <a:rPr lang="en-US" sz="1200" b="1" i="0" dirty="0"/>
              <a:t>&lt;CLICAR&gt; </a:t>
            </a:r>
            <a:r>
              <a:rPr lang="en-US" sz="1200" i="0" dirty="0"/>
              <a:t>para o </a:t>
            </a:r>
            <a:r>
              <a:rPr lang="en-US" sz="1200" i="0" dirty="0" err="1"/>
              <a:t>diapositivo</a:t>
            </a:r>
            <a:r>
              <a:rPr lang="en-US" sz="1200" i="0" dirty="0"/>
              <a:t> </a:t>
            </a:r>
            <a:r>
              <a:rPr lang="en-US" sz="1200" i="0" dirty="0" err="1"/>
              <a:t>seguinte</a:t>
            </a:r>
            <a:r>
              <a:rPr lang="en-US" sz="1200" i="0" dirty="0"/>
              <a:t>.</a:t>
            </a: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15</a:t>
            </a:fld>
            <a:endParaRPr lang="en-US" altLang="en-US"/>
          </a:p>
        </p:txBody>
      </p:sp>
    </p:spTree>
    <p:extLst>
      <p:ext uri="{BB962C8B-B14F-4D97-AF65-F5344CB8AC3E}">
        <p14:creationId xmlns:p14="http://schemas.microsoft.com/office/powerpoint/2010/main" val="3711834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1" dirty="0"/>
              <a:t>Notas do </a:t>
            </a:r>
            <a:r>
              <a:rPr lang="en-US" sz="1200" b="1" dirty="0" err="1"/>
              <a:t>instrutor</a:t>
            </a:r>
            <a:r>
              <a:rPr lang="en-US" sz="1200" b="1" dirty="0"/>
              <a:t>:</a:t>
            </a:r>
          </a:p>
          <a:p>
            <a:endParaRPr lang="en-US" sz="1200" b="1" dirty="0"/>
          </a:p>
          <a:p>
            <a:pPr marL="171450" indent="-171450">
              <a:buFont typeface="Wingdings" panose="05000000000000000000" pitchFamily="2" charset="2"/>
              <a:buChar char="§"/>
            </a:pPr>
            <a:r>
              <a:rPr lang="en-US" sz="1200" b="1" i="0" u="sng" dirty="0" err="1"/>
              <a:t>Peça</a:t>
            </a:r>
            <a:r>
              <a:rPr lang="en-US" sz="1200" b="1" i="0" u="none" dirty="0"/>
              <a:t> </a:t>
            </a:r>
            <a:r>
              <a:rPr lang="en-US" sz="1200" b="0" i="1" u="none" dirty="0"/>
              <a:t>a </a:t>
            </a:r>
            <a:r>
              <a:rPr lang="en-US" sz="1200" b="0" i="0" dirty="0"/>
              <a:t>um </a:t>
            </a:r>
            <a:r>
              <a:rPr lang="en-US" sz="1200" b="0" i="0" dirty="0" err="1"/>
              <a:t>voluntário</a:t>
            </a:r>
            <a:r>
              <a:rPr lang="en-US" sz="1200" b="0" i="0" dirty="0"/>
              <a:t> que </a:t>
            </a:r>
            <a:r>
              <a:rPr lang="en-US" sz="1200" i="0" dirty="0" err="1"/>
              <a:t>leia</a:t>
            </a:r>
            <a:r>
              <a:rPr lang="en-US" sz="1200" i="0" dirty="0"/>
              <a:t> o </a:t>
            </a:r>
            <a:r>
              <a:rPr lang="en-US" sz="1200" i="0" dirty="0" err="1"/>
              <a:t>título</a:t>
            </a:r>
            <a:r>
              <a:rPr lang="en-US" sz="1200" i="0" dirty="0"/>
              <a:t> da </a:t>
            </a:r>
            <a:r>
              <a:rPr lang="en-US" sz="1200" i="0" dirty="0" err="1"/>
              <a:t>figura</a:t>
            </a:r>
            <a:r>
              <a:rPr lang="en-US" sz="1200" i="0" dirty="0"/>
              <a:t> e </a:t>
            </a:r>
            <a:r>
              <a:rPr lang="en-US" sz="1200" i="0" dirty="0" err="1"/>
              <a:t>descreva</a:t>
            </a:r>
            <a:r>
              <a:rPr lang="en-US" sz="1200" i="0" dirty="0"/>
              <a:t> </a:t>
            </a:r>
            <a:r>
              <a:rPr lang="en-US" sz="1200" i="0" dirty="0" err="1"/>
              <a:t>brevemente</a:t>
            </a:r>
            <a:r>
              <a:rPr lang="en-US" sz="1200" i="0" dirty="0"/>
              <a:t> o </a:t>
            </a:r>
            <a:r>
              <a:rPr lang="en-US" sz="1200" i="0" dirty="0" err="1"/>
              <a:t>gráfico</a:t>
            </a:r>
            <a:r>
              <a:rPr lang="en-US" sz="1200" i="0" dirty="0"/>
              <a:t>. </a:t>
            </a:r>
          </a:p>
          <a:p>
            <a:pPr marL="171450" indent="-171450">
              <a:buFont typeface="Wingdings" panose="05000000000000000000" pitchFamily="2" charset="2"/>
              <a:buChar char="§"/>
            </a:pPr>
            <a:endParaRPr lang="en-US" sz="1200" i="0" dirty="0"/>
          </a:p>
          <a:p>
            <a:pPr marL="171450" indent="-171450">
              <a:buFont typeface="Wingdings" panose="05000000000000000000" pitchFamily="2" charset="2"/>
              <a:buChar char="§"/>
            </a:pPr>
            <a:r>
              <a:rPr lang="en-US" sz="1200" b="1" i="0" u="sng" dirty="0" err="1"/>
              <a:t>Confirmar</a:t>
            </a:r>
            <a:r>
              <a:rPr lang="en-US" sz="1200" b="1" i="0" u="none" dirty="0"/>
              <a:t> </a:t>
            </a:r>
            <a:r>
              <a:rPr lang="en-US" sz="1200" i="0" dirty="0"/>
              <a:t>a </a:t>
            </a:r>
            <a:r>
              <a:rPr lang="en-US" sz="1200" i="0" dirty="0" err="1"/>
              <a:t>resposta</a:t>
            </a:r>
            <a:r>
              <a:rPr lang="en-US" sz="1200" i="0" dirty="0"/>
              <a:t>.</a:t>
            </a:r>
          </a:p>
          <a:p>
            <a:pPr marL="171450" indent="-171450">
              <a:buFont typeface="Wingdings" panose="05000000000000000000" pitchFamily="2" charset="2"/>
              <a:buChar char="§"/>
            </a:pPr>
            <a:endParaRPr lang="en-US" sz="1200" b="1" i="0" dirty="0"/>
          </a:p>
          <a:p>
            <a:pPr marL="171450" indent="-171450">
              <a:buFont typeface="Wingdings" panose="05000000000000000000" pitchFamily="2" charset="2"/>
              <a:buChar char="§"/>
            </a:pPr>
            <a:r>
              <a:rPr lang="en-US" sz="1200" b="1" i="0" dirty="0"/>
              <a:t>&lt;CLICAR&gt; </a:t>
            </a:r>
            <a:r>
              <a:rPr lang="en-US" sz="1200" i="0" dirty="0"/>
              <a:t>para o </a:t>
            </a:r>
            <a:r>
              <a:rPr lang="en-US" sz="1200" i="0" dirty="0" err="1"/>
              <a:t>diapositivo</a:t>
            </a:r>
            <a:r>
              <a:rPr lang="en-US" sz="1200" i="0" dirty="0"/>
              <a:t> </a:t>
            </a:r>
            <a:r>
              <a:rPr lang="en-US" sz="1200" i="0" dirty="0" err="1"/>
              <a:t>seguinte</a:t>
            </a:r>
            <a:r>
              <a:rPr lang="en-US" sz="1200" i="0" dirty="0"/>
              <a:t>.</a:t>
            </a:r>
          </a:p>
          <a:p>
            <a:pPr marL="171450" indent="-171450">
              <a:buFont typeface="Wingdings" panose="05000000000000000000" pitchFamily="2" charset="2"/>
              <a:buChar char="§"/>
            </a:pPr>
            <a:endParaRPr lang="en-US" sz="1600" b="1" i="0" dirty="0"/>
          </a:p>
          <a:p>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16</a:t>
            </a:fld>
            <a:endParaRPr lang="en-US" altLang="en-US"/>
          </a:p>
        </p:txBody>
      </p:sp>
    </p:spTree>
    <p:extLst>
      <p:ext uri="{BB962C8B-B14F-4D97-AF65-F5344CB8AC3E}">
        <p14:creationId xmlns:p14="http://schemas.microsoft.com/office/powerpoint/2010/main" val="9131455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600" b="1" i="0" dirty="0">
                <a:solidFill>
                  <a:srgbClr val="000000"/>
                </a:solidFill>
                <a:effectLst/>
                <a:latin typeface="Arial" panose="020B0604020202020204" pitchFamily="34" charset="0"/>
                <a:ea typeface="Times New Roman" panose="02020603050405020304" pitchFamily="18" charset="0"/>
              </a:rPr>
              <a:t>Notas do </a:t>
            </a:r>
            <a:r>
              <a:rPr lang="en-US" sz="1600" b="1" i="0" dirty="0" err="1">
                <a:solidFill>
                  <a:srgbClr val="000000"/>
                </a:solidFill>
                <a:effectLst/>
                <a:latin typeface="Arial" panose="020B0604020202020204" pitchFamily="34" charset="0"/>
                <a:ea typeface="Times New Roman" panose="02020603050405020304" pitchFamily="18" charset="0"/>
              </a:rPr>
              <a:t>instrutor</a:t>
            </a:r>
            <a:r>
              <a:rPr lang="en-US" sz="1600" b="1" i="0" dirty="0">
                <a:solidFill>
                  <a:srgbClr val="000000"/>
                </a:solidFill>
                <a:effectLst/>
                <a:latin typeface="Arial" panose="020B0604020202020204" pitchFamily="34" charset="0"/>
                <a:ea typeface="Times New Roman" panose="02020603050405020304" pitchFamily="18" charset="0"/>
              </a:rPr>
              <a:t>:</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600" i="0" dirty="0">
              <a:effectLst/>
              <a:latin typeface="Arial" panose="020B0604020202020204" pitchFamily="34" charset="0"/>
              <a:ea typeface="MS Mincho" panose="02020609040205080304" pitchFamily="49" charset="-128"/>
            </a:endParaRPr>
          </a:p>
          <a:p>
            <a:pPr marL="171450" indent="-171450">
              <a:buFont typeface="Wingdings" panose="05000000000000000000" pitchFamily="2" charset="2"/>
              <a:buChar char="§"/>
            </a:pPr>
            <a:r>
              <a:rPr lang="en-US" sz="1600" b="1" u="sng" dirty="0" err="1">
                <a:effectLst/>
                <a:latin typeface="Arial" panose="020B0604020202020204" pitchFamily="34" charset="0"/>
                <a:ea typeface="MS Mincho" panose="02020609040205080304" pitchFamily="49" charset="-128"/>
              </a:rPr>
              <a:t>Dizer</a:t>
            </a:r>
            <a:r>
              <a:rPr lang="en-US" sz="1600" b="1" u="sng" dirty="0">
                <a:effectLst/>
                <a:latin typeface="Arial" panose="020B0604020202020204" pitchFamily="34" charset="0"/>
                <a:ea typeface="MS Mincho" panose="02020609040205080304" pitchFamily="49" charset="-128"/>
              </a:rPr>
              <a:t>:</a:t>
            </a:r>
            <a:r>
              <a:rPr lang="en-US" sz="1600" b="1" u="none" dirty="0">
                <a:effectLst/>
                <a:latin typeface="Arial" panose="020B0604020202020204" pitchFamily="34" charset="0"/>
                <a:ea typeface="MS Mincho" panose="02020609040205080304" pitchFamily="49" charset="-128"/>
              </a:rPr>
              <a:t> </a:t>
            </a:r>
            <a:r>
              <a:rPr lang="en-US" sz="1600" dirty="0">
                <a:effectLst/>
                <a:latin typeface="Arial" panose="020B0604020202020204" pitchFamily="34" charset="0"/>
                <a:ea typeface="MS Mincho" panose="02020609040205080304" pitchFamily="49" charset="-128"/>
              </a:rPr>
              <a:t>De </a:t>
            </a:r>
            <a:r>
              <a:rPr lang="en-US" sz="1600" dirty="0" err="1">
                <a:effectLst/>
                <a:latin typeface="Arial" panose="020B0604020202020204" pitchFamily="34" charset="0"/>
                <a:ea typeface="MS Mincho" panose="02020609040205080304" pitchFamily="49" charset="-128"/>
              </a:rPr>
              <a:t>acordo</a:t>
            </a:r>
            <a:r>
              <a:rPr lang="en-US" sz="1600" dirty="0">
                <a:effectLst/>
                <a:latin typeface="Arial" panose="020B0604020202020204" pitchFamily="34" charset="0"/>
                <a:ea typeface="MS Mincho" panose="02020609040205080304" pitchFamily="49" charset="-128"/>
              </a:rPr>
              <a:t> com a </a:t>
            </a:r>
            <a:r>
              <a:rPr lang="en-US" sz="1600" b="1" dirty="0" err="1">
                <a:effectLst/>
                <a:latin typeface="Arial" panose="020B0604020202020204" pitchFamily="34" charset="0"/>
                <a:ea typeface="MS Mincho" panose="02020609040205080304" pitchFamily="49" charset="-128"/>
              </a:rPr>
              <a:t>Figura</a:t>
            </a:r>
            <a:r>
              <a:rPr lang="en-US" sz="1600" b="1" dirty="0">
                <a:effectLst/>
                <a:latin typeface="Arial" panose="020B0604020202020204" pitchFamily="34" charset="0"/>
                <a:ea typeface="MS Mincho" panose="02020609040205080304" pitchFamily="49" charset="-128"/>
              </a:rPr>
              <a:t> 1</a:t>
            </a:r>
            <a:r>
              <a:rPr lang="en-US" sz="1600" dirty="0">
                <a:effectLst/>
                <a:latin typeface="Arial" panose="020B0604020202020204" pitchFamily="34" charset="0"/>
                <a:ea typeface="MS Mincho" panose="02020609040205080304" pitchFamily="49" charset="-128"/>
              </a:rPr>
              <a:t>, que </a:t>
            </a:r>
            <a:r>
              <a:rPr lang="en-US" sz="1600" dirty="0" err="1">
                <a:effectLst/>
                <a:latin typeface="Arial" panose="020B0604020202020204" pitchFamily="34" charset="0"/>
                <a:ea typeface="MS Mincho" panose="02020609040205080304" pitchFamily="49" charset="-128"/>
              </a:rPr>
              <a:t>província</a:t>
            </a:r>
            <a:r>
              <a:rPr lang="en-US" sz="1600" dirty="0">
                <a:effectLst/>
                <a:latin typeface="Arial" panose="020B0604020202020204" pitchFamily="34" charset="0"/>
                <a:ea typeface="MS Mincho" panose="02020609040205080304" pitchFamily="49" charset="-128"/>
              </a:rPr>
              <a:t> </a:t>
            </a:r>
            <a:r>
              <a:rPr lang="en-US" sz="1600" dirty="0" err="1">
                <a:effectLst/>
                <a:latin typeface="Arial" panose="020B0604020202020204" pitchFamily="34" charset="0"/>
                <a:ea typeface="MS Mincho" panose="02020609040205080304" pitchFamily="49" charset="-128"/>
              </a:rPr>
              <a:t>tem</a:t>
            </a:r>
            <a:r>
              <a:rPr lang="en-US" sz="1600" dirty="0">
                <a:effectLst/>
                <a:latin typeface="Arial" panose="020B0604020202020204" pitchFamily="34" charset="0"/>
                <a:ea typeface="MS Mincho" panose="02020609040205080304" pitchFamily="49" charset="-128"/>
              </a:rPr>
              <a:t> a </a:t>
            </a:r>
            <a:r>
              <a:rPr lang="en-US" sz="1600" dirty="0" err="1">
                <a:effectLst/>
                <a:latin typeface="Arial" panose="020B0604020202020204" pitchFamily="34" charset="0"/>
                <a:ea typeface="MS Mincho" panose="02020609040205080304" pitchFamily="49" charset="-128"/>
              </a:rPr>
              <a:t>maior</a:t>
            </a:r>
            <a:r>
              <a:rPr lang="en-US" sz="1600" dirty="0">
                <a:effectLst/>
                <a:latin typeface="Arial" panose="020B0604020202020204" pitchFamily="34" charset="0"/>
                <a:ea typeface="MS Mincho" panose="02020609040205080304" pitchFamily="49" charset="-128"/>
              </a:rPr>
              <a:t> taxa de </a:t>
            </a:r>
            <a:r>
              <a:rPr lang="en-US" sz="1600" dirty="0" err="1">
                <a:effectLst/>
                <a:latin typeface="Arial" panose="020B0604020202020204" pitchFamily="34" charset="0"/>
                <a:ea typeface="MS Mincho" panose="02020609040205080304" pitchFamily="49" charset="-128"/>
              </a:rPr>
              <a:t>incidência</a:t>
            </a:r>
            <a:r>
              <a:rPr lang="en-US" sz="1600" dirty="0">
                <a:effectLst/>
                <a:latin typeface="Arial" panose="020B0604020202020204" pitchFamily="34" charset="0"/>
                <a:ea typeface="MS Mincho" panose="02020609040205080304" pitchFamily="49" charset="-128"/>
              </a:rPr>
              <a:t> global de gripe </a:t>
            </a:r>
            <a:r>
              <a:rPr lang="en-US" sz="1600" dirty="0" err="1">
                <a:effectLst/>
                <a:latin typeface="Arial" panose="020B0604020202020204" pitchFamily="34" charset="0"/>
                <a:ea typeface="MS Mincho" panose="02020609040205080304" pitchFamily="49" charset="-128"/>
              </a:rPr>
              <a:t>humana</a:t>
            </a:r>
            <a:r>
              <a:rPr lang="en-US" sz="1600" dirty="0">
                <a:effectLst/>
                <a:latin typeface="Arial" panose="020B0604020202020204" pitchFamily="34" charset="0"/>
                <a:ea typeface="MS Mincho" panose="02020609040205080304" pitchFamily="49" charset="-128"/>
              </a:rPr>
              <a:t> entre 2019 e 2024?</a:t>
            </a:r>
          </a:p>
          <a:p>
            <a:pPr marL="171450" indent="-171450">
              <a:buFont typeface="Wingdings" panose="05000000000000000000" pitchFamily="2" charset="2"/>
              <a:buChar char="§"/>
            </a:pPr>
            <a:endParaRPr lang="en-US" sz="1600" dirty="0">
              <a:effectLst/>
              <a:latin typeface="Arial" panose="020B0604020202020204" pitchFamily="34" charset="0"/>
              <a:ea typeface="MS Mincho" panose="02020609040205080304" pitchFamily="49" charset="-128"/>
            </a:endParaRPr>
          </a:p>
          <a:p>
            <a:pPr marL="171450" indent="-171450">
              <a:buFont typeface="Wingdings" panose="05000000000000000000" pitchFamily="2" charset="2"/>
              <a:buChar char="§"/>
            </a:pPr>
            <a:r>
              <a:rPr lang="en-US" sz="1600" b="1" u="sng" dirty="0" err="1">
                <a:effectLst/>
                <a:latin typeface="Arial" panose="020B0604020202020204" pitchFamily="34" charset="0"/>
                <a:ea typeface="MS Mincho" panose="02020609040205080304" pitchFamily="49" charset="-128"/>
              </a:rPr>
              <a:t>Confirmar</a:t>
            </a:r>
            <a:r>
              <a:rPr lang="en-US" sz="1600" b="1" u="none" dirty="0">
                <a:effectLst/>
                <a:latin typeface="Arial" panose="020B0604020202020204" pitchFamily="34" charset="0"/>
                <a:ea typeface="MS Mincho" panose="02020609040205080304" pitchFamily="49" charset="-128"/>
              </a:rPr>
              <a:t> </a:t>
            </a:r>
            <a:r>
              <a:rPr lang="en-US" sz="1600" dirty="0">
                <a:effectLst/>
                <a:latin typeface="Arial" panose="020B0604020202020204" pitchFamily="34" charset="0"/>
                <a:ea typeface="MS Mincho" panose="02020609040205080304" pitchFamily="49" charset="-128"/>
              </a:rPr>
              <a:t>a(s) </a:t>
            </a:r>
            <a:r>
              <a:rPr lang="en-US" sz="1600" dirty="0" err="1">
                <a:effectLst/>
                <a:latin typeface="Arial" panose="020B0604020202020204" pitchFamily="34" charset="0"/>
                <a:ea typeface="MS Mincho" panose="02020609040205080304" pitchFamily="49" charset="-128"/>
              </a:rPr>
              <a:t>resposta</a:t>
            </a:r>
            <a:r>
              <a:rPr lang="en-US" sz="1600" dirty="0">
                <a:effectLst/>
                <a:latin typeface="Arial" panose="020B0604020202020204" pitchFamily="34" charset="0"/>
                <a:ea typeface="MS Mincho" panose="02020609040205080304" pitchFamily="49" charset="-128"/>
              </a:rPr>
              <a:t>(s). </a:t>
            </a:r>
            <a:r>
              <a:rPr lang="en-US" sz="1600" b="1" dirty="0">
                <a:effectLst/>
                <a:latin typeface="Arial" panose="020B0604020202020204" pitchFamily="34" charset="0"/>
                <a:ea typeface="MS Mincho" panose="02020609040205080304" pitchFamily="49" charset="-128"/>
              </a:rPr>
              <a:t>&lt;CLICAR&gt; </a:t>
            </a:r>
            <a:r>
              <a:rPr lang="en-US" sz="1600" b="1" i="0" u="none" dirty="0">
                <a:solidFill>
                  <a:srgbClr val="000000"/>
                </a:solidFill>
                <a:effectLst/>
                <a:latin typeface="Arial" panose="020B0604020202020204" pitchFamily="34" charset="0"/>
                <a:ea typeface="Times New Roman" panose="02020603050405020304" pitchFamily="18" charset="0"/>
              </a:rPr>
              <a:t>Resposta: </a:t>
            </a:r>
            <a:r>
              <a:rPr lang="en-US" sz="1600" i="1" dirty="0">
                <a:solidFill>
                  <a:srgbClr val="000000"/>
                </a:solidFill>
                <a:effectLst/>
                <a:latin typeface="Arial" panose="020B0604020202020204" pitchFamily="34" charset="0"/>
                <a:ea typeface="Times New Roman" panose="02020603050405020304" pitchFamily="18" charset="0"/>
              </a:rPr>
              <a:t>A </a:t>
            </a:r>
            <a:r>
              <a:rPr lang="en-US" sz="1600" i="1" dirty="0" err="1">
                <a:solidFill>
                  <a:srgbClr val="000000"/>
                </a:solidFill>
                <a:effectLst/>
                <a:latin typeface="Arial" panose="020B0604020202020204" pitchFamily="34" charset="0"/>
                <a:ea typeface="Times New Roman" panose="02020603050405020304" pitchFamily="18" charset="0"/>
              </a:rPr>
              <a:t>Província</a:t>
            </a:r>
            <a:r>
              <a:rPr lang="en-US" sz="1600" i="1" dirty="0">
                <a:solidFill>
                  <a:srgbClr val="000000"/>
                </a:solidFill>
                <a:effectLst/>
                <a:latin typeface="Arial" panose="020B0604020202020204" pitchFamily="34" charset="0"/>
                <a:ea typeface="Times New Roman" panose="02020603050405020304" pitchFamily="18" charset="0"/>
              </a:rPr>
              <a:t> </a:t>
            </a:r>
            <a:r>
              <a:rPr lang="en-US" sz="1600" i="1" dirty="0">
                <a:solidFill>
                  <a:srgbClr val="FF0000"/>
                </a:solidFill>
                <a:effectLst/>
                <a:latin typeface="Arial" panose="020B0604020202020204" pitchFamily="34" charset="0"/>
                <a:ea typeface="Times New Roman" panose="02020603050405020304" pitchFamily="18" charset="0"/>
              </a:rPr>
              <a:t>B </a:t>
            </a:r>
            <a:r>
              <a:rPr lang="en-US" sz="1600" i="1" dirty="0" err="1">
                <a:solidFill>
                  <a:srgbClr val="000000"/>
                </a:solidFill>
                <a:effectLst/>
                <a:latin typeface="Arial" panose="020B0604020202020204" pitchFamily="34" charset="0"/>
                <a:ea typeface="Times New Roman" panose="02020603050405020304" pitchFamily="18" charset="0"/>
              </a:rPr>
              <a:t>parece</a:t>
            </a:r>
            <a:r>
              <a:rPr lang="en-US" sz="1600" i="1" dirty="0">
                <a:solidFill>
                  <a:srgbClr val="000000"/>
                </a:solidFill>
                <a:effectLst/>
                <a:latin typeface="Arial" panose="020B0604020202020204" pitchFamily="34" charset="0"/>
                <a:ea typeface="Times New Roman" panose="02020603050405020304" pitchFamily="18" charset="0"/>
              </a:rPr>
              <a:t> </a:t>
            </a:r>
            <a:r>
              <a:rPr lang="en-US" sz="1600" i="1" dirty="0" err="1">
                <a:solidFill>
                  <a:srgbClr val="000000"/>
                </a:solidFill>
                <a:effectLst/>
                <a:latin typeface="Arial" panose="020B0604020202020204" pitchFamily="34" charset="0"/>
                <a:ea typeface="Times New Roman" panose="02020603050405020304" pitchFamily="18" charset="0"/>
              </a:rPr>
              <a:t>ter</a:t>
            </a:r>
            <a:r>
              <a:rPr lang="en-US" sz="1600" i="1" dirty="0">
                <a:solidFill>
                  <a:srgbClr val="000000"/>
                </a:solidFill>
                <a:effectLst/>
                <a:latin typeface="Arial" panose="020B0604020202020204" pitchFamily="34" charset="0"/>
                <a:ea typeface="Times New Roman" panose="02020603050405020304" pitchFamily="18" charset="0"/>
              </a:rPr>
              <a:t> a </a:t>
            </a:r>
            <a:r>
              <a:rPr lang="en-US" sz="1600" i="1" dirty="0" err="1">
                <a:solidFill>
                  <a:srgbClr val="000000"/>
                </a:solidFill>
                <a:effectLst/>
                <a:latin typeface="Arial" panose="020B0604020202020204" pitchFamily="34" charset="0"/>
                <a:ea typeface="Times New Roman" panose="02020603050405020304" pitchFamily="18" charset="0"/>
              </a:rPr>
              <a:t>maior</a:t>
            </a:r>
            <a:r>
              <a:rPr lang="en-US" sz="1600" i="1" dirty="0">
                <a:solidFill>
                  <a:srgbClr val="000000"/>
                </a:solidFill>
                <a:effectLst/>
                <a:latin typeface="Arial" panose="020B0604020202020204" pitchFamily="34" charset="0"/>
                <a:ea typeface="Times New Roman" panose="02020603050405020304" pitchFamily="18" charset="0"/>
              </a:rPr>
              <a:t> taxa de </a:t>
            </a:r>
            <a:r>
              <a:rPr lang="en-US" sz="1600" i="1" dirty="0" err="1">
                <a:solidFill>
                  <a:srgbClr val="000000"/>
                </a:solidFill>
                <a:effectLst/>
                <a:latin typeface="Arial" panose="020B0604020202020204" pitchFamily="34" charset="0"/>
                <a:ea typeface="Times New Roman" panose="02020603050405020304" pitchFamily="18" charset="0"/>
              </a:rPr>
              <a:t>incidência</a:t>
            </a:r>
            <a:r>
              <a:rPr lang="en-US" sz="1600" i="1" dirty="0">
                <a:solidFill>
                  <a:srgbClr val="000000"/>
                </a:solidFill>
                <a:effectLst/>
                <a:latin typeface="Arial" panose="020B0604020202020204" pitchFamily="34" charset="0"/>
                <a:ea typeface="Times New Roman" panose="02020603050405020304" pitchFamily="18" charset="0"/>
              </a:rPr>
              <a:t> de </a:t>
            </a:r>
            <a:r>
              <a:rPr lang="en-US" sz="1600" i="1" dirty="0" err="1">
                <a:solidFill>
                  <a:srgbClr val="000000"/>
                </a:solidFill>
                <a:effectLst/>
                <a:latin typeface="Arial" panose="020B0604020202020204" pitchFamily="34" charset="0"/>
                <a:ea typeface="Times New Roman" panose="02020603050405020304" pitchFamily="18" charset="0"/>
              </a:rPr>
              <a:t>casos</a:t>
            </a:r>
            <a:r>
              <a:rPr lang="en-US" sz="1600" i="1" dirty="0">
                <a:solidFill>
                  <a:srgbClr val="000000"/>
                </a:solidFill>
                <a:effectLst/>
                <a:latin typeface="Arial" panose="020B0604020202020204" pitchFamily="34" charset="0"/>
                <a:ea typeface="Times New Roman" panose="02020603050405020304" pitchFamily="18" charset="0"/>
              </a:rPr>
              <a:t> </a:t>
            </a:r>
            <a:r>
              <a:rPr lang="en-US" sz="1600" i="1" dirty="0" err="1">
                <a:solidFill>
                  <a:srgbClr val="000000"/>
                </a:solidFill>
                <a:effectLst/>
                <a:latin typeface="Arial" panose="020B0604020202020204" pitchFamily="34" charset="0"/>
                <a:ea typeface="Times New Roman" panose="02020603050405020304" pitchFamily="18" charset="0"/>
              </a:rPr>
              <a:t>clínicos</a:t>
            </a:r>
            <a:r>
              <a:rPr lang="en-US" sz="1600" i="1" dirty="0">
                <a:solidFill>
                  <a:srgbClr val="000000"/>
                </a:solidFill>
                <a:effectLst/>
                <a:latin typeface="Arial" panose="020B0604020202020204" pitchFamily="34" charset="0"/>
                <a:ea typeface="Times New Roman" panose="02020603050405020304" pitchFamily="18" charset="0"/>
              </a:rPr>
              <a:t> de </a:t>
            </a:r>
            <a:r>
              <a:rPr lang="en-US" sz="1600" i="1" dirty="0">
                <a:solidFill>
                  <a:srgbClr val="FF0000"/>
                </a:solidFill>
                <a:effectLst/>
                <a:latin typeface="Arial" panose="020B0604020202020204" pitchFamily="34" charset="0"/>
                <a:ea typeface="Times New Roman" panose="02020603050405020304" pitchFamily="18" charset="0"/>
              </a:rPr>
              <a:t>gripe entre 2019 e 2024, </a:t>
            </a:r>
            <a:r>
              <a:rPr lang="en-US" sz="1600" i="1" dirty="0" err="1">
                <a:solidFill>
                  <a:srgbClr val="000000"/>
                </a:solidFill>
                <a:effectLst/>
                <a:latin typeface="Arial" panose="020B0604020202020204" pitchFamily="34" charset="0"/>
                <a:ea typeface="Times New Roman" panose="02020603050405020304" pitchFamily="18" charset="0"/>
              </a:rPr>
              <a:t>embora</a:t>
            </a:r>
            <a:r>
              <a:rPr lang="en-US" sz="1600" i="1" dirty="0">
                <a:solidFill>
                  <a:srgbClr val="000000"/>
                </a:solidFill>
                <a:effectLst/>
                <a:latin typeface="Arial" panose="020B0604020202020204" pitchFamily="34" charset="0"/>
                <a:ea typeface="Times New Roman" panose="02020603050405020304" pitchFamily="18" charset="0"/>
              </a:rPr>
              <a:t> </a:t>
            </a:r>
            <a:r>
              <a:rPr lang="en-US" sz="1600" i="1" dirty="0" err="1">
                <a:solidFill>
                  <a:srgbClr val="000000"/>
                </a:solidFill>
                <a:effectLst/>
                <a:latin typeface="Arial" panose="020B0604020202020204" pitchFamily="34" charset="0"/>
                <a:ea typeface="Times New Roman" panose="02020603050405020304" pitchFamily="18" charset="0"/>
              </a:rPr>
              <a:t>em</a:t>
            </a:r>
            <a:r>
              <a:rPr lang="en-US" sz="1600" i="1" dirty="0">
                <a:solidFill>
                  <a:srgbClr val="000000"/>
                </a:solidFill>
                <a:effectLst/>
                <a:latin typeface="Arial" panose="020B0604020202020204" pitchFamily="34" charset="0"/>
                <a:ea typeface="Times New Roman" panose="02020603050405020304" pitchFamily="18" charset="0"/>
              </a:rPr>
              <a:t> </a:t>
            </a:r>
            <a:r>
              <a:rPr lang="en-US" sz="1600" i="1" dirty="0">
                <a:solidFill>
                  <a:srgbClr val="FF0000"/>
                </a:solidFill>
                <a:effectLst/>
                <a:latin typeface="Arial" panose="020B0604020202020204" pitchFamily="34" charset="0"/>
                <a:ea typeface="Times New Roman" panose="02020603050405020304" pitchFamily="18" charset="0"/>
              </a:rPr>
              <a:t>2019 </a:t>
            </a:r>
            <a:r>
              <a:rPr lang="en-US" sz="1600" i="1" dirty="0">
                <a:solidFill>
                  <a:srgbClr val="000000"/>
                </a:solidFill>
                <a:effectLst/>
                <a:latin typeface="Arial" panose="020B0604020202020204" pitchFamily="34" charset="0"/>
                <a:ea typeface="Times New Roman" panose="02020603050405020304" pitchFamily="18" charset="0"/>
              </a:rPr>
              <a:t>a taxa de </a:t>
            </a:r>
            <a:r>
              <a:rPr lang="en-US" sz="1600" i="1" dirty="0" err="1">
                <a:solidFill>
                  <a:srgbClr val="000000"/>
                </a:solidFill>
                <a:effectLst/>
                <a:latin typeface="Arial" panose="020B0604020202020204" pitchFamily="34" charset="0"/>
                <a:ea typeface="Times New Roman" panose="02020603050405020304" pitchFamily="18" charset="0"/>
              </a:rPr>
              <a:t>incidência</a:t>
            </a:r>
            <a:r>
              <a:rPr lang="en-US" sz="1600" i="1" dirty="0">
                <a:solidFill>
                  <a:srgbClr val="000000"/>
                </a:solidFill>
                <a:effectLst/>
                <a:latin typeface="Arial" panose="020B0604020202020204" pitchFamily="34" charset="0"/>
                <a:ea typeface="Times New Roman" panose="02020603050405020304" pitchFamily="18" charset="0"/>
              </a:rPr>
              <a:t> </a:t>
            </a:r>
            <a:r>
              <a:rPr lang="en-US" sz="1600" i="1" dirty="0" err="1">
                <a:solidFill>
                  <a:srgbClr val="000000"/>
                </a:solidFill>
                <a:effectLst/>
                <a:latin typeface="Arial" panose="020B0604020202020204" pitchFamily="34" charset="0"/>
                <a:ea typeface="Times New Roman" panose="02020603050405020304" pitchFamily="18" charset="0"/>
              </a:rPr>
              <a:t>tenha</a:t>
            </a:r>
            <a:r>
              <a:rPr lang="en-US" sz="1600" i="1" dirty="0">
                <a:solidFill>
                  <a:srgbClr val="000000"/>
                </a:solidFill>
                <a:effectLst/>
                <a:latin typeface="Arial" panose="020B0604020202020204" pitchFamily="34" charset="0"/>
                <a:ea typeface="Times New Roman" panose="02020603050405020304" pitchFamily="18" charset="0"/>
              </a:rPr>
              <a:t> </a:t>
            </a:r>
            <a:r>
              <a:rPr lang="en-US" sz="1600" i="1" dirty="0" err="1">
                <a:solidFill>
                  <a:srgbClr val="000000"/>
                </a:solidFill>
                <a:effectLst/>
                <a:latin typeface="Arial" panose="020B0604020202020204" pitchFamily="34" charset="0"/>
                <a:ea typeface="Times New Roman" panose="02020603050405020304" pitchFamily="18" charset="0"/>
              </a:rPr>
              <a:t>sido</a:t>
            </a:r>
            <a:r>
              <a:rPr lang="en-US" sz="1600" i="1" dirty="0">
                <a:solidFill>
                  <a:srgbClr val="000000"/>
                </a:solidFill>
                <a:effectLst/>
                <a:latin typeface="Arial" panose="020B0604020202020204" pitchFamily="34" charset="0"/>
                <a:ea typeface="Times New Roman" panose="02020603050405020304" pitchFamily="18" charset="0"/>
              </a:rPr>
              <a:t> </a:t>
            </a:r>
            <a:r>
              <a:rPr lang="en-US" sz="1600" i="1" dirty="0" err="1">
                <a:solidFill>
                  <a:srgbClr val="FF0000"/>
                </a:solidFill>
                <a:effectLst/>
                <a:latin typeface="Arial" panose="020B0604020202020204" pitchFamily="34" charset="0"/>
                <a:ea typeface="Times New Roman" panose="02020603050405020304" pitchFamily="18" charset="0"/>
              </a:rPr>
              <a:t>ligeiramente</a:t>
            </a:r>
            <a:r>
              <a:rPr lang="en-US" sz="1600" i="1" dirty="0">
                <a:solidFill>
                  <a:srgbClr val="FF0000"/>
                </a:solidFill>
                <a:effectLst/>
                <a:latin typeface="Arial" panose="020B0604020202020204" pitchFamily="34" charset="0"/>
                <a:ea typeface="Times New Roman" panose="02020603050405020304" pitchFamily="18" charset="0"/>
              </a:rPr>
              <a:t> </a:t>
            </a:r>
            <a:r>
              <a:rPr lang="en-US" sz="1600" i="1" dirty="0">
                <a:solidFill>
                  <a:srgbClr val="000000"/>
                </a:solidFill>
                <a:effectLst/>
                <a:latin typeface="Arial" panose="020B0604020202020204" pitchFamily="34" charset="0"/>
                <a:ea typeface="Times New Roman" panose="02020603050405020304" pitchFamily="18" charset="0"/>
              </a:rPr>
              <a:t>inferior à da </a:t>
            </a:r>
            <a:r>
              <a:rPr lang="en-US" sz="1600" i="1" dirty="0" err="1">
                <a:solidFill>
                  <a:srgbClr val="000000"/>
                </a:solidFill>
                <a:effectLst/>
                <a:latin typeface="Arial" panose="020B0604020202020204" pitchFamily="34" charset="0"/>
                <a:ea typeface="Times New Roman" panose="02020603050405020304" pitchFamily="18" charset="0"/>
              </a:rPr>
              <a:t>Província</a:t>
            </a:r>
            <a:r>
              <a:rPr lang="en-US" sz="1600" i="1" dirty="0">
                <a:solidFill>
                  <a:srgbClr val="000000"/>
                </a:solidFill>
                <a:effectLst/>
                <a:latin typeface="Arial" panose="020B0604020202020204" pitchFamily="34" charset="0"/>
                <a:ea typeface="Times New Roman" panose="02020603050405020304" pitchFamily="18" charset="0"/>
              </a:rPr>
              <a:t> </a:t>
            </a:r>
            <a:r>
              <a:rPr lang="en-US" sz="1600" i="1" dirty="0">
                <a:solidFill>
                  <a:srgbClr val="FF0000"/>
                </a:solidFill>
                <a:effectLst/>
                <a:latin typeface="Arial" panose="020B0604020202020204" pitchFamily="34" charset="0"/>
                <a:ea typeface="Times New Roman" panose="02020603050405020304" pitchFamily="18" charset="0"/>
              </a:rPr>
              <a:t>D</a:t>
            </a:r>
            <a:r>
              <a:rPr lang="en-US" sz="1600" i="1" dirty="0">
                <a:solidFill>
                  <a:srgbClr val="000000"/>
                </a:solidFill>
                <a:effectLst/>
                <a:latin typeface="Arial" panose="020B0604020202020204" pitchFamily="34" charset="0"/>
                <a:ea typeface="Times New Roman" panose="02020603050405020304" pitchFamily="18" charset="0"/>
              </a:rPr>
              <a:t>.</a:t>
            </a:r>
            <a:endParaRPr lang="en-US" sz="1600" dirty="0">
              <a:solidFill>
                <a:srgbClr val="000000"/>
              </a:solidFill>
              <a:effectLst/>
              <a:latin typeface="Arial" panose="020B0604020202020204" pitchFamily="34" charset="0"/>
              <a:ea typeface="Times New Roman" panose="02020603050405020304" pitchFamily="18" charset="0"/>
            </a:endParaRP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17</a:t>
            </a:fld>
            <a:endParaRPr lang="en-US" altLang="en-US"/>
          </a:p>
        </p:txBody>
      </p:sp>
    </p:spTree>
    <p:extLst>
      <p:ext uri="{BB962C8B-B14F-4D97-AF65-F5344CB8AC3E}">
        <p14:creationId xmlns:p14="http://schemas.microsoft.com/office/powerpoint/2010/main" val="23978901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en-US" sz="1200" b="1" i="0" dirty="0">
                <a:solidFill>
                  <a:srgbClr val="FF0000"/>
                </a:solidFill>
                <a:effectLst/>
                <a:latin typeface="Arial" panose="020B0604020202020204" pitchFamily="34" charset="0"/>
                <a:ea typeface="MS Mincho" panose="02020609040205080304" pitchFamily="49" charset="-128"/>
              </a:rPr>
              <a:t>Notas do instrutor:</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i="0" dirty="0">
              <a:effectLst/>
              <a:latin typeface="Arial" panose="020B0604020202020204" pitchFamily="34" charset="0"/>
              <a:ea typeface="MS Mincho" panose="02020609040205080304" pitchFamily="49" charset="-128"/>
            </a:endParaRPr>
          </a:p>
          <a:p>
            <a:pPr marL="171450" indent="-171450">
              <a:buFont typeface="Wingdings" panose="05000000000000000000" pitchFamily="2" charset="2"/>
              <a:buChar char="§"/>
            </a:pPr>
            <a:r>
              <a:rPr lang="en-US" sz="1200" b="1" u="sng" dirty="0">
                <a:effectLst/>
                <a:latin typeface="Arial" panose="020B0604020202020204" pitchFamily="34" charset="0"/>
                <a:ea typeface="MS Mincho" panose="02020609040205080304" pitchFamily="49" charset="-128"/>
              </a:rPr>
              <a:t>Dizer:</a:t>
            </a:r>
            <a:r>
              <a:rPr lang="en-US" sz="1200" b="1" u="none" dirty="0">
                <a:effectLst/>
                <a:latin typeface="Arial" panose="020B0604020202020204" pitchFamily="34" charset="0"/>
                <a:ea typeface="MS Mincho" panose="02020609040205080304" pitchFamily="49" charset="-128"/>
              </a:rPr>
              <a:t> </a:t>
            </a:r>
            <a:r>
              <a:rPr lang="en-US" sz="1200" dirty="0">
                <a:effectLst/>
                <a:latin typeface="Arial" panose="020B0604020202020204" pitchFamily="34" charset="0"/>
                <a:ea typeface="MS Mincho" panose="02020609040205080304" pitchFamily="49" charset="-128"/>
              </a:rPr>
              <a:t>De acordo com a Figura 2, que províncias podem ter tido surtos de gripe aviária entre as suas aves de capoeira de 2019 a 2024? </a:t>
            </a:r>
            <a:endParaRPr lang="en-US" sz="1200" b="1" i="0" u="none" dirty="0">
              <a:solidFill>
                <a:srgbClr val="FF0000"/>
              </a:solidFill>
              <a:effectLst/>
              <a:latin typeface="Arial" panose="020B0604020202020204" pitchFamily="34" charset="0"/>
              <a:ea typeface="MS Mincho" panose="02020609040205080304" pitchFamily="49" charset="-128"/>
            </a:endParaRPr>
          </a:p>
          <a:p>
            <a:pPr marL="171450" indent="-171450">
              <a:buFont typeface="Wingdings" panose="05000000000000000000" pitchFamily="2" charset="2"/>
              <a:buChar char="§"/>
            </a:pPr>
            <a:endParaRPr lang="en-US" sz="1200" b="1" i="0" u="none" dirty="0">
              <a:solidFill>
                <a:srgbClr val="FF0000"/>
              </a:solidFill>
              <a:effectLst/>
              <a:latin typeface="Arial" panose="020B0604020202020204" pitchFamily="34" charset="0"/>
              <a:ea typeface="MS Mincho" panose="02020609040205080304" pitchFamily="49" charset="-128"/>
            </a:endParaRPr>
          </a:p>
          <a:p>
            <a:pPr marL="171450" indent="-171450">
              <a:buFont typeface="Wingdings" panose="05000000000000000000" pitchFamily="2" charset="2"/>
              <a:buChar char="§"/>
            </a:pPr>
            <a:r>
              <a:rPr lang="en-US" sz="1200" b="1" u="sng" dirty="0">
                <a:effectLst/>
                <a:latin typeface="Arial" panose="020B0604020202020204" pitchFamily="34" charset="0"/>
                <a:ea typeface="MS Mincho" panose="02020609040205080304" pitchFamily="49" charset="-128"/>
              </a:rPr>
              <a:t>Confirmar</a:t>
            </a:r>
            <a:r>
              <a:rPr lang="en-US" sz="1200" b="1" u="none" dirty="0">
                <a:effectLst/>
                <a:latin typeface="Arial" panose="020B0604020202020204" pitchFamily="34" charset="0"/>
                <a:ea typeface="MS Mincho" panose="02020609040205080304" pitchFamily="49" charset="-128"/>
              </a:rPr>
              <a:t> </a:t>
            </a:r>
            <a:r>
              <a:rPr lang="en-US" sz="1200" dirty="0">
                <a:effectLst/>
                <a:latin typeface="Arial" panose="020B0604020202020204" pitchFamily="34" charset="0"/>
                <a:ea typeface="MS Mincho" panose="02020609040205080304" pitchFamily="49" charset="-128"/>
              </a:rPr>
              <a:t>a(s) resposta(s). </a:t>
            </a:r>
            <a:r>
              <a:rPr lang="en-US" sz="1200" b="1" dirty="0">
                <a:effectLst/>
                <a:latin typeface="Arial" panose="020B0604020202020204" pitchFamily="34" charset="0"/>
                <a:ea typeface="MS Mincho" panose="02020609040205080304" pitchFamily="49" charset="-128"/>
              </a:rPr>
              <a:t>&lt;CLICAR&gt; </a:t>
            </a:r>
            <a:r>
              <a:rPr lang="en-US" sz="1200" b="1" i="0" u="none" dirty="0">
                <a:solidFill>
                  <a:srgbClr val="FF0000"/>
                </a:solidFill>
                <a:effectLst/>
                <a:latin typeface="Arial" panose="020B0604020202020204" pitchFamily="34" charset="0"/>
                <a:ea typeface="MS Mincho" panose="02020609040205080304" pitchFamily="49" charset="-128"/>
              </a:rPr>
              <a:t>Resposta: </a:t>
            </a:r>
            <a:r>
              <a:rPr lang="en-US" sz="1200" i="1" dirty="0">
                <a:solidFill>
                  <a:srgbClr val="FF0000"/>
                </a:solidFill>
                <a:effectLst/>
                <a:latin typeface="Arial" panose="020B0604020202020204" pitchFamily="34" charset="0"/>
                <a:ea typeface="MS Mincho" panose="02020609040205080304" pitchFamily="49" charset="-128"/>
              </a:rPr>
              <a:t>As províncias B e E podem ter registado surtos entre as aves de capoeira, como mostram os picos na Figura 2. Da mesma forma, a província A pode ter registado um surto em 2021.</a:t>
            </a:r>
            <a:endParaRPr lang="en-US" sz="1200"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18</a:t>
            </a:fld>
            <a:endParaRPr lang="en-US" altLang="en-US"/>
          </a:p>
        </p:txBody>
      </p:sp>
    </p:spTree>
    <p:extLst>
      <p:ext uri="{BB962C8B-B14F-4D97-AF65-F5344CB8AC3E}">
        <p14:creationId xmlns:p14="http://schemas.microsoft.com/office/powerpoint/2010/main" val="2341734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en-US" sz="1200" b="1" dirty="0"/>
              <a:t>Notas do instrutor:</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i="0" dirty="0">
              <a:effectLst/>
              <a:latin typeface="Arial" panose="020B0604020202020204" pitchFamily="34" charset="0"/>
              <a:ea typeface="MS Mincho" panose="02020609040205080304" pitchFamily="49" charset="-128"/>
            </a:endParaRPr>
          </a:p>
          <a:p>
            <a:pPr marL="171450" indent="-171450">
              <a:buFont typeface="Wingdings" panose="05000000000000000000" pitchFamily="2" charset="2"/>
              <a:buChar char="§"/>
            </a:pPr>
            <a:r>
              <a:rPr lang="en-US" sz="1200" b="1" u="sng" dirty="0">
                <a:effectLst/>
                <a:latin typeface="Arial" panose="020B0604020202020204" pitchFamily="34" charset="0"/>
                <a:ea typeface="MS Mincho" panose="02020609040205080304" pitchFamily="49" charset="-128"/>
              </a:rPr>
              <a:t>Comentário:</a:t>
            </a:r>
            <a:r>
              <a:rPr lang="en-US" sz="1200" b="1" u="none" dirty="0">
                <a:effectLst/>
                <a:latin typeface="Arial" panose="020B0604020202020204" pitchFamily="34" charset="0"/>
                <a:ea typeface="MS Mincho" panose="02020609040205080304" pitchFamily="49" charset="-128"/>
              </a:rPr>
              <a:t> </a:t>
            </a:r>
            <a:r>
              <a:rPr lang="en-US" sz="1200" dirty="0">
                <a:effectLst/>
                <a:latin typeface="Arial" panose="020B0604020202020204" pitchFamily="34" charset="0"/>
                <a:ea typeface="MS Mincho" panose="02020609040205080304" pitchFamily="49" charset="-128"/>
              </a:rPr>
              <a:t>De acordo com a </a:t>
            </a:r>
            <a:r>
              <a:rPr lang="en-US" sz="1200" b="0" dirty="0">
                <a:effectLst/>
                <a:latin typeface="Arial" panose="020B0604020202020204" pitchFamily="34" charset="0"/>
                <a:ea typeface="MS Mincho" panose="02020609040205080304" pitchFamily="49" charset="-128"/>
              </a:rPr>
              <a:t>Figura 1, </a:t>
            </a:r>
            <a:r>
              <a:rPr lang="en-US" sz="1200" dirty="0">
                <a:effectLst/>
                <a:latin typeface="Arial" panose="020B0604020202020204" pitchFamily="34" charset="0"/>
                <a:ea typeface="MS Mincho" panose="02020609040205080304" pitchFamily="49" charset="-128"/>
              </a:rPr>
              <a:t>a Província E teve uma taxa de incidência de gripe baixa todos os anos de 2019 a 2024, com exceção de 2023. Em 2023, a Província E registou um aumento súbito da taxa de incidência. O que poderia ter causado esse aumento?</a:t>
            </a:r>
          </a:p>
          <a:p>
            <a:pPr marL="171450" indent="-171450">
              <a:buFont typeface="Wingdings" panose="05000000000000000000" pitchFamily="2" charset="2"/>
              <a:buChar char="§"/>
            </a:pPr>
            <a:endParaRPr lang="en-US" sz="1200" dirty="0">
              <a:effectLst/>
              <a:latin typeface="Arial" panose="020B0604020202020204" pitchFamily="34" charset="0"/>
              <a:ea typeface="MS Mincho" panose="02020609040205080304" pitchFamily="49" charset="-128"/>
            </a:endParaRPr>
          </a:p>
          <a:p>
            <a:pPr marL="171450" indent="-171450">
              <a:buFont typeface="Wingdings" panose="05000000000000000000" pitchFamily="2" charset="2"/>
              <a:buChar char="§"/>
            </a:pPr>
            <a:r>
              <a:rPr lang="en-US" sz="1200" b="1" u="sng" dirty="0">
                <a:effectLst/>
                <a:latin typeface="Arial" panose="020B0604020202020204" pitchFamily="34" charset="0"/>
                <a:ea typeface="MS Mincho" panose="02020609040205080304" pitchFamily="49" charset="-128"/>
              </a:rPr>
              <a:t>Permitir que</a:t>
            </a:r>
            <a:r>
              <a:rPr lang="en-US" sz="1200" b="1" u="none" dirty="0">
                <a:effectLst/>
                <a:latin typeface="Arial" panose="020B0604020202020204" pitchFamily="34" charset="0"/>
                <a:ea typeface="MS Mincho" panose="02020609040205080304" pitchFamily="49" charset="-128"/>
              </a:rPr>
              <a:t> </a:t>
            </a:r>
            <a:r>
              <a:rPr lang="en-US" sz="1200" dirty="0">
                <a:effectLst/>
                <a:latin typeface="Arial" panose="020B0604020202020204" pitchFamily="34" charset="0"/>
                <a:ea typeface="MS Mincho" panose="02020609040205080304" pitchFamily="49" charset="-128"/>
              </a:rPr>
              <a:t>os participantes reflictam e respondam.</a:t>
            </a:r>
          </a:p>
          <a:p>
            <a:pPr marL="171450" indent="-171450">
              <a:buFont typeface="Wingdings" panose="05000000000000000000" pitchFamily="2" charset="2"/>
              <a:buChar char="§"/>
            </a:pPr>
            <a:endParaRPr lang="en-US" sz="1200" dirty="0">
              <a:effectLst/>
              <a:latin typeface="Arial" panose="020B0604020202020204" pitchFamily="34" charset="0"/>
              <a:ea typeface="MS Mincho" panose="02020609040205080304" pitchFamily="49" charset="-128"/>
            </a:endParaRPr>
          </a:p>
          <a:p>
            <a:pPr marL="171450" indent="-171450">
              <a:buFont typeface="Wingdings" panose="05000000000000000000" pitchFamily="2" charset="2"/>
              <a:buChar char="§"/>
            </a:pPr>
            <a:r>
              <a:rPr lang="en-US" sz="1200" b="1" u="sng" dirty="0">
                <a:effectLst/>
                <a:latin typeface="Arial" panose="020B0604020202020204" pitchFamily="34" charset="0"/>
                <a:ea typeface="MS Mincho" panose="02020609040205080304" pitchFamily="49" charset="-128"/>
              </a:rPr>
              <a:t>Confirmar</a:t>
            </a:r>
            <a:r>
              <a:rPr lang="en-US" sz="1200" b="1" u="none" dirty="0">
                <a:effectLst/>
                <a:latin typeface="Arial" panose="020B0604020202020204" pitchFamily="34" charset="0"/>
                <a:ea typeface="MS Mincho" panose="02020609040205080304" pitchFamily="49" charset="-128"/>
              </a:rPr>
              <a:t> </a:t>
            </a:r>
            <a:r>
              <a:rPr lang="en-US" sz="1200" dirty="0">
                <a:effectLst/>
                <a:latin typeface="Arial" panose="020B0604020202020204" pitchFamily="34" charset="0"/>
                <a:ea typeface="MS Mincho" panose="02020609040205080304" pitchFamily="49" charset="-128"/>
              </a:rPr>
              <a:t>a(s) resposta(s). </a:t>
            </a:r>
            <a:r>
              <a:rPr lang="en-US" sz="1200" b="1" dirty="0">
                <a:effectLst/>
                <a:latin typeface="Arial" panose="020B0604020202020204" pitchFamily="34" charset="0"/>
                <a:ea typeface="MS Mincho" panose="02020609040205080304" pitchFamily="49" charset="-128"/>
              </a:rPr>
              <a:t>&lt;CLICAR&gt; </a:t>
            </a:r>
            <a:r>
              <a:rPr lang="en-US" sz="1200" b="0" dirty="0">
                <a:effectLst/>
                <a:latin typeface="Arial" panose="020B0604020202020204" pitchFamily="34" charset="0"/>
                <a:ea typeface="MS Mincho" panose="02020609040205080304" pitchFamily="49" charset="-128"/>
              </a:rPr>
              <a:t>para responder no diapositivo seguinte.</a:t>
            </a:r>
          </a:p>
          <a:p>
            <a:pPr lvl="0"/>
            <a:endParaRPr lang="en-US" sz="1600" b="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19</a:t>
            </a:fld>
            <a:endParaRPr lang="en-US" altLang="en-US"/>
          </a:p>
        </p:txBody>
      </p:sp>
    </p:spTree>
    <p:extLst>
      <p:ext uri="{BB962C8B-B14F-4D97-AF65-F5344CB8AC3E}">
        <p14:creationId xmlns:p14="http://schemas.microsoft.com/office/powerpoint/2010/main" val="12079159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1" i="0" dirty="0">
                <a:latin typeface="Arial" panose="020B0604020202020204" pitchFamily="34" charset="0"/>
                <a:ea typeface="Calibri"/>
                <a:cs typeface="Arial" panose="020B0604020202020204" pitchFamily="34" charset="0"/>
                <a:sym typeface="Calibri"/>
              </a:rPr>
              <a:t>Notas do </a:t>
            </a:r>
            <a:r>
              <a:rPr lang="en-US" sz="1200" b="1" i="0" dirty="0" err="1">
                <a:latin typeface="Arial" panose="020B0604020202020204" pitchFamily="34" charset="0"/>
                <a:ea typeface="Calibri"/>
                <a:cs typeface="Arial" panose="020B0604020202020204" pitchFamily="34" charset="0"/>
                <a:sym typeface="Calibri"/>
              </a:rPr>
              <a:t>instrutor</a:t>
            </a:r>
            <a:r>
              <a:rPr lang="en-US" sz="1200" i="0" dirty="0">
                <a:latin typeface="Arial" panose="020B0604020202020204" pitchFamily="34" charset="0"/>
                <a:ea typeface="Calibri"/>
                <a:cs typeface="Arial" panose="020B0604020202020204" pitchFamily="34" charset="0"/>
                <a:sym typeface="Calibri"/>
              </a:rPr>
              <a:t>: </a:t>
            </a:r>
          </a:p>
          <a:p>
            <a:pPr marL="0" marR="0" lvl="0" indent="0" algn="l" rtl="0">
              <a:lnSpc>
                <a:spcPct val="100000"/>
              </a:lnSpc>
              <a:spcBef>
                <a:spcPts val="0"/>
              </a:spcBef>
              <a:spcAft>
                <a:spcPts val="0"/>
              </a:spcAft>
              <a:buClr>
                <a:schemeClr val="dk1"/>
              </a:buClr>
              <a:buSzPts val="1200"/>
              <a:buFont typeface="Calibri"/>
              <a:buNone/>
            </a:pPr>
            <a:endParaRPr lang="en-US" sz="1200" b="1" dirty="0">
              <a:latin typeface="Arial" panose="020B0604020202020204" pitchFamily="34" charset="0"/>
              <a:cs typeface="Arial" panose="020B0604020202020204" pitchFamily="34" charset="0"/>
            </a:endParaRPr>
          </a:p>
          <a:p>
            <a:pPr marL="171450" marR="0" lvl="0" indent="-171450" algn="l" defTabSz="914400" rtl="0" eaLnBrk="0" fontAlgn="base" latinLnBrk="0" hangingPunct="0">
              <a:lnSpc>
                <a:spcPct val="100000"/>
              </a:lnSpc>
              <a:spcBef>
                <a:spcPts val="0"/>
              </a:spcBef>
              <a:spcAft>
                <a:spcPts val="0"/>
              </a:spcAft>
              <a:buClr>
                <a:schemeClr val="dk1"/>
              </a:buClr>
              <a:buSzPts val="1200"/>
              <a:buFont typeface="Wingdings" panose="05000000000000000000" pitchFamily="2" charset="2"/>
              <a:buChar char="v"/>
              <a:tabLst/>
              <a:defRPr/>
            </a:pPr>
            <a:r>
              <a:rPr lang="en-US" sz="1200" b="1" i="1" dirty="0">
                <a:latin typeface="Arial" panose="020B0604020202020204" pitchFamily="34" charset="0"/>
                <a:cs typeface="Arial" panose="020B0604020202020204" pitchFamily="34" charset="0"/>
              </a:rPr>
              <a:t>Estes </a:t>
            </a:r>
            <a:r>
              <a:rPr lang="en-US" sz="1200" b="1" i="1" dirty="0" err="1">
                <a:latin typeface="Arial" panose="020B0604020202020204" pitchFamily="34" charset="0"/>
                <a:cs typeface="Arial" panose="020B0604020202020204" pitchFamily="34" charset="0"/>
              </a:rPr>
              <a:t>ícones</a:t>
            </a:r>
            <a:r>
              <a:rPr lang="en-US" sz="1200" b="1" i="1" dirty="0">
                <a:latin typeface="Arial" panose="020B0604020202020204" pitchFamily="34" charset="0"/>
                <a:cs typeface="Arial" panose="020B0604020202020204" pitchFamily="34" charset="0"/>
              </a:rPr>
              <a:t> </a:t>
            </a:r>
            <a:r>
              <a:rPr lang="en-US" sz="1200" b="1" i="1" dirty="0" err="1">
                <a:latin typeface="Arial" panose="020B0604020202020204" pitchFamily="34" charset="0"/>
                <a:cs typeface="Arial" panose="020B0604020202020204" pitchFamily="34" charset="0"/>
              </a:rPr>
              <a:t>destinam</a:t>
            </a:r>
            <a:r>
              <a:rPr lang="en-US" sz="1200" b="1" i="1" dirty="0">
                <a:latin typeface="Arial" panose="020B0604020202020204" pitchFamily="34" charset="0"/>
                <a:cs typeface="Arial" panose="020B0604020202020204" pitchFamily="34" charset="0"/>
              </a:rPr>
              <a:t>-se a </a:t>
            </a:r>
            <a:r>
              <a:rPr lang="en-US" sz="1200" b="1" i="1" dirty="0" err="1">
                <a:latin typeface="Arial" panose="020B0604020202020204" pitchFamily="34" charset="0"/>
                <a:cs typeface="Arial" panose="020B0604020202020204" pitchFamily="34" charset="0"/>
              </a:rPr>
              <a:t>servir</a:t>
            </a:r>
            <a:r>
              <a:rPr lang="en-US" sz="1200" b="1" i="1" dirty="0">
                <a:latin typeface="Arial" panose="020B0604020202020204" pitchFamily="34" charset="0"/>
                <a:cs typeface="Arial" panose="020B0604020202020204" pitchFamily="34" charset="0"/>
              </a:rPr>
              <a:t> de </a:t>
            </a:r>
            <a:r>
              <a:rPr lang="en-US" sz="1200" b="1" i="1" dirty="0" err="1">
                <a:latin typeface="Arial" panose="020B0604020202020204" pitchFamily="34" charset="0"/>
                <a:cs typeface="Arial" panose="020B0604020202020204" pitchFamily="34" charset="0"/>
              </a:rPr>
              <a:t>sinais</a:t>
            </a:r>
            <a:r>
              <a:rPr lang="en-US" sz="1200" b="1" i="1" dirty="0">
                <a:latin typeface="Arial" panose="020B0604020202020204" pitchFamily="34" charset="0"/>
                <a:cs typeface="Arial" panose="020B0604020202020204" pitchFamily="34" charset="0"/>
              </a:rPr>
              <a:t> para o </a:t>
            </a:r>
            <a:r>
              <a:rPr lang="en-US" sz="1200" b="1" i="1" dirty="0" err="1">
                <a:latin typeface="Arial" panose="020B0604020202020204" pitchFamily="34" charset="0"/>
                <a:cs typeface="Arial" panose="020B0604020202020204" pitchFamily="34" charset="0"/>
              </a:rPr>
              <a:t>utilizador</a:t>
            </a:r>
            <a:r>
              <a:rPr lang="en-US" sz="1200" b="1" i="1" dirty="0">
                <a:latin typeface="Arial" panose="020B0604020202020204" pitchFamily="34" charset="0"/>
                <a:cs typeface="Arial" panose="020B0604020202020204" pitchFamily="34" charset="0"/>
              </a:rPr>
              <a:t>, </a:t>
            </a:r>
            <a:r>
              <a:rPr lang="en-US" sz="1200" b="1" i="1" dirty="0" err="1">
                <a:latin typeface="Arial" panose="020B0604020202020204" pitchFamily="34" charset="0"/>
                <a:cs typeface="Arial" panose="020B0604020202020204" pitchFamily="34" charset="0"/>
              </a:rPr>
              <a:t>sendo</a:t>
            </a:r>
            <a:r>
              <a:rPr lang="en-US" sz="1200" b="1" i="1" dirty="0">
                <a:latin typeface="Arial" panose="020B0604020202020204" pitchFamily="34" charset="0"/>
                <a:cs typeface="Arial" panose="020B0604020202020204" pitchFamily="34" charset="0"/>
              </a:rPr>
              <a:t> que </a:t>
            </a:r>
            <a:r>
              <a:rPr lang="en-US" sz="1200" b="1" i="1" dirty="0" err="1">
                <a:latin typeface="Arial" panose="020B0604020202020204" pitchFamily="34" charset="0"/>
                <a:cs typeface="Arial" panose="020B0604020202020204" pitchFamily="34" charset="0"/>
              </a:rPr>
              <a:t>cada</a:t>
            </a:r>
            <a:r>
              <a:rPr lang="en-US" sz="1200" b="1" i="1" dirty="0">
                <a:latin typeface="Arial" panose="020B0604020202020204" pitchFamily="34" charset="0"/>
                <a:cs typeface="Arial" panose="020B0604020202020204" pitchFamily="34" charset="0"/>
              </a:rPr>
              <a:t> </a:t>
            </a:r>
            <a:r>
              <a:rPr lang="en-US" sz="1200" b="1" i="1" dirty="0" err="1">
                <a:latin typeface="Arial" panose="020B0604020202020204" pitchFamily="34" charset="0"/>
                <a:cs typeface="Arial" panose="020B0604020202020204" pitchFamily="34" charset="0"/>
              </a:rPr>
              <a:t>ícone</a:t>
            </a:r>
            <a:r>
              <a:rPr lang="en-US" sz="1200" b="1" i="1" dirty="0">
                <a:latin typeface="Arial" panose="020B0604020202020204" pitchFamily="34" charset="0"/>
                <a:cs typeface="Arial" panose="020B0604020202020204" pitchFamily="34" charset="0"/>
              </a:rPr>
              <a:t> se </a:t>
            </a:r>
            <a:r>
              <a:rPr lang="en-US" sz="1200" b="1" i="1" dirty="0" err="1">
                <a:latin typeface="Arial" panose="020B0604020202020204" pitchFamily="34" charset="0"/>
                <a:cs typeface="Arial" panose="020B0604020202020204" pitchFamily="34" charset="0"/>
              </a:rPr>
              <a:t>destina</a:t>
            </a:r>
            <a:r>
              <a:rPr lang="en-US" sz="1200" b="1" i="1" dirty="0">
                <a:latin typeface="Arial" panose="020B0604020202020204" pitchFamily="34" charset="0"/>
                <a:cs typeface="Arial" panose="020B0604020202020204" pitchFamily="34" charset="0"/>
              </a:rPr>
              <a:t> a </a:t>
            </a:r>
            <a:r>
              <a:rPr lang="en-US" sz="1200" b="1" i="1" dirty="0" err="1">
                <a:latin typeface="Arial" panose="020B0604020202020204" pitchFamily="34" charset="0"/>
                <a:cs typeface="Arial" panose="020B0604020202020204" pitchFamily="34" charset="0"/>
              </a:rPr>
              <a:t>ajudá</a:t>
            </a:r>
            <a:r>
              <a:rPr lang="en-US" sz="1200" b="1" i="1" dirty="0">
                <a:latin typeface="Arial" panose="020B0604020202020204" pitchFamily="34" charset="0"/>
                <a:cs typeface="Arial" panose="020B0604020202020204" pitchFamily="34" charset="0"/>
              </a:rPr>
              <a:t>-lo a </a:t>
            </a:r>
            <a:r>
              <a:rPr lang="en-US" sz="1200" b="1" i="1" dirty="0" err="1">
                <a:latin typeface="Arial" panose="020B0604020202020204" pitchFamily="34" charset="0"/>
                <a:cs typeface="Arial" panose="020B0604020202020204" pitchFamily="34" charset="0"/>
              </a:rPr>
              <a:t>navegar</a:t>
            </a:r>
            <a:r>
              <a:rPr lang="en-US" sz="1200" b="1" i="1" dirty="0">
                <a:latin typeface="Arial" panose="020B0604020202020204" pitchFamily="34" charset="0"/>
                <a:cs typeface="Arial" panose="020B0604020202020204" pitchFamily="34" charset="0"/>
              </a:rPr>
              <a:t> </a:t>
            </a:r>
            <a:r>
              <a:rPr lang="en-US" sz="1200" b="1" i="1" dirty="0" err="1">
                <a:latin typeface="Arial" panose="020B0604020202020204" pitchFamily="34" charset="0"/>
                <a:cs typeface="Arial" panose="020B0604020202020204" pitchFamily="34" charset="0"/>
              </a:rPr>
              <a:t>pelo</a:t>
            </a:r>
            <a:r>
              <a:rPr lang="en-US" sz="1200" b="1" i="1" dirty="0">
                <a:latin typeface="Arial" panose="020B0604020202020204" pitchFamily="34" charset="0"/>
                <a:cs typeface="Arial" panose="020B0604020202020204" pitchFamily="34" charset="0"/>
              </a:rPr>
              <a:t> </a:t>
            </a:r>
            <a:r>
              <a:rPr lang="en-US" sz="1200" b="1" i="1" dirty="0" err="1">
                <a:latin typeface="Arial" panose="020B0604020202020204" pitchFamily="34" charset="0"/>
                <a:cs typeface="Arial" panose="020B0604020202020204" pitchFamily="34" charset="0"/>
              </a:rPr>
              <a:t>conteúdo</a:t>
            </a:r>
            <a:r>
              <a:rPr lang="en-US" sz="1200" b="1" i="1" dirty="0">
                <a:latin typeface="Arial" panose="020B0604020202020204" pitchFamily="34" charset="0"/>
                <a:cs typeface="Arial" panose="020B0604020202020204" pitchFamily="34" charset="0"/>
              </a:rPr>
              <a:t> e a saber o que o </a:t>
            </a:r>
            <a:r>
              <a:rPr lang="en-US" sz="1200" b="1" i="1" dirty="0" err="1">
                <a:latin typeface="Arial" panose="020B0604020202020204" pitchFamily="34" charset="0"/>
                <a:cs typeface="Arial" panose="020B0604020202020204" pitchFamily="34" charset="0"/>
              </a:rPr>
              <a:t>espera</a:t>
            </a:r>
            <a:r>
              <a:rPr lang="en-US" sz="1200" b="1" i="1" dirty="0">
                <a:latin typeface="Arial" panose="020B0604020202020204" pitchFamily="34" charset="0"/>
                <a:cs typeface="Arial" panose="020B0604020202020204" pitchFamily="34" charset="0"/>
              </a:rPr>
              <a:t>.</a:t>
            </a:r>
          </a:p>
          <a:p>
            <a:pPr marL="171450" marR="0" lvl="0" indent="-171450" algn="l" rtl="0">
              <a:lnSpc>
                <a:spcPct val="100000"/>
              </a:lnSpc>
              <a:spcBef>
                <a:spcPts val="0"/>
              </a:spcBef>
              <a:spcAft>
                <a:spcPts val="0"/>
              </a:spcAft>
              <a:buClr>
                <a:schemeClr val="dk1"/>
              </a:buClr>
              <a:buSzPts val="1200"/>
              <a:buFont typeface="Wingdings" panose="05000000000000000000" pitchFamily="2" charset="2"/>
              <a:buChar char="§"/>
            </a:pPr>
            <a:endParaRPr lang="en-US" sz="1200" b="1" u="sng" dirty="0">
              <a:latin typeface="Arial" panose="020B060402020202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2</a:t>
            </a:fld>
            <a:endParaRPr lang="en-US" altLang="en-US"/>
          </a:p>
        </p:txBody>
      </p:sp>
    </p:spTree>
    <p:extLst>
      <p:ext uri="{BB962C8B-B14F-4D97-AF65-F5344CB8AC3E}">
        <p14:creationId xmlns:p14="http://schemas.microsoft.com/office/powerpoint/2010/main" val="26882368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en-US" sz="1200" b="1" dirty="0"/>
              <a:t>Notas do </a:t>
            </a:r>
            <a:r>
              <a:rPr lang="en-US" sz="1200" b="1" dirty="0" err="1"/>
              <a:t>instrutor</a:t>
            </a:r>
            <a:r>
              <a:rPr lang="en-US" sz="1200" b="1" dirty="0"/>
              <a:t>:</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v"/>
              <a:tabLst/>
              <a:defRPr/>
            </a:pPr>
            <a:endParaRPr lang="en-US" sz="1200" b="1" i="1"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i="0" u="sng" dirty="0" err="1"/>
              <a:t>Dizer</a:t>
            </a:r>
            <a:r>
              <a:rPr lang="en-US" sz="1200" b="1" i="0" u="sng" dirty="0"/>
              <a:t>:</a:t>
            </a:r>
            <a:r>
              <a:rPr lang="en-US" sz="1200" b="1" i="0" u="none" dirty="0"/>
              <a:t> </a:t>
            </a:r>
            <a:r>
              <a:rPr lang="en-US" sz="1200" b="0" i="0" dirty="0" err="1"/>
              <a:t>Aqui</a:t>
            </a:r>
            <a:r>
              <a:rPr lang="en-US" sz="1200" b="0" i="0" dirty="0"/>
              <a:t> </a:t>
            </a:r>
            <a:r>
              <a:rPr lang="en-US" sz="1200" b="0" i="0" dirty="0" err="1"/>
              <a:t>está</a:t>
            </a:r>
            <a:r>
              <a:rPr lang="en-US" sz="1200" b="0" i="0" dirty="0"/>
              <a:t> a </a:t>
            </a:r>
            <a:r>
              <a:rPr lang="en-US" sz="1200" b="0" i="0" dirty="0" err="1"/>
              <a:t>resposta</a:t>
            </a:r>
            <a:r>
              <a:rPr lang="en-US" sz="1200" b="0" i="0" dirty="0"/>
              <a:t> à </a:t>
            </a:r>
            <a:r>
              <a:rPr lang="en-US" sz="1200" b="0" i="0" dirty="0" err="1"/>
              <a:t>pergunta</a:t>
            </a:r>
            <a:r>
              <a:rPr lang="en-US" sz="1200" b="0" i="0" dirty="0"/>
              <a:t> 5.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b="1" i="1"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v"/>
              <a:tabLst/>
              <a:defRPr/>
            </a:pPr>
            <a:r>
              <a:rPr lang="en-US" sz="1200" b="1" i="1" dirty="0" err="1"/>
              <a:t>Dê</a:t>
            </a:r>
            <a:r>
              <a:rPr lang="en-US" sz="1200" b="1" i="1" dirty="0"/>
              <a:t> tempo </a:t>
            </a:r>
            <a:r>
              <a:rPr lang="en-US" sz="1200" b="1" i="1" dirty="0" err="1"/>
              <a:t>aos</a:t>
            </a:r>
            <a:r>
              <a:rPr lang="en-US" sz="1200" b="1" i="1" dirty="0"/>
              <a:t> </a:t>
            </a:r>
            <a:r>
              <a:rPr lang="en-US" sz="1200" b="1" i="1" dirty="0" err="1"/>
              <a:t>participantes</a:t>
            </a:r>
            <a:r>
              <a:rPr lang="en-US" sz="1200" b="1" i="1" dirty="0"/>
              <a:t> (</a:t>
            </a:r>
            <a:r>
              <a:rPr lang="en-US" sz="1200" b="1" i="1" dirty="0" err="1"/>
              <a:t>especialmente</a:t>
            </a:r>
            <a:r>
              <a:rPr lang="en-US" sz="1200" b="1" i="1" dirty="0"/>
              <a:t> </a:t>
            </a:r>
            <a:r>
              <a:rPr lang="en-US" sz="1200" b="1" i="1" dirty="0" err="1"/>
              <a:t>aos</a:t>
            </a:r>
            <a:r>
              <a:rPr lang="en-US" sz="1200" b="1" i="1" dirty="0"/>
              <a:t> </a:t>
            </a:r>
            <a:r>
              <a:rPr lang="en-US" sz="1200" b="1" i="1" dirty="0" err="1"/>
              <a:t>aprendentes</a:t>
            </a:r>
            <a:r>
              <a:rPr lang="en-US" sz="1200" b="1" i="1" dirty="0"/>
              <a:t> </a:t>
            </a:r>
            <a:r>
              <a:rPr lang="en-US" sz="1200" b="1" i="1" dirty="0" err="1"/>
              <a:t>visuais</a:t>
            </a:r>
            <a:r>
              <a:rPr lang="en-US" sz="1200" b="1" i="1" dirty="0"/>
              <a:t>) para </a:t>
            </a:r>
            <a:r>
              <a:rPr lang="en-US" sz="1200" b="1" i="1" dirty="0" err="1"/>
              <a:t>reverem</a:t>
            </a:r>
            <a:r>
              <a:rPr lang="en-US" sz="1200" b="1" i="1" dirty="0"/>
              <a:t> a </a:t>
            </a:r>
            <a:r>
              <a:rPr lang="en-US" sz="1200" b="1" i="1" dirty="0" err="1"/>
              <a:t>resposta</a:t>
            </a:r>
            <a:r>
              <a:rPr lang="en-US" sz="1200" b="1" i="1" dirty="0"/>
              <a:t>.   </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en-US" sz="1200" b="0" i="0"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i="1" u="sng" dirty="0"/>
              <a:t>Pergunte</a:t>
            </a:r>
            <a:r>
              <a:rPr lang="en-US" sz="1200" b="1" i="0" u="none" dirty="0"/>
              <a:t> </a:t>
            </a:r>
            <a:r>
              <a:rPr lang="en-US" sz="1200" b="0" i="0" dirty="0"/>
              <a:t>se </a:t>
            </a:r>
            <a:r>
              <a:rPr lang="en-US" sz="1200" b="0" i="0" dirty="0" err="1"/>
              <a:t>alguém</a:t>
            </a:r>
            <a:r>
              <a:rPr lang="en-US" sz="1200" b="0" i="0" dirty="0"/>
              <a:t> </a:t>
            </a:r>
            <a:r>
              <a:rPr lang="en-US" sz="1200" b="0" i="0" dirty="0" err="1"/>
              <a:t>tem</a:t>
            </a:r>
            <a:r>
              <a:rPr lang="en-US" sz="1200" b="0" i="0" dirty="0"/>
              <a:t> </a:t>
            </a:r>
            <a:r>
              <a:rPr lang="en-US" sz="1200" b="0" i="0" dirty="0" err="1"/>
              <a:t>perguntas</a:t>
            </a:r>
            <a:r>
              <a:rPr lang="en-US" sz="1200" b="0" i="0" dirty="0"/>
              <a:t>, </a:t>
            </a:r>
            <a:r>
              <a:rPr lang="en-US" sz="1200" b="0" i="0" dirty="0" err="1"/>
              <a:t>ideias</a:t>
            </a:r>
            <a:r>
              <a:rPr lang="en-US" sz="1200" b="0" i="0" dirty="0"/>
              <a:t> </a:t>
            </a:r>
            <a:r>
              <a:rPr lang="en-US" sz="1200" b="0" i="0" dirty="0" err="1"/>
              <a:t>ou</a:t>
            </a:r>
            <a:r>
              <a:rPr lang="en-US" sz="1200" b="0" i="0" dirty="0"/>
              <a:t> </a:t>
            </a:r>
            <a:r>
              <a:rPr lang="en-US" sz="1200" b="0" i="0" dirty="0" err="1"/>
              <a:t>comentários</a:t>
            </a:r>
            <a:r>
              <a:rPr lang="en-US" sz="1200" b="0" i="0" dirty="0"/>
              <a:t> a </a:t>
            </a:r>
            <a:r>
              <a:rPr lang="en-US" sz="1200" b="0" i="0" dirty="0" err="1"/>
              <a:t>partilhar</a:t>
            </a:r>
            <a:r>
              <a:rPr lang="en-US" sz="1200" b="0" i="0" dirty="0"/>
              <a:t>.</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en-US" sz="1200" b="0" i="0"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i="0" u="sng" dirty="0"/>
              <a:t>Responder</a:t>
            </a:r>
            <a:r>
              <a:rPr lang="en-US" sz="1200" b="0" i="0" u="none" dirty="0"/>
              <a:t> a </a:t>
            </a:r>
            <a:r>
              <a:rPr lang="en-US" sz="1200" b="0" i="0" dirty="0" err="1"/>
              <a:t>perguntas</a:t>
            </a:r>
            <a:r>
              <a:rPr lang="en-US" sz="1200" b="0" i="0" dirty="0"/>
              <a:t> e </a:t>
            </a:r>
            <a:r>
              <a:rPr lang="en-US" sz="1200" b="0" i="0" dirty="0" err="1"/>
              <a:t>comentários</a:t>
            </a:r>
            <a:r>
              <a:rPr lang="en-US" sz="1200" b="0" i="0" dirty="0"/>
              <a:t>, se </a:t>
            </a:r>
            <a:r>
              <a:rPr lang="en-US" sz="1200" b="0" i="0" dirty="0" err="1"/>
              <a:t>necessário</a:t>
            </a:r>
            <a:r>
              <a:rPr lang="en-US" sz="1200" b="0" i="0" dirty="0"/>
              <a:t>.</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en-US" sz="1200" b="1" i="1"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en-US" sz="1200" b="1" i="1" dirty="0"/>
          </a:p>
          <a:p>
            <a:pPr lvl="0"/>
            <a:endParaRPr lang="en-US" sz="1600" b="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20</a:t>
            </a:fld>
            <a:endParaRPr lang="en-US" altLang="en-US"/>
          </a:p>
        </p:txBody>
      </p:sp>
    </p:spTree>
    <p:extLst>
      <p:ext uri="{BB962C8B-B14F-4D97-AF65-F5344CB8AC3E}">
        <p14:creationId xmlns:p14="http://schemas.microsoft.com/office/powerpoint/2010/main" val="9809939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en-US" sz="1200" b="1" dirty="0"/>
              <a:t>Notas do </a:t>
            </a:r>
            <a:r>
              <a:rPr lang="en-US" sz="1200" b="1" dirty="0" err="1"/>
              <a:t>instrutor</a:t>
            </a:r>
            <a:r>
              <a:rPr lang="en-US" sz="1200" b="1" dirty="0"/>
              <a:t>:</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v"/>
              <a:tabLst/>
              <a:defRPr/>
            </a:pPr>
            <a:endParaRPr lang="en-US" sz="1200" b="1" i="1"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i="0" u="sng" dirty="0" err="1"/>
              <a:t>Dizer</a:t>
            </a:r>
            <a:r>
              <a:rPr lang="en-US" sz="1200" b="1" i="0" u="sng" dirty="0"/>
              <a:t>:</a:t>
            </a:r>
            <a:r>
              <a:rPr lang="en-US" sz="1200" b="1" i="0" u="none" dirty="0"/>
              <a:t> </a:t>
            </a:r>
            <a:r>
              <a:rPr lang="en-US" sz="1200" dirty="0" err="1">
                <a:effectLst/>
                <a:latin typeface="Arial" panose="020B0604020202020204" pitchFamily="34" charset="0"/>
                <a:ea typeface="MS Mincho" panose="02020609040205080304" pitchFamily="49" charset="-128"/>
              </a:rPr>
              <a:t>Comparando</a:t>
            </a:r>
            <a:r>
              <a:rPr lang="en-US" sz="1200" dirty="0">
                <a:effectLst/>
                <a:latin typeface="Arial" panose="020B0604020202020204" pitchFamily="34" charset="0"/>
                <a:ea typeface="MS Mincho" panose="02020609040205080304" pitchFamily="49" charset="-128"/>
              </a:rPr>
              <a:t> </a:t>
            </a:r>
            <a:r>
              <a:rPr lang="en-US" sz="1200" b="0" dirty="0">
                <a:effectLst/>
                <a:latin typeface="Arial" panose="020B0604020202020204" pitchFamily="34" charset="0"/>
                <a:ea typeface="MS Mincho" panose="02020609040205080304" pitchFamily="49" charset="-128"/>
              </a:rPr>
              <a:t>as </a:t>
            </a:r>
            <a:r>
              <a:rPr lang="en-US" sz="1200" b="0" dirty="0" err="1">
                <a:effectLst/>
                <a:latin typeface="Arial" panose="020B0604020202020204" pitchFamily="34" charset="0"/>
                <a:ea typeface="MS Mincho" panose="02020609040205080304" pitchFamily="49" charset="-128"/>
              </a:rPr>
              <a:t>Figuras</a:t>
            </a:r>
            <a:r>
              <a:rPr lang="en-US" sz="1200" b="0" dirty="0">
                <a:effectLst/>
                <a:latin typeface="Arial" panose="020B0604020202020204" pitchFamily="34" charset="0"/>
                <a:ea typeface="MS Mincho" panose="02020609040205080304" pitchFamily="49" charset="-128"/>
              </a:rPr>
              <a:t> 1 e 2, </a:t>
            </a:r>
            <a:r>
              <a:rPr lang="en-US" sz="1200" dirty="0" err="1">
                <a:effectLst/>
                <a:latin typeface="Arial" panose="020B0604020202020204" pitchFamily="34" charset="0"/>
                <a:ea typeface="MS Mincho" panose="02020609040205080304" pitchFamily="49" charset="-128"/>
              </a:rPr>
              <a:t>os</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surtos</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ocorreram</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nas</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populações</a:t>
            </a:r>
            <a:r>
              <a:rPr lang="en-US" sz="1200" dirty="0">
                <a:effectLst/>
                <a:latin typeface="Arial" panose="020B0604020202020204" pitchFamily="34" charset="0"/>
                <a:ea typeface="MS Mincho" panose="02020609040205080304" pitchFamily="49" charset="-128"/>
              </a:rPr>
              <a:t> animal e </a:t>
            </a:r>
            <a:r>
              <a:rPr lang="en-US" sz="1200" dirty="0" err="1">
                <a:effectLst/>
                <a:latin typeface="Arial" panose="020B0604020202020204" pitchFamily="34" charset="0"/>
                <a:ea typeface="MS Mincho" panose="02020609040205080304" pitchFamily="49" charset="-128"/>
              </a:rPr>
              <a:t>humana</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aproximadamente</a:t>
            </a:r>
            <a:r>
              <a:rPr lang="en-US" sz="1200" dirty="0">
                <a:effectLst/>
                <a:latin typeface="Arial" panose="020B0604020202020204" pitchFamily="34" charset="0"/>
                <a:ea typeface="MS Mincho" panose="02020609040205080304" pitchFamily="49" charset="-128"/>
              </a:rPr>
              <a:t> na </a:t>
            </a:r>
            <a:r>
              <a:rPr lang="en-US" sz="1200" dirty="0" err="1">
                <a:effectLst/>
                <a:latin typeface="Arial" panose="020B0604020202020204" pitchFamily="34" charset="0"/>
                <a:ea typeface="MS Mincho" panose="02020609040205080304" pitchFamily="49" charset="-128"/>
              </a:rPr>
              <a:t>mesma</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altura</a:t>
            </a:r>
            <a:r>
              <a:rPr lang="en-US" sz="1200" dirty="0">
                <a:effectLst/>
                <a:latin typeface="Arial" panose="020B0604020202020204" pitchFamily="34" charset="0"/>
                <a:ea typeface="MS Mincho" panose="02020609040205080304" pitchFamily="49" charset="-128"/>
              </a:rPr>
              <a:t>?</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en-US" sz="1200" dirty="0">
              <a:effectLst/>
              <a:latin typeface="Arial" panose="020B0604020202020204" pitchFamily="34" charset="0"/>
              <a:ea typeface="MS Mincho" panose="02020609040205080304" pitchFamily="49" charset="-128"/>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u="sng" dirty="0" err="1">
                <a:effectLst/>
                <a:latin typeface="Arial" panose="020B0604020202020204" pitchFamily="34" charset="0"/>
                <a:ea typeface="MS Mincho" panose="02020609040205080304" pitchFamily="49" charset="-128"/>
              </a:rPr>
              <a:t>Confirmar</a:t>
            </a:r>
            <a:r>
              <a:rPr lang="en-US" sz="1200" b="1" u="none" dirty="0">
                <a:effectLst/>
                <a:latin typeface="Arial" panose="020B0604020202020204" pitchFamily="34" charset="0"/>
                <a:ea typeface="MS Mincho" panose="02020609040205080304" pitchFamily="49" charset="-128"/>
              </a:rPr>
              <a:t> </a:t>
            </a:r>
            <a:r>
              <a:rPr lang="en-US" sz="1200" dirty="0">
                <a:effectLst/>
                <a:latin typeface="Arial" panose="020B0604020202020204" pitchFamily="34" charset="0"/>
                <a:ea typeface="MS Mincho" panose="02020609040205080304" pitchFamily="49" charset="-128"/>
              </a:rPr>
              <a:t>a(s) </a:t>
            </a:r>
            <a:r>
              <a:rPr lang="en-US" sz="1200" dirty="0" err="1">
                <a:effectLst/>
                <a:latin typeface="Arial" panose="020B0604020202020204" pitchFamily="34" charset="0"/>
                <a:ea typeface="MS Mincho" panose="02020609040205080304" pitchFamily="49" charset="-128"/>
              </a:rPr>
              <a:t>resposta</a:t>
            </a:r>
            <a:r>
              <a:rPr lang="en-US" sz="1200" dirty="0">
                <a:effectLst/>
                <a:latin typeface="Arial" panose="020B0604020202020204" pitchFamily="34" charset="0"/>
                <a:ea typeface="MS Mincho" panose="02020609040205080304" pitchFamily="49" charset="-128"/>
              </a:rPr>
              <a:t>(s). </a:t>
            </a:r>
            <a:r>
              <a:rPr lang="en-US" sz="1200" b="1" dirty="0">
                <a:effectLst/>
                <a:latin typeface="Arial" panose="020B0604020202020204" pitchFamily="34" charset="0"/>
                <a:ea typeface="MS Mincho" panose="02020609040205080304" pitchFamily="49" charset="-128"/>
              </a:rPr>
              <a:t>&lt;CLICAR&gt; </a:t>
            </a:r>
            <a:r>
              <a:rPr lang="en-US" sz="1200" b="0" dirty="0">
                <a:effectLst/>
                <a:latin typeface="Arial" panose="020B0604020202020204" pitchFamily="34" charset="0"/>
                <a:ea typeface="MS Mincho" panose="02020609040205080304" pitchFamily="49" charset="-128"/>
              </a:rPr>
              <a:t>para o </a:t>
            </a:r>
            <a:r>
              <a:rPr lang="en-US" sz="1200" b="0" dirty="0" err="1">
                <a:effectLst/>
                <a:latin typeface="Arial" panose="020B0604020202020204" pitchFamily="34" charset="0"/>
                <a:ea typeface="MS Mincho" panose="02020609040205080304" pitchFamily="49" charset="-128"/>
              </a:rPr>
              <a:t>diapositivo</a:t>
            </a:r>
            <a:r>
              <a:rPr lang="en-US" sz="1200" b="0" dirty="0">
                <a:effectLst/>
                <a:latin typeface="Arial" panose="020B0604020202020204" pitchFamily="34" charset="0"/>
                <a:ea typeface="MS Mincho" panose="02020609040205080304" pitchFamily="49" charset="-128"/>
              </a:rPr>
              <a:t> </a:t>
            </a:r>
            <a:r>
              <a:rPr lang="en-US" sz="1200" b="0" dirty="0" err="1">
                <a:effectLst/>
                <a:latin typeface="Arial" panose="020B0604020202020204" pitchFamily="34" charset="0"/>
                <a:ea typeface="MS Mincho" panose="02020609040205080304" pitchFamily="49" charset="-128"/>
              </a:rPr>
              <a:t>seguinte</a:t>
            </a:r>
            <a:r>
              <a:rPr lang="en-US" sz="1200" b="0" dirty="0">
                <a:effectLst/>
                <a:latin typeface="Arial" panose="020B0604020202020204" pitchFamily="34" charset="0"/>
                <a:ea typeface="MS Mincho" panose="02020609040205080304" pitchFamily="49" charset="-128"/>
              </a:rPr>
              <a:t>.</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en-US" sz="1200" dirty="0">
              <a:effectLst/>
              <a:latin typeface="Arial" panose="020B0604020202020204" pitchFamily="34" charset="0"/>
              <a:ea typeface="MS Mincho" panose="02020609040205080304" pitchFamily="49" charset="-128"/>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v"/>
              <a:tabLst/>
              <a:defRPr/>
            </a:pPr>
            <a:endParaRPr lang="en-US" sz="1200" dirty="0">
              <a:effectLst/>
              <a:latin typeface="Arial" panose="020B0604020202020204" pitchFamily="34" charset="0"/>
              <a:ea typeface="MS Mincho" panose="02020609040205080304" pitchFamily="49" charset="-128"/>
            </a:endParaRPr>
          </a:p>
          <a:p>
            <a:pPr marL="841375" marR="0" indent="-841375">
              <a:spcBef>
                <a:spcPts val="0"/>
              </a:spcBef>
              <a:spcAft>
                <a:spcPts val="0"/>
              </a:spcAft>
              <a:tabLst>
                <a:tab pos="841375" algn="l"/>
              </a:tabLst>
            </a:pPr>
            <a:r>
              <a:rPr lang="en-US" sz="1200" b="1" u="none" strike="noStrike" dirty="0">
                <a:effectLst/>
                <a:latin typeface="Arial" panose="020B0604020202020204" pitchFamily="34" charset="0"/>
                <a:ea typeface="MS Mincho" panose="02020609040205080304" pitchFamily="49" charset="-128"/>
              </a:rPr>
              <a:t> </a:t>
            </a:r>
            <a:endParaRPr lang="en-US" sz="1200" dirty="0">
              <a:effectLst/>
              <a:latin typeface="Arial" panose="020B0604020202020204" pitchFamily="34" charset="0"/>
              <a:ea typeface="MS Mincho" panose="02020609040205080304" pitchFamily="49" charset="-128"/>
            </a:endParaRPr>
          </a:p>
          <a:p>
            <a:pPr lvl="0"/>
            <a:endParaRPr lang="en-US" sz="1600" b="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21</a:t>
            </a:fld>
            <a:endParaRPr lang="en-US" altLang="en-US"/>
          </a:p>
        </p:txBody>
      </p:sp>
    </p:spTree>
    <p:extLst>
      <p:ext uri="{BB962C8B-B14F-4D97-AF65-F5344CB8AC3E}">
        <p14:creationId xmlns:p14="http://schemas.microsoft.com/office/powerpoint/2010/main" val="38687756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en-US" sz="1200" b="1" dirty="0"/>
              <a:t>Notas do instrutor: </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v"/>
              <a:tabLst/>
              <a:defRPr/>
            </a:pPr>
            <a:endParaRPr lang="en-US" sz="1200" b="1" i="1"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i="0" u="sng" dirty="0" err="1"/>
              <a:t>Dizer</a:t>
            </a:r>
            <a:r>
              <a:rPr lang="en-US" sz="1200" b="1" i="0" u="sng" dirty="0"/>
              <a:t>:</a:t>
            </a:r>
            <a:r>
              <a:rPr lang="en-US" sz="1200" b="1" i="0" u="none" dirty="0"/>
              <a:t> </a:t>
            </a:r>
            <a:r>
              <a:rPr lang="en-US" sz="1200" b="0" i="0" dirty="0"/>
              <a:t>Reveja a Figura 1 - onde é que se registaram os surtos?</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en-US" sz="1200" b="0" i="0"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i="0" u="sng" dirty="0"/>
              <a:t>Confirmar</a:t>
            </a:r>
            <a:r>
              <a:rPr lang="en-US" sz="1200" b="1" i="0" u="none" dirty="0"/>
              <a:t> </a:t>
            </a:r>
            <a:r>
              <a:rPr lang="en-US" sz="1200" b="0" i="0" dirty="0"/>
              <a:t>a(s) resposta(s).  </a:t>
            </a:r>
            <a:r>
              <a:rPr lang="en-US" sz="1200" b="1" i="0" dirty="0"/>
              <a:t>Resposta:</a:t>
            </a:r>
            <a:r>
              <a:rPr lang="en-US" sz="1200" b="0" i="0" dirty="0"/>
              <a:t> A província E parece ter tido possíveis surtos em 2023 e talvez em 2021.</a:t>
            </a:r>
            <a:endParaRPr lang="en-US" sz="1200" b="0" i="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22</a:t>
            </a:fld>
            <a:endParaRPr lang="en-US" altLang="en-US"/>
          </a:p>
        </p:txBody>
      </p:sp>
    </p:spTree>
    <p:extLst>
      <p:ext uri="{BB962C8B-B14F-4D97-AF65-F5344CB8AC3E}">
        <p14:creationId xmlns:p14="http://schemas.microsoft.com/office/powerpoint/2010/main" val="241493627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en-US" sz="1200" b="1" dirty="0"/>
              <a:t>Notas do instrutor: </a:t>
            </a:r>
          </a:p>
          <a:p>
            <a:endParaRPr lang="en-US" sz="1200" b="1"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i="0" u="sng" dirty="0" err="1"/>
              <a:t>Dizer</a:t>
            </a:r>
            <a:r>
              <a:rPr lang="en-US" sz="1200" b="1" i="0" u="sng" dirty="0"/>
              <a:t>:</a:t>
            </a:r>
            <a:r>
              <a:rPr lang="en-US" sz="1200" b="1" i="0" u="none" dirty="0"/>
              <a:t> </a:t>
            </a:r>
            <a:r>
              <a:rPr lang="en-US" sz="1200" b="0" i="0" dirty="0" err="1"/>
              <a:t>Reveja</a:t>
            </a:r>
            <a:r>
              <a:rPr lang="en-US" sz="1200" b="0" i="0" dirty="0"/>
              <a:t> a Figura 2 - onde se registaram os surtos nas aves de capoeira?</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en-US" sz="1200" b="0" i="0"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i="0" u="sng" dirty="0"/>
              <a:t>Confirmar</a:t>
            </a:r>
            <a:r>
              <a:rPr lang="en-US" sz="1200" b="1" i="0" u="none" dirty="0"/>
              <a:t> </a:t>
            </a:r>
            <a:r>
              <a:rPr lang="en-US" sz="1200" b="0" i="0" dirty="0"/>
              <a:t>a(s) resposta(s).  </a:t>
            </a:r>
            <a:r>
              <a:rPr lang="en-US" sz="1200" b="1" i="0" dirty="0"/>
              <a:t>Resposta: </a:t>
            </a:r>
            <a:r>
              <a:rPr lang="en-US" sz="1200" i="1" dirty="0"/>
              <a:t>Província B - picos em 2021 e 2023; Província E - pico em 2023.</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en-US" sz="1200" b="1" i="1"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v"/>
              <a:tabLst/>
              <a:defRPr/>
            </a:pPr>
            <a:r>
              <a:rPr lang="en-US" sz="1200" b="1" i="1" dirty="0"/>
              <a:t>&lt;CLICAR&gt; para o diapositivo seguinte para responder à pergunta n.º 6 diapositivo 24 (por exemplo</a:t>
            </a:r>
            <a:r>
              <a:rPr lang="en-US" sz="1200" b="1" i="1" dirty="0">
                <a:effectLst/>
                <a:latin typeface="Arial" panose="020B0604020202020204" pitchFamily="34" charset="0"/>
                <a:ea typeface="MS Mincho" panose="02020609040205080304" pitchFamily="49" charset="-128"/>
              </a:rPr>
              <a:t>, comparando as figuras 1 e 2, os surtos ocorreram nas populações animal e humana aproximadamente na mesma altura?)</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en-US" sz="1800" dirty="0">
              <a:effectLst/>
              <a:latin typeface="Arial" panose="020B0604020202020204" pitchFamily="34" charset="0"/>
              <a:ea typeface="MS Mincho" panose="02020609040205080304" pitchFamily="49" charset="-128"/>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en-US" i="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23</a:t>
            </a:fld>
            <a:endParaRPr lang="en-US" altLang="en-US"/>
          </a:p>
        </p:txBody>
      </p:sp>
    </p:spTree>
    <p:extLst>
      <p:ext uri="{BB962C8B-B14F-4D97-AF65-F5344CB8AC3E}">
        <p14:creationId xmlns:p14="http://schemas.microsoft.com/office/powerpoint/2010/main" val="22289292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1" dirty="0"/>
              <a:t>Notas do </a:t>
            </a:r>
            <a:r>
              <a:rPr lang="en-US" sz="1200" b="1" dirty="0" err="1"/>
              <a:t>instrutor</a:t>
            </a:r>
            <a:r>
              <a:rPr lang="en-US" sz="1200" b="1" dirty="0"/>
              <a:t>:</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v"/>
              <a:tabLst/>
              <a:defRPr/>
            </a:pPr>
            <a:endParaRPr lang="en-US" sz="1200" b="1" i="1"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i="0" u="sng" dirty="0" err="1"/>
              <a:t>Diga</a:t>
            </a:r>
            <a:r>
              <a:rPr lang="en-US" sz="1200" b="1" i="0" u="sng" dirty="0"/>
              <a:t>:</a:t>
            </a:r>
            <a:r>
              <a:rPr lang="en-US" sz="1200" b="1" i="0" u="none" dirty="0"/>
              <a:t> </a:t>
            </a:r>
            <a:r>
              <a:rPr lang="en-US" sz="1200" dirty="0">
                <a:effectLst/>
                <a:latin typeface="Arial" panose="020B0604020202020204" pitchFamily="34" charset="0"/>
                <a:ea typeface="Arial" panose="020B0604020202020204" pitchFamily="34" charset="0"/>
              </a:rPr>
              <a:t>Sim, na </a:t>
            </a:r>
            <a:r>
              <a:rPr lang="en-US" sz="1200" dirty="0" err="1">
                <a:effectLst/>
                <a:latin typeface="Arial" panose="020B0604020202020204" pitchFamily="34" charset="0"/>
                <a:ea typeface="Arial" panose="020B0604020202020204" pitchFamily="34" charset="0"/>
              </a:rPr>
              <a:t>Província</a:t>
            </a:r>
            <a:r>
              <a:rPr lang="en-US" sz="1200" dirty="0">
                <a:effectLst/>
                <a:latin typeface="Arial" panose="020B0604020202020204" pitchFamily="34" charset="0"/>
                <a:ea typeface="Arial" panose="020B0604020202020204" pitchFamily="34" charset="0"/>
              </a:rPr>
              <a:t> E, </a:t>
            </a:r>
            <a:r>
              <a:rPr lang="en-US" sz="1200" dirty="0" err="1">
                <a:effectLst/>
                <a:latin typeface="Arial" panose="020B0604020202020204" pitchFamily="34" charset="0"/>
                <a:ea typeface="Arial" panose="020B0604020202020204" pitchFamily="34" charset="0"/>
              </a:rPr>
              <a:t>houve</a:t>
            </a:r>
            <a:r>
              <a:rPr lang="en-US" sz="1200" dirty="0">
                <a:effectLst/>
                <a:latin typeface="Arial" panose="020B0604020202020204" pitchFamily="34" charset="0"/>
                <a:ea typeface="Arial" panose="020B0604020202020204" pitchFamily="34" charset="0"/>
              </a:rPr>
              <a:t> </a:t>
            </a:r>
            <a:r>
              <a:rPr lang="en-US" sz="1200" dirty="0" err="1">
                <a:effectLst/>
                <a:latin typeface="Arial" panose="020B0604020202020204" pitchFamily="34" charset="0"/>
                <a:ea typeface="Arial" panose="020B0604020202020204" pitchFamily="34" charset="0"/>
              </a:rPr>
              <a:t>surtos</a:t>
            </a:r>
            <a:r>
              <a:rPr lang="en-US" sz="1200" dirty="0">
                <a:effectLst/>
                <a:latin typeface="Arial" panose="020B0604020202020204" pitchFamily="34" charset="0"/>
                <a:ea typeface="Arial" panose="020B0604020202020204" pitchFamily="34" charset="0"/>
              </a:rPr>
              <a:t> </a:t>
            </a:r>
            <a:r>
              <a:rPr lang="en-US" sz="1200" dirty="0" err="1">
                <a:effectLst/>
                <a:latin typeface="Arial" panose="020B0604020202020204" pitchFamily="34" charset="0"/>
                <a:ea typeface="Arial" panose="020B0604020202020204" pitchFamily="34" charset="0"/>
              </a:rPr>
              <a:t>semelhantes</a:t>
            </a:r>
            <a:r>
              <a:rPr lang="en-US" sz="1200" dirty="0">
                <a:effectLst/>
                <a:latin typeface="Arial" panose="020B0604020202020204" pitchFamily="34" charset="0"/>
                <a:ea typeface="Arial" panose="020B0604020202020204" pitchFamily="34" charset="0"/>
              </a:rPr>
              <a:t> </a:t>
            </a:r>
            <a:r>
              <a:rPr lang="en-US" sz="1200" dirty="0" err="1">
                <a:effectLst/>
                <a:latin typeface="Arial" panose="020B0604020202020204" pitchFamily="34" charset="0"/>
                <a:ea typeface="Arial" panose="020B0604020202020204" pitchFamily="34" charset="0"/>
              </a:rPr>
              <a:t>nas</a:t>
            </a:r>
            <a:r>
              <a:rPr lang="en-US" sz="1200" dirty="0">
                <a:effectLst/>
                <a:latin typeface="Arial" panose="020B0604020202020204" pitchFamily="34" charset="0"/>
                <a:ea typeface="Arial" panose="020B0604020202020204" pitchFamily="34" charset="0"/>
              </a:rPr>
              <a:t> </a:t>
            </a:r>
            <a:r>
              <a:rPr lang="en-US" sz="1200" dirty="0" err="1">
                <a:effectLst/>
                <a:latin typeface="Arial" panose="020B0604020202020204" pitchFamily="34" charset="0"/>
                <a:ea typeface="Arial" panose="020B0604020202020204" pitchFamily="34" charset="0"/>
              </a:rPr>
              <a:t>populações</a:t>
            </a:r>
            <a:r>
              <a:rPr lang="en-US" sz="1200" dirty="0">
                <a:effectLst/>
                <a:latin typeface="Arial" panose="020B0604020202020204" pitchFamily="34" charset="0"/>
                <a:ea typeface="Arial" panose="020B0604020202020204" pitchFamily="34" charset="0"/>
              </a:rPr>
              <a:t> </a:t>
            </a:r>
            <a:r>
              <a:rPr lang="en-US" sz="1200" dirty="0" err="1">
                <a:effectLst/>
                <a:latin typeface="Arial" panose="020B0604020202020204" pitchFamily="34" charset="0"/>
                <a:ea typeface="Arial" panose="020B0604020202020204" pitchFamily="34" charset="0"/>
              </a:rPr>
              <a:t>humana</a:t>
            </a:r>
            <a:r>
              <a:rPr lang="en-US" sz="1200" dirty="0">
                <a:effectLst/>
                <a:latin typeface="Arial" panose="020B0604020202020204" pitchFamily="34" charset="0"/>
                <a:ea typeface="Arial" panose="020B0604020202020204" pitchFamily="34" charset="0"/>
              </a:rPr>
              <a:t> e animal que </a:t>
            </a:r>
            <a:r>
              <a:rPr lang="en-US" sz="1200" dirty="0" err="1">
                <a:effectLst/>
                <a:latin typeface="Arial" panose="020B0604020202020204" pitchFamily="34" charset="0"/>
                <a:ea typeface="Arial" panose="020B0604020202020204" pitchFamily="34" charset="0"/>
              </a:rPr>
              <a:t>atingiram</a:t>
            </a:r>
            <a:r>
              <a:rPr lang="en-US" sz="1200" dirty="0">
                <a:effectLst/>
                <a:latin typeface="Arial" panose="020B0604020202020204" pitchFamily="34" charset="0"/>
                <a:ea typeface="Arial" panose="020B0604020202020204" pitchFamily="34" charset="0"/>
              </a:rPr>
              <a:t> o </a:t>
            </a:r>
            <a:r>
              <a:rPr lang="en-US" sz="1200" dirty="0" err="1">
                <a:effectLst/>
                <a:latin typeface="Arial" panose="020B0604020202020204" pitchFamily="34" charset="0"/>
                <a:ea typeface="Arial" panose="020B0604020202020204" pitchFamily="34" charset="0"/>
              </a:rPr>
              <a:t>pico</a:t>
            </a:r>
            <a:r>
              <a:rPr lang="en-US" sz="1200" dirty="0">
                <a:effectLst/>
                <a:latin typeface="Arial" panose="020B0604020202020204" pitchFamily="34" charset="0"/>
                <a:ea typeface="Arial" panose="020B0604020202020204" pitchFamily="34" charset="0"/>
              </a:rPr>
              <a:t> </a:t>
            </a:r>
            <a:r>
              <a:rPr lang="en-US" sz="1200" dirty="0" err="1">
                <a:effectLst/>
                <a:latin typeface="Arial" panose="020B0604020202020204" pitchFamily="34" charset="0"/>
                <a:ea typeface="Arial" panose="020B0604020202020204" pitchFamily="34" charset="0"/>
              </a:rPr>
              <a:t>em</a:t>
            </a:r>
            <a:r>
              <a:rPr lang="en-US" sz="1200" dirty="0">
                <a:effectLst/>
                <a:latin typeface="Arial" panose="020B0604020202020204" pitchFamily="34" charset="0"/>
                <a:ea typeface="Arial" panose="020B0604020202020204" pitchFamily="34" charset="0"/>
              </a:rPr>
              <a:t> 2023.  </a:t>
            </a:r>
            <a:r>
              <a:rPr lang="en-US" sz="1200" dirty="0" err="1">
                <a:solidFill>
                  <a:srgbClr val="000000"/>
                </a:solidFill>
                <a:effectLst/>
                <a:latin typeface="Arial" panose="020B0604020202020204" pitchFamily="34" charset="0"/>
                <a:ea typeface="Arial" panose="020B0604020202020204" pitchFamily="34" charset="0"/>
              </a:rPr>
              <a:t>Embora</a:t>
            </a:r>
            <a:r>
              <a:rPr lang="en-US" sz="1200" dirty="0">
                <a:solidFill>
                  <a:srgbClr val="000000"/>
                </a:solidFill>
                <a:effectLst/>
                <a:latin typeface="Arial" panose="020B0604020202020204" pitchFamily="34" charset="0"/>
                <a:ea typeface="Arial" panose="020B0604020202020204" pitchFamily="34" charset="0"/>
              </a:rPr>
              <a:t> </a:t>
            </a:r>
            <a:r>
              <a:rPr lang="en-US" sz="1200" dirty="0" err="1">
                <a:solidFill>
                  <a:srgbClr val="000000"/>
                </a:solidFill>
                <a:effectLst/>
                <a:latin typeface="Arial" panose="020B0604020202020204" pitchFamily="34" charset="0"/>
                <a:ea typeface="Arial" panose="020B0604020202020204" pitchFamily="34" charset="0"/>
              </a:rPr>
              <a:t>tenha</a:t>
            </a:r>
            <a:r>
              <a:rPr lang="en-US" sz="1200" dirty="0">
                <a:solidFill>
                  <a:srgbClr val="000000"/>
                </a:solidFill>
                <a:effectLst/>
                <a:latin typeface="Arial" panose="020B0604020202020204" pitchFamily="34" charset="0"/>
                <a:ea typeface="Arial" panose="020B0604020202020204" pitchFamily="34" charset="0"/>
              </a:rPr>
              <a:t> </a:t>
            </a:r>
            <a:r>
              <a:rPr lang="en-US" sz="1200" dirty="0" err="1">
                <a:solidFill>
                  <a:srgbClr val="000000"/>
                </a:solidFill>
                <a:effectLst/>
                <a:latin typeface="Arial" panose="020B0604020202020204" pitchFamily="34" charset="0"/>
                <a:ea typeface="Arial" panose="020B0604020202020204" pitchFamily="34" charset="0"/>
              </a:rPr>
              <a:t>havido</a:t>
            </a:r>
            <a:r>
              <a:rPr lang="en-US" sz="1200" dirty="0">
                <a:solidFill>
                  <a:srgbClr val="000000"/>
                </a:solidFill>
                <a:effectLst/>
                <a:latin typeface="Arial" panose="020B0604020202020204" pitchFamily="34" charset="0"/>
                <a:ea typeface="Arial" panose="020B0604020202020204" pitchFamily="34" charset="0"/>
              </a:rPr>
              <a:t> </a:t>
            </a:r>
            <a:r>
              <a:rPr lang="en-US" sz="1200" dirty="0" err="1">
                <a:solidFill>
                  <a:srgbClr val="000000"/>
                </a:solidFill>
                <a:effectLst/>
                <a:latin typeface="Arial" panose="020B0604020202020204" pitchFamily="34" charset="0"/>
                <a:ea typeface="Arial" panose="020B0604020202020204" pitchFamily="34" charset="0"/>
              </a:rPr>
              <a:t>pelo</a:t>
            </a:r>
            <a:r>
              <a:rPr lang="en-US" sz="1200" dirty="0">
                <a:solidFill>
                  <a:srgbClr val="000000"/>
                </a:solidFill>
                <a:effectLst/>
                <a:latin typeface="Arial" panose="020B0604020202020204" pitchFamily="34" charset="0"/>
                <a:ea typeface="Arial" panose="020B0604020202020204" pitchFamily="34" charset="0"/>
              </a:rPr>
              <a:t> </a:t>
            </a:r>
            <a:r>
              <a:rPr lang="en-US" sz="1200" dirty="0" err="1">
                <a:solidFill>
                  <a:srgbClr val="000000"/>
                </a:solidFill>
                <a:effectLst/>
                <a:latin typeface="Arial" panose="020B0604020202020204" pitchFamily="34" charset="0"/>
                <a:ea typeface="Arial" panose="020B0604020202020204" pitchFamily="34" charset="0"/>
              </a:rPr>
              <a:t>menos</a:t>
            </a:r>
            <a:r>
              <a:rPr lang="en-US" sz="1200" dirty="0">
                <a:solidFill>
                  <a:srgbClr val="000000"/>
                </a:solidFill>
                <a:effectLst/>
                <a:latin typeface="Arial" panose="020B0604020202020204" pitchFamily="34" charset="0"/>
                <a:ea typeface="Arial" panose="020B0604020202020204" pitchFamily="34" charset="0"/>
              </a:rPr>
              <a:t> </a:t>
            </a:r>
            <a:r>
              <a:rPr lang="en-US" sz="1200" dirty="0" err="1">
                <a:solidFill>
                  <a:srgbClr val="000000"/>
                </a:solidFill>
                <a:effectLst/>
                <a:latin typeface="Arial" panose="020B0604020202020204" pitchFamily="34" charset="0"/>
                <a:ea typeface="Arial" panose="020B0604020202020204" pitchFamily="34" charset="0"/>
              </a:rPr>
              <a:t>dois</a:t>
            </a:r>
            <a:r>
              <a:rPr lang="en-US" sz="1200" dirty="0">
                <a:solidFill>
                  <a:srgbClr val="000000"/>
                </a:solidFill>
                <a:effectLst/>
                <a:latin typeface="Arial" panose="020B0604020202020204" pitchFamily="34" charset="0"/>
                <a:ea typeface="Arial" panose="020B0604020202020204" pitchFamily="34" charset="0"/>
              </a:rPr>
              <a:t> </a:t>
            </a:r>
            <a:r>
              <a:rPr lang="en-US" sz="1200" dirty="0" err="1">
                <a:solidFill>
                  <a:srgbClr val="000000"/>
                </a:solidFill>
                <a:effectLst/>
                <a:latin typeface="Arial" panose="020B0604020202020204" pitchFamily="34" charset="0"/>
                <a:ea typeface="Arial" panose="020B0604020202020204" pitchFamily="34" charset="0"/>
              </a:rPr>
              <a:t>surtos</a:t>
            </a:r>
            <a:r>
              <a:rPr lang="en-US" sz="1200" dirty="0">
                <a:solidFill>
                  <a:srgbClr val="000000"/>
                </a:solidFill>
                <a:effectLst/>
                <a:latin typeface="Arial" panose="020B0604020202020204" pitchFamily="34" charset="0"/>
                <a:ea typeface="Arial" panose="020B0604020202020204" pitchFamily="34" charset="0"/>
              </a:rPr>
              <a:t> </a:t>
            </a:r>
            <a:r>
              <a:rPr lang="en-US" sz="1200" dirty="0" err="1">
                <a:solidFill>
                  <a:srgbClr val="000000"/>
                </a:solidFill>
                <a:effectLst/>
                <a:latin typeface="Arial" panose="020B0604020202020204" pitchFamily="34" charset="0"/>
                <a:ea typeface="Arial" panose="020B0604020202020204" pitchFamily="34" charset="0"/>
              </a:rPr>
              <a:t>aparentes</a:t>
            </a:r>
            <a:r>
              <a:rPr lang="en-US" sz="1200" dirty="0">
                <a:solidFill>
                  <a:srgbClr val="000000"/>
                </a:solidFill>
                <a:effectLst/>
                <a:latin typeface="Arial" panose="020B0604020202020204" pitchFamily="34" charset="0"/>
                <a:ea typeface="Arial" panose="020B0604020202020204" pitchFamily="34" charset="0"/>
              </a:rPr>
              <a:t> na </a:t>
            </a:r>
            <a:r>
              <a:rPr lang="en-US" sz="1200" dirty="0" err="1">
                <a:solidFill>
                  <a:srgbClr val="000000"/>
                </a:solidFill>
                <a:effectLst/>
                <a:latin typeface="Arial" panose="020B0604020202020204" pitchFamily="34" charset="0"/>
                <a:ea typeface="Arial" panose="020B0604020202020204" pitchFamily="34" charset="0"/>
              </a:rPr>
              <a:t>população</a:t>
            </a:r>
            <a:r>
              <a:rPr lang="en-US" sz="1200" dirty="0">
                <a:solidFill>
                  <a:srgbClr val="000000"/>
                </a:solidFill>
                <a:effectLst/>
                <a:latin typeface="Arial" panose="020B0604020202020204" pitchFamily="34" charset="0"/>
                <a:ea typeface="Arial" panose="020B0604020202020204" pitchFamily="34" charset="0"/>
              </a:rPr>
              <a:t> de </a:t>
            </a:r>
            <a:r>
              <a:rPr lang="en-US" sz="1200" dirty="0" err="1">
                <a:solidFill>
                  <a:srgbClr val="000000"/>
                </a:solidFill>
                <a:effectLst/>
                <a:latin typeface="Arial" panose="020B0604020202020204" pitchFamily="34" charset="0"/>
                <a:ea typeface="Arial" panose="020B0604020202020204" pitchFamily="34" charset="0"/>
              </a:rPr>
              <a:t>aves</a:t>
            </a:r>
            <a:r>
              <a:rPr lang="en-US" sz="1200" dirty="0">
                <a:solidFill>
                  <a:srgbClr val="000000"/>
                </a:solidFill>
                <a:effectLst/>
                <a:latin typeface="Arial" panose="020B0604020202020204" pitchFamily="34" charset="0"/>
                <a:ea typeface="Arial" panose="020B0604020202020204" pitchFamily="34" charset="0"/>
              </a:rPr>
              <a:t> de capoeira na </a:t>
            </a:r>
            <a:r>
              <a:rPr lang="en-US" sz="1200" dirty="0" err="1">
                <a:solidFill>
                  <a:srgbClr val="000000"/>
                </a:solidFill>
                <a:effectLst/>
                <a:latin typeface="Arial" panose="020B0604020202020204" pitchFamily="34" charset="0"/>
                <a:ea typeface="Arial" panose="020B0604020202020204" pitchFamily="34" charset="0"/>
              </a:rPr>
              <a:t>Província</a:t>
            </a:r>
            <a:r>
              <a:rPr lang="en-US" sz="1200" dirty="0">
                <a:solidFill>
                  <a:srgbClr val="000000"/>
                </a:solidFill>
                <a:effectLst/>
                <a:latin typeface="Arial" panose="020B0604020202020204" pitchFamily="34" charset="0"/>
                <a:ea typeface="Arial" panose="020B0604020202020204" pitchFamily="34" charset="0"/>
              </a:rPr>
              <a:t> B, e a </a:t>
            </a:r>
            <a:r>
              <a:rPr lang="en-US" sz="1200" dirty="0" err="1">
                <a:solidFill>
                  <a:srgbClr val="000000"/>
                </a:solidFill>
                <a:effectLst/>
                <a:latin typeface="Arial" panose="020B0604020202020204" pitchFamily="34" charset="0"/>
                <a:ea typeface="Arial" panose="020B0604020202020204" pitchFamily="34" charset="0"/>
              </a:rPr>
              <a:t>maior</a:t>
            </a:r>
            <a:r>
              <a:rPr lang="en-US" sz="1200" dirty="0">
                <a:solidFill>
                  <a:srgbClr val="000000"/>
                </a:solidFill>
                <a:effectLst/>
                <a:latin typeface="Arial" panose="020B0604020202020204" pitchFamily="34" charset="0"/>
                <a:ea typeface="Arial" panose="020B0604020202020204" pitchFamily="34" charset="0"/>
              </a:rPr>
              <a:t> taxa de </a:t>
            </a:r>
            <a:r>
              <a:rPr lang="en-US" sz="1200" dirty="0" err="1">
                <a:solidFill>
                  <a:srgbClr val="000000"/>
                </a:solidFill>
                <a:effectLst/>
                <a:latin typeface="Arial" panose="020B0604020202020204" pitchFamily="34" charset="0"/>
                <a:ea typeface="Arial" panose="020B0604020202020204" pitchFamily="34" charset="0"/>
              </a:rPr>
              <a:t>incidência</a:t>
            </a:r>
            <a:r>
              <a:rPr lang="en-US" sz="1200" dirty="0">
                <a:solidFill>
                  <a:srgbClr val="000000"/>
                </a:solidFill>
                <a:effectLst/>
                <a:latin typeface="Arial" panose="020B0604020202020204" pitchFamily="34" charset="0"/>
                <a:ea typeface="Arial" panose="020B0604020202020204" pitchFamily="34" charset="0"/>
              </a:rPr>
              <a:t> de gripe na </a:t>
            </a:r>
            <a:r>
              <a:rPr lang="en-US" sz="1200" dirty="0" err="1">
                <a:solidFill>
                  <a:srgbClr val="000000"/>
                </a:solidFill>
                <a:effectLst/>
                <a:latin typeface="Arial" panose="020B0604020202020204" pitchFamily="34" charset="0"/>
                <a:ea typeface="Arial" panose="020B0604020202020204" pitchFamily="34" charset="0"/>
              </a:rPr>
              <a:t>população</a:t>
            </a:r>
            <a:r>
              <a:rPr lang="en-US" sz="1200" dirty="0">
                <a:solidFill>
                  <a:srgbClr val="000000"/>
                </a:solidFill>
                <a:effectLst/>
                <a:latin typeface="Arial" panose="020B0604020202020204" pitchFamily="34" charset="0"/>
                <a:ea typeface="Arial" panose="020B0604020202020204" pitchFamily="34" charset="0"/>
              </a:rPr>
              <a:t> </a:t>
            </a:r>
            <a:r>
              <a:rPr lang="en-US" sz="1200" dirty="0" err="1">
                <a:solidFill>
                  <a:srgbClr val="000000"/>
                </a:solidFill>
                <a:effectLst/>
                <a:latin typeface="Arial" panose="020B0604020202020204" pitchFamily="34" charset="0"/>
                <a:ea typeface="Arial" panose="020B0604020202020204" pitchFamily="34" charset="0"/>
              </a:rPr>
              <a:t>humana</a:t>
            </a:r>
            <a:r>
              <a:rPr lang="en-US" sz="1200" dirty="0">
                <a:solidFill>
                  <a:srgbClr val="000000"/>
                </a:solidFill>
                <a:effectLst/>
                <a:latin typeface="Arial" panose="020B0604020202020204" pitchFamily="34" charset="0"/>
                <a:ea typeface="Arial" panose="020B0604020202020204" pitchFamily="34" charset="0"/>
              </a:rPr>
              <a:t> </a:t>
            </a:r>
            <a:r>
              <a:rPr lang="en-US" sz="1200" dirty="0" err="1">
                <a:solidFill>
                  <a:srgbClr val="000000"/>
                </a:solidFill>
                <a:effectLst/>
                <a:latin typeface="Arial" panose="020B0604020202020204" pitchFamily="34" charset="0"/>
                <a:ea typeface="Arial" panose="020B0604020202020204" pitchFamily="34" charset="0"/>
              </a:rPr>
              <a:t>também</a:t>
            </a:r>
            <a:r>
              <a:rPr lang="en-US" sz="1200" dirty="0">
                <a:solidFill>
                  <a:srgbClr val="000000"/>
                </a:solidFill>
                <a:effectLst/>
                <a:latin typeface="Arial" panose="020B0604020202020204" pitchFamily="34" charset="0"/>
                <a:ea typeface="Arial" panose="020B0604020202020204" pitchFamily="34" charset="0"/>
              </a:rPr>
              <a:t> </a:t>
            </a:r>
            <a:r>
              <a:rPr lang="en-US" sz="1200" dirty="0" err="1">
                <a:solidFill>
                  <a:srgbClr val="000000"/>
                </a:solidFill>
                <a:effectLst/>
                <a:latin typeface="Arial" panose="020B0604020202020204" pitchFamily="34" charset="0"/>
                <a:ea typeface="Arial" panose="020B0604020202020204" pitchFamily="34" charset="0"/>
              </a:rPr>
              <a:t>tenha</a:t>
            </a:r>
            <a:r>
              <a:rPr lang="en-US" sz="1200" dirty="0">
                <a:solidFill>
                  <a:srgbClr val="000000"/>
                </a:solidFill>
                <a:effectLst/>
                <a:latin typeface="Arial" panose="020B0604020202020204" pitchFamily="34" charset="0"/>
                <a:ea typeface="Arial" panose="020B0604020202020204" pitchFamily="34" charset="0"/>
              </a:rPr>
              <a:t> </a:t>
            </a:r>
            <a:r>
              <a:rPr lang="en-US" sz="1200" dirty="0" err="1">
                <a:solidFill>
                  <a:srgbClr val="000000"/>
                </a:solidFill>
                <a:effectLst/>
                <a:latin typeface="Arial" panose="020B0604020202020204" pitchFamily="34" charset="0"/>
                <a:ea typeface="Arial" panose="020B0604020202020204" pitchFamily="34" charset="0"/>
              </a:rPr>
              <a:t>ocorrido</a:t>
            </a:r>
            <a:r>
              <a:rPr lang="en-US" sz="1200" dirty="0">
                <a:solidFill>
                  <a:srgbClr val="000000"/>
                </a:solidFill>
                <a:effectLst/>
                <a:latin typeface="Arial" panose="020B0604020202020204" pitchFamily="34" charset="0"/>
                <a:ea typeface="Arial" panose="020B0604020202020204" pitchFamily="34" charset="0"/>
              </a:rPr>
              <a:t> na </a:t>
            </a:r>
            <a:r>
              <a:rPr lang="en-US" sz="1200" dirty="0" err="1">
                <a:solidFill>
                  <a:srgbClr val="000000"/>
                </a:solidFill>
                <a:effectLst/>
                <a:latin typeface="Arial" panose="020B0604020202020204" pitchFamily="34" charset="0"/>
                <a:ea typeface="Arial" panose="020B0604020202020204" pitchFamily="34" charset="0"/>
              </a:rPr>
              <a:t>Província</a:t>
            </a:r>
            <a:r>
              <a:rPr lang="en-US" sz="1200" dirty="0">
                <a:solidFill>
                  <a:srgbClr val="000000"/>
                </a:solidFill>
                <a:effectLst/>
                <a:latin typeface="Arial" panose="020B0604020202020204" pitchFamily="34" charset="0"/>
                <a:ea typeface="Arial" panose="020B0604020202020204" pitchFamily="34" charset="0"/>
              </a:rPr>
              <a:t> B, as </a:t>
            </a:r>
            <a:r>
              <a:rPr lang="en-US" sz="1200" dirty="0" err="1">
                <a:solidFill>
                  <a:srgbClr val="000000"/>
                </a:solidFill>
                <a:effectLst/>
                <a:latin typeface="Arial" panose="020B0604020202020204" pitchFamily="34" charset="0"/>
                <a:ea typeface="Arial" panose="020B0604020202020204" pitchFamily="34" charset="0"/>
              </a:rPr>
              <a:t>taxas</a:t>
            </a:r>
            <a:r>
              <a:rPr lang="en-US" sz="1200" dirty="0">
                <a:solidFill>
                  <a:srgbClr val="000000"/>
                </a:solidFill>
                <a:effectLst/>
                <a:latin typeface="Arial" panose="020B0604020202020204" pitchFamily="34" charset="0"/>
                <a:ea typeface="Arial" panose="020B0604020202020204" pitchFamily="34" charset="0"/>
              </a:rPr>
              <a:t> de </a:t>
            </a:r>
            <a:r>
              <a:rPr lang="en-US" sz="1200" dirty="0" err="1">
                <a:solidFill>
                  <a:srgbClr val="000000"/>
                </a:solidFill>
                <a:effectLst/>
                <a:latin typeface="Arial" panose="020B0604020202020204" pitchFamily="34" charset="0"/>
                <a:ea typeface="Arial" panose="020B0604020202020204" pitchFamily="34" charset="0"/>
              </a:rPr>
              <a:t>incidência</a:t>
            </a:r>
            <a:r>
              <a:rPr lang="en-US" sz="1200" dirty="0">
                <a:solidFill>
                  <a:srgbClr val="000000"/>
                </a:solidFill>
                <a:effectLst/>
                <a:latin typeface="Arial" panose="020B0604020202020204" pitchFamily="34" charset="0"/>
                <a:ea typeface="Arial" panose="020B0604020202020204" pitchFamily="34" charset="0"/>
              </a:rPr>
              <a:t> na </a:t>
            </a:r>
            <a:r>
              <a:rPr lang="en-US" sz="1200" dirty="0" err="1">
                <a:solidFill>
                  <a:srgbClr val="000000"/>
                </a:solidFill>
                <a:effectLst/>
                <a:latin typeface="Arial" panose="020B0604020202020204" pitchFamily="34" charset="0"/>
                <a:ea typeface="Arial" panose="020B0604020202020204" pitchFamily="34" charset="0"/>
              </a:rPr>
              <a:t>população</a:t>
            </a:r>
            <a:r>
              <a:rPr lang="en-US" sz="1200" dirty="0">
                <a:solidFill>
                  <a:srgbClr val="000000"/>
                </a:solidFill>
                <a:effectLst/>
                <a:latin typeface="Arial" panose="020B0604020202020204" pitchFamily="34" charset="0"/>
                <a:ea typeface="Arial" panose="020B0604020202020204" pitchFamily="34" charset="0"/>
              </a:rPr>
              <a:t> </a:t>
            </a:r>
            <a:r>
              <a:rPr lang="en-US" sz="1200" dirty="0" err="1">
                <a:solidFill>
                  <a:srgbClr val="000000"/>
                </a:solidFill>
                <a:effectLst/>
                <a:latin typeface="Arial" panose="020B0604020202020204" pitchFamily="34" charset="0"/>
                <a:ea typeface="Arial" panose="020B0604020202020204" pitchFamily="34" charset="0"/>
              </a:rPr>
              <a:t>humana</a:t>
            </a:r>
            <a:r>
              <a:rPr lang="en-US" sz="1200" dirty="0">
                <a:solidFill>
                  <a:srgbClr val="000000"/>
                </a:solidFill>
                <a:effectLst/>
                <a:latin typeface="Arial" panose="020B0604020202020204" pitchFamily="34" charset="0"/>
                <a:ea typeface="Arial" panose="020B0604020202020204" pitchFamily="34" charset="0"/>
              </a:rPr>
              <a:t> na </a:t>
            </a:r>
            <a:r>
              <a:rPr lang="en-US" sz="1200" dirty="0" err="1">
                <a:solidFill>
                  <a:srgbClr val="000000"/>
                </a:solidFill>
                <a:effectLst/>
                <a:latin typeface="Arial" panose="020B0604020202020204" pitchFamily="34" charset="0"/>
                <a:ea typeface="Arial" panose="020B0604020202020204" pitchFamily="34" charset="0"/>
              </a:rPr>
              <a:t>Província</a:t>
            </a:r>
            <a:r>
              <a:rPr lang="en-US" sz="1200" dirty="0">
                <a:solidFill>
                  <a:srgbClr val="000000"/>
                </a:solidFill>
                <a:effectLst/>
                <a:latin typeface="Arial" panose="020B0604020202020204" pitchFamily="34" charset="0"/>
                <a:ea typeface="Arial" panose="020B0604020202020204" pitchFamily="34" charset="0"/>
              </a:rPr>
              <a:t> B e no resto das </a:t>
            </a:r>
            <a:r>
              <a:rPr lang="en-US" sz="1200" dirty="0" err="1">
                <a:solidFill>
                  <a:srgbClr val="000000"/>
                </a:solidFill>
                <a:effectLst/>
                <a:latin typeface="Arial" panose="020B0604020202020204" pitchFamily="34" charset="0"/>
                <a:ea typeface="Arial" panose="020B0604020202020204" pitchFamily="34" charset="0"/>
              </a:rPr>
              <a:t>províncias</a:t>
            </a:r>
            <a:r>
              <a:rPr lang="en-US" sz="1200" dirty="0">
                <a:solidFill>
                  <a:srgbClr val="000000"/>
                </a:solidFill>
                <a:effectLst/>
                <a:latin typeface="Arial" panose="020B0604020202020204" pitchFamily="34" charset="0"/>
                <a:ea typeface="Arial" panose="020B0604020202020204" pitchFamily="34" charset="0"/>
              </a:rPr>
              <a:t> </a:t>
            </a:r>
            <a:r>
              <a:rPr lang="en-US" sz="1200" dirty="0" err="1">
                <a:solidFill>
                  <a:srgbClr val="000000"/>
                </a:solidFill>
                <a:effectLst/>
                <a:latin typeface="Arial" panose="020B0604020202020204" pitchFamily="34" charset="0"/>
                <a:ea typeface="Arial" panose="020B0604020202020204" pitchFamily="34" charset="0"/>
              </a:rPr>
              <a:t>seguem</a:t>
            </a:r>
            <a:r>
              <a:rPr lang="en-US" sz="1200" dirty="0">
                <a:solidFill>
                  <a:srgbClr val="000000"/>
                </a:solidFill>
                <a:effectLst/>
                <a:latin typeface="Arial" panose="020B0604020202020204" pitchFamily="34" charset="0"/>
                <a:ea typeface="Arial" panose="020B0604020202020204" pitchFamily="34" charset="0"/>
              </a:rPr>
              <a:t> a </a:t>
            </a:r>
            <a:r>
              <a:rPr lang="en-US" sz="1200" dirty="0" err="1">
                <a:solidFill>
                  <a:srgbClr val="000000"/>
                </a:solidFill>
                <a:effectLst/>
                <a:latin typeface="Arial" panose="020B0604020202020204" pitchFamily="34" charset="0"/>
                <a:ea typeface="Arial" panose="020B0604020202020204" pitchFamily="34" charset="0"/>
              </a:rPr>
              <a:t>mesma</a:t>
            </a:r>
            <a:r>
              <a:rPr lang="en-US" sz="1200" dirty="0">
                <a:solidFill>
                  <a:srgbClr val="000000"/>
                </a:solidFill>
                <a:effectLst/>
                <a:latin typeface="Arial" panose="020B0604020202020204" pitchFamily="34" charset="0"/>
                <a:ea typeface="Arial" panose="020B0604020202020204" pitchFamily="34" charset="0"/>
              </a:rPr>
              <a:t> </a:t>
            </a:r>
            <a:r>
              <a:rPr lang="en-US" sz="1200" dirty="0" err="1">
                <a:solidFill>
                  <a:srgbClr val="000000"/>
                </a:solidFill>
                <a:effectLst/>
                <a:latin typeface="Arial" panose="020B0604020202020204" pitchFamily="34" charset="0"/>
                <a:ea typeface="Arial" panose="020B0604020202020204" pitchFamily="34" charset="0"/>
              </a:rPr>
              <a:t>tendência</a:t>
            </a:r>
            <a:r>
              <a:rPr lang="en-US" sz="1200" dirty="0">
                <a:solidFill>
                  <a:srgbClr val="000000"/>
                </a:solidFill>
                <a:effectLst/>
                <a:latin typeface="Arial" panose="020B0604020202020204" pitchFamily="34" charset="0"/>
                <a:ea typeface="Arial" panose="020B0604020202020204" pitchFamily="34" charset="0"/>
              </a:rPr>
              <a:t>. É </a:t>
            </a:r>
            <a:r>
              <a:rPr lang="en-US" sz="1200" dirty="0" err="1">
                <a:solidFill>
                  <a:srgbClr val="000000"/>
                </a:solidFill>
                <a:effectLst/>
                <a:latin typeface="Arial" panose="020B0604020202020204" pitchFamily="34" charset="0"/>
                <a:ea typeface="Arial" panose="020B0604020202020204" pitchFamily="34" charset="0"/>
              </a:rPr>
              <a:t>importante</a:t>
            </a:r>
            <a:r>
              <a:rPr lang="en-US" sz="1200" dirty="0">
                <a:solidFill>
                  <a:srgbClr val="000000"/>
                </a:solidFill>
                <a:effectLst/>
                <a:latin typeface="Arial" panose="020B0604020202020204" pitchFamily="34" charset="0"/>
                <a:ea typeface="Arial" panose="020B0604020202020204" pitchFamily="34" charset="0"/>
              </a:rPr>
              <a:t> </a:t>
            </a:r>
            <a:r>
              <a:rPr lang="en-US" sz="1200" dirty="0" err="1">
                <a:solidFill>
                  <a:srgbClr val="000000"/>
                </a:solidFill>
                <a:effectLst/>
                <a:latin typeface="Arial" panose="020B0604020202020204" pitchFamily="34" charset="0"/>
                <a:ea typeface="Arial" panose="020B0604020202020204" pitchFamily="34" charset="0"/>
              </a:rPr>
              <a:t>mencionar</a:t>
            </a:r>
            <a:r>
              <a:rPr lang="en-US" sz="1200" dirty="0">
                <a:solidFill>
                  <a:srgbClr val="000000"/>
                </a:solidFill>
                <a:effectLst/>
                <a:latin typeface="Arial" panose="020B0604020202020204" pitchFamily="34" charset="0"/>
                <a:ea typeface="Arial" panose="020B0604020202020204" pitchFamily="34" charset="0"/>
              </a:rPr>
              <a:t> que</a:t>
            </a:r>
            <a:r>
              <a:rPr lang="en-GB" sz="1200" dirty="0">
                <a:solidFill>
                  <a:srgbClr val="000000"/>
                </a:solidFill>
                <a:effectLst/>
                <a:latin typeface="Arial" panose="020B0604020202020204" pitchFamily="34" charset="0"/>
                <a:ea typeface="Arial" panose="020B0604020202020204" pitchFamily="34" charset="0"/>
              </a:rPr>
              <a:t>, </a:t>
            </a:r>
            <a:r>
              <a:rPr lang="en-GB" sz="1200" dirty="0" err="1">
                <a:solidFill>
                  <a:srgbClr val="000000"/>
                </a:solidFill>
                <a:effectLst/>
                <a:latin typeface="Arial" panose="020B0604020202020204" pitchFamily="34" charset="0"/>
                <a:ea typeface="Arial" panose="020B0604020202020204" pitchFamily="34" charset="0"/>
              </a:rPr>
              <a:t>embora</a:t>
            </a:r>
            <a:r>
              <a:rPr lang="en-GB" sz="1200" dirty="0">
                <a:solidFill>
                  <a:srgbClr val="000000"/>
                </a:solidFill>
                <a:effectLst/>
                <a:latin typeface="Arial" panose="020B0604020202020204" pitchFamily="34" charset="0"/>
                <a:ea typeface="Arial" panose="020B0604020202020204" pitchFamily="34" charset="0"/>
              </a:rPr>
              <a:t> tanto as </a:t>
            </a:r>
            <a:r>
              <a:rPr lang="en-GB" sz="1200" dirty="0" err="1">
                <a:solidFill>
                  <a:srgbClr val="000000"/>
                </a:solidFill>
                <a:effectLst/>
                <a:latin typeface="Arial" panose="020B0604020202020204" pitchFamily="34" charset="0"/>
                <a:ea typeface="Arial" panose="020B0604020202020204" pitchFamily="34" charset="0"/>
              </a:rPr>
              <a:t>pessoas</a:t>
            </a:r>
            <a:r>
              <a:rPr lang="en-GB" sz="1200" dirty="0">
                <a:solidFill>
                  <a:srgbClr val="000000"/>
                </a:solidFill>
                <a:effectLst/>
                <a:latin typeface="Arial" panose="020B0604020202020204" pitchFamily="34" charset="0"/>
                <a:ea typeface="Arial" panose="020B0604020202020204" pitchFamily="34" charset="0"/>
              </a:rPr>
              <a:t> </a:t>
            </a:r>
            <a:r>
              <a:rPr lang="en-GB" sz="1200" dirty="0" err="1">
                <a:solidFill>
                  <a:srgbClr val="000000"/>
                </a:solidFill>
                <a:effectLst/>
                <a:latin typeface="Arial" panose="020B0604020202020204" pitchFamily="34" charset="0"/>
                <a:ea typeface="Arial" panose="020B0604020202020204" pitchFamily="34" charset="0"/>
              </a:rPr>
              <a:t>como</a:t>
            </a:r>
            <a:r>
              <a:rPr lang="en-GB" sz="1200" dirty="0">
                <a:solidFill>
                  <a:srgbClr val="000000"/>
                </a:solidFill>
                <a:effectLst/>
                <a:latin typeface="Arial" panose="020B0604020202020204" pitchFamily="34" charset="0"/>
                <a:ea typeface="Arial" panose="020B0604020202020204" pitchFamily="34" charset="0"/>
              </a:rPr>
              <a:t> as </a:t>
            </a:r>
            <a:r>
              <a:rPr lang="en-GB" sz="1200" dirty="0" err="1">
                <a:solidFill>
                  <a:srgbClr val="000000"/>
                </a:solidFill>
                <a:effectLst/>
                <a:latin typeface="Arial" panose="020B0604020202020204" pitchFamily="34" charset="0"/>
                <a:ea typeface="Arial" panose="020B0604020202020204" pitchFamily="34" charset="0"/>
              </a:rPr>
              <a:t>aves</a:t>
            </a:r>
            <a:r>
              <a:rPr lang="en-GB" sz="1200" dirty="0">
                <a:solidFill>
                  <a:srgbClr val="000000"/>
                </a:solidFill>
                <a:effectLst/>
                <a:latin typeface="Arial" panose="020B0604020202020204" pitchFamily="34" charset="0"/>
                <a:ea typeface="Arial" panose="020B0604020202020204" pitchFamily="34" charset="0"/>
              </a:rPr>
              <a:t> </a:t>
            </a:r>
            <a:r>
              <a:rPr lang="en-GB" sz="1200" dirty="0" err="1">
                <a:solidFill>
                  <a:srgbClr val="000000"/>
                </a:solidFill>
                <a:effectLst/>
                <a:latin typeface="Arial" panose="020B0604020202020204" pitchFamily="34" charset="0"/>
                <a:ea typeface="Arial" panose="020B0604020202020204" pitchFamily="34" charset="0"/>
              </a:rPr>
              <a:t>tenham</a:t>
            </a:r>
            <a:r>
              <a:rPr lang="en-GB" sz="1200" dirty="0">
                <a:solidFill>
                  <a:srgbClr val="000000"/>
                </a:solidFill>
                <a:effectLst/>
                <a:latin typeface="Arial" panose="020B0604020202020204" pitchFamily="34" charset="0"/>
                <a:ea typeface="Arial" panose="020B0604020202020204" pitchFamily="34" charset="0"/>
              </a:rPr>
              <a:t> </a:t>
            </a:r>
            <a:r>
              <a:rPr lang="en-GB" sz="1200" dirty="0" err="1">
                <a:solidFill>
                  <a:srgbClr val="000000"/>
                </a:solidFill>
                <a:effectLst/>
                <a:latin typeface="Arial" panose="020B0604020202020204" pitchFamily="34" charset="0"/>
                <a:ea typeface="Arial" panose="020B0604020202020204" pitchFamily="34" charset="0"/>
              </a:rPr>
              <a:t>tido</a:t>
            </a:r>
            <a:r>
              <a:rPr lang="en-GB" sz="1200" dirty="0">
                <a:solidFill>
                  <a:srgbClr val="000000"/>
                </a:solidFill>
                <a:effectLst/>
                <a:latin typeface="Arial" panose="020B0604020202020204" pitchFamily="34" charset="0"/>
                <a:ea typeface="Arial" panose="020B0604020202020204" pitchFamily="34" charset="0"/>
              </a:rPr>
              <a:t> </a:t>
            </a:r>
            <a:r>
              <a:rPr lang="en-GB" sz="1200" dirty="0" err="1">
                <a:solidFill>
                  <a:srgbClr val="000000"/>
                </a:solidFill>
                <a:effectLst/>
                <a:latin typeface="Arial" panose="020B0604020202020204" pitchFamily="34" charset="0"/>
                <a:ea typeface="Arial" panose="020B0604020202020204" pitchFamily="34" charset="0"/>
              </a:rPr>
              <a:t>surtos</a:t>
            </a:r>
            <a:r>
              <a:rPr lang="en-GB" sz="1200" dirty="0">
                <a:solidFill>
                  <a:srgbClr val="000000"/>
                </a:solidFill>
                <a:effectLst/>
                <a:latin typeface="Arial" panose="020B0604020202020204" pitchFamily="34" charset="0"/>
                <a:ea typeface="Arial" panose="020B0604020202020204" pitchFamily="34" charset="0"/>
              </a:rPr>
              <a:t> de gripe </a:t>
            </a:r>
            <a:r>
              <a:rPr lang="en-GB" sz="1200" dirty="0" err="1">
                <a:solidFill>
                  <a:srgbClr val="000000"/>
                </a:solidFill>
                <a:effectLst/>
                <a:latin typeface="Arial" panose="020B0604020202020204" pitchFamily="34" charset="0"/>
                <a:ea typeface="Arial" panose="020B0604020202020204" pitchFamily="34" charset="0"/>
              </a:rPr>
              <a:t>em</a:t>
            </a:r>
            <a:r>
              <a:rPr lang="en-GB" sz="1200" dirty="0">
                <a:solidFill>
                  <a:srgbClr val="000000"/>
                </a:solidFill>
                <a:effectLst/>
                <a:latin typeface="Arial" panose="020B0604020202020204" pitchFamily="34" charset="0"/>
                <a:ea typeface="Arial" panose="020B0604020202020204" pitchFamily="34" charset="0"/>
              </a:rPr>
              <a:t> 2023, é </a:t>
            </a:r>
            <a:r>
              <a:rPr lang="en-GB" sz="1200" dirty="0" err="1">
                <a:solidFill>
                  <a:srgbClr val="000000"/>
                </a:solidFill>
                <a:effectLst/>
                <a:latin typeface="Arial" panose="020B0604020202020204" pitchFamily="34" charset="0"/>
                <a:ea typeface="Arial" panose="020B0604020202020204" pitchFamily="34" charset="0"/>
              </a:rPr>
              <a:t>provável</a:t>
            </a:r>
            <a:r>
              <a:rPr lang="en-GB" sz="1200" dirty="0">
                <a:solidFill>
                  <a:srgbClr val="000000"/>
                </a:solidFill>
                <a:effectLst/>
                <a:latin typeface="Arial" panose="020B0604020202020204" pitchFamily="34" charset="0"/>
                <a:ea typeface="Arial" panose="020B0604020202020204" pitchFamily="34" charset="0"/>
              </a:rPr>
              <a:t> que </a:t>
            </a:r>
            <a:r>
              <a:rPr lang="en-GB" sz="1200" dirty="0" err="1">
                <a:solidFill>
                  <a:srgbClr val="000000"/>
                </a:solidFill>
                <a:effectLst/>
                <a:latin typeface="Arial" panose="020B0604020202020204" pitchFamily="34" charset="0"/>
                <a:ea typeface="Arial" panose="020B0604020202020204" pitchFamily="34" charset="0"/>
              </a:rPr>
              <a:t>não</a:t>
            </a:r>
            <a:r>
              <a:rPr lang="en-GB" sz="1200" dirty="0">
                <a:solidFill>
                  <a:srgbClr val="000000"/>
                </a:solidFill>
                <a:effectLst/>
                <a:latin typeface="Arial" panose="020B0604020202020204" pitchFamily="34" charset="0"/>
                <a:ea typeface="Arial" panose="020B0604020202020204" pitchFamily="34" charset="0"/>
              </a:rPr>
              <a:t> </a:t>
            </a:r>
            <a:r>
              <a:rPr lang="en-GB" sz="1200" dirty="0" err="1">
                <a:solidFill>
                  <a:srgbClr val="000000"/>
                </a:solidFill>
                <a:effectLst/>
                <a:latin typeface="Arial" panose="020B0604020202020204" pitchFamily="34" charset="0"/>
                <a:ea typeface="Arial" panose="020B0604020202020204" pitchFamily="34" charset="0"/>
              </a:rPr>
              <a:t>estejam</a:t>
            </a:r>
            <a:r>
              <a:rPr lang="en-GB" sz="1200" dirty="0">
                <a:solidFill>
                  <a:srgbClr val="000000"/>
                </a:solidFill>
                <a:effectLst/>
                <a:latin typeface="Arial" panose="020B0604020202020204" pitchFamily="34" charset="0"/>
                <a:ea typeface="Arial" panose="020B0604020202020204" pitchFamily="34" charset="0"/>
              </a:rPr>
              <a:t> </a:t>
            </a:r>
            <a:r>
              <a:rPr lang="en-GB" sz="1200" dirty="0" err="1">
                <a:solidFill>
                  <a:srgbClr val="000000"/>
                </a:solidFill>
                <a:effectLst/>
                <a:latin typeface="Arial" panose="020B0604020202020204" pitchFamily="34" charset="0"/>
                <a:ea typeface="Arial" panose="020B0604020202020204" pitchFamily="34" charset="0"/>
              </a:rPr>
              <a:t>relacionados</a:t>
            </a:r>
            <a:r>
              <a:rPr lang="en-GB" sz="1200" dirty="0">
                <a:solidFill>
                  <a:srgbClr val="000000"/>
                </a:solidFill>
                <a:effectLst/>
                <a:latin typeface="Arial" panose="020B0604020202020204" pitchFamily="34" charset="0"/>
                <a:ea typeface="Arial" panose="020B0604020202020204" pitchFamily="34" charset="0"/>
              </a:rPr>
              <a:t>, </a:t>
            </a:r>
            <a:r>
              <a:rPr lang="en-GB" sz="1200" dirty="0" err="1">
                <a:solidFill>
                  <a:srgbClr val="000000"/>
                </a:solidFill>
                <a:effectLst/>
                <a:latin typeface="Arial" panose="020B0604020202020204" pitchFamily="34" charset="0"/>
                <a:ea typeface="Arial" panose="020B0604020202020204" pitchFamily="34" charset="0"/>
              </a:rPr>
              <a:t>porque</a:t>
            </a:r>
            <a:r>
              <a:rPr lang="en-GB" sz="1200" dirty="0">
                <a:solidFill>
                  <a:srgbClr val="000000"/>
                </a:solidFill>
                <a:effectLst/>
                <a:latin typeface="Arial" panose="020B0604020202020204" pitchFamily="34" charset="0"/>
                <a:ea typeface="Arial" panose="020B0604020202020204" pitchFamily="34" charset="0"/>
              </a:rPr>
              <a:t> a gripe </a:t>
            </a:r>
            <a:r>
              <a:rPr lang="en-GB" sz="1200" dirty="0" err="1">
                <a:solidFill>
                  <a:srgbClr val="000000"/>
                </a:solidFill>
                <a:effectLst/>
                <a:latin typeface="Arial" panose="020B0604020202020204" pitchFamily="34" charset="0"/>
                <a:ea typeface="Arial" panose="020B0604020202020204" pitchFamily="34" charset="0"/>
              </a:rPr>
              <a:t>aviária</a:t>
            </a:r>
            <a:r>
              <a:rPr lang="en-GB" sz="1200" dirty="0">
                <a:solidFill>
                  <a:srgbClr val="000000"/>
                </a:solidFill>
                <a:effectLst/>
                <a:latin typeface="Arial" panose="020B0604020202020204" pitchFamily="34" charset="0"/>
                <a:ea typeface="Arial" panose="020B0604020202020204" pitchFamily="34" charset="0"/>
              </a:rPr>
              <a:t> </a:t>
            </a:r>
            <a:r>
              <a:rPr lang="en-GB" sz="1200" dirty="0" err="1">
                <a:solidFill>
                  <a:srgbClr val="000000"/>
                </a:solidFill>
                <a:effectLst/>
                <a:latin typeface="Arial" panose="020B0604020202020204" pitchFamily="34" charset="0"/>
                <a:ea typeface="Arial" panose="020B0604020202020204" pitchFamily="34" charset="0"/>
              </a:rPr>
              <a:t>geralmente</a:t>
            </a:r>
            <a:r>
              <a:rPr lang="en-GB" sz="1200" dirty="0">
                <a:solidFill>
                  <a:srgbClr val="000000"/>
                </a:solidFill>
                <a:effectLst/>
                <a:latin typeface="Arial" panose="020B0604020202020204" pitchFamily="34" charset="0"/>
                <a:ea typeface="Arial" panose="020B0604020202020204" pitchFamily="34" charset="0"/>
              </a:rPr>
              <a:t> </a:t>
            </a:r>
            <a:r>
              <a:rPr lang="en-GB" sz="1200" dirty="0" err="1">
                <a:solidFill>
                  <a:srgbClr val="000000"/>
                </a:solidFill>
                <a:effectLst/>
                <a:latin typeface="Arial" panose="020B0604020202020204" pitchFamily="34" charset="0"/>
                <a:ea typeface="Arial" panose="020B0604020202020204" pitchFamily="34" charset="0"/>
              </a:rPr>
              <a:t>não</a:t>
            </a:r>
            <a:r>
              <a:rPr lang="en-GB" sz="1200" dirty="0">
                <a:solidFill>
                  <a:srgbClr val="000000"/>
                </a:solidFill>
                <a:effectLst/>
                <a:latin typeface="Arial" panose="020B0604020202020204" pitchFamily="34" charset="0"/>
                <a:ea typeface="Arial" panose="020B0604020202020204" pitchFamily="34" charset="0"/>
              </a:rPr>
              <a:t> </a:t>
            </a:r>
            <a:r>
              <a:rPr lang="en-GB" sz="1200" dirty="0" err="1">
                <a:solidFill>
                  <a:srgbClr val="000000"/>
                </a:solidFill>
                <a:effectLst/>
                <a:latin typeface="Arial" panose="020B0604020202020204" pitchFamily="34" charset="0"/>
                <a:ea typeface="Arial" panose="020B0604020202020204" pitchFamily="34" charset="0"/>
              </a:rPr>
              <a:t>infecta</a:t>
            </a:r>
            <a:r>
              <a:rPr lang="en-GB" sz="1200" dirty="0">
                <a:solidFill>
                  <a:srgbClr val="000000"/>
                </a:solidFill>
                <a:effectLst/>
                <a:latin typeface="Arial" panose="020B0604020202020204" pitchFamily="34" charset="0"/>
                <a:ea typeface="Arial" panose="020B0604020202020204" pitchFamily="34" charset="0"/>
              </a:rPr>
              <a:t> as </a:t>
            </a:r>
            <a:r>
              <a:rPr lang="en-GB" sz="1200" dirty="0" err="1">
                <a:solidFill>
                  <a:srgbClr val="000000"/>
                </a:solidFill>
                <a:effectLst/>
                <a:latin typeface="Arial" panose="020B0604020202020204" pitchFamily="34" charset="0"/>
                <a:ea typeface="Arial" panose="020B0604020202020204" pitchFamily="34" charset="0"/>
              </a:rPr>
              <a:t>pessoas</a:t>
            </a:r>
            <a:r>
              <a:rPr lang="en-GB" sz="1200" dirty="0">
                <a:solidFill>
                  <a:srgbClr val="000000"/>
                </a:solidFill>
                <a:effectLst/>
                <a:latin typeface="Arial" panose="020B0604020202020204" pitchFamily="34" charset="0"/>
                <a:ea typeface="Arial" panose="020B0604020202020204" pitchFamily="34" charset="0"/>
              </a:rPr>
              <a:t>, a </a:t>
            </a:r>
            <a:r>
              <a:rPr lang="en-GB" sz="1200" dirty="0" err="1">
                <a:solidFill>
                  <a:srgbClr val="000000"/>
                </a:solidFill>
                <a:effectLst/>
                <a:latin typeface="Arial" panose="020B0604020202020204" pitchFamily="34" charset="0"/>
                <a:ea typeface="Arial" panose="020B0604020202020204" pitchFamily="34" charset="0"/>
              </a:rPr>
              <a:t>menos</a:t>
            </a:r>
            <a:r>
              <a:rPr lang="en-GB" sz="1200" dirty="0">
                <a:solidFill>
                  <a:srgbClr val="000000"/>
                </a:solidFill>
                <a:effectLst/>
                <a:latin typeface="Arial" panose="020B0604020202020204" pitchFamily="34" charset="0"/>
                <a:ea typeface="Arial" panose="020B0604020202020204" pitchFamily="34" charset="0"/>
              </a:rPr>
              <a:t> que </a:t>
            </a:r>
            <a:r>
              <a:rPr lang="en-GB" sz="1200" dirty="0" err="1">
                <a:solidFill>
                  <a:srgbClr val="000000"/>
                </a:solidFill>
                <a:effectLst/>
                <a:latin typeface="Arial" panose="020B0604020202020204" pitchFamily="34" charset="0"/>
                <a:ea typeface="Arial" panose="020B0604020202020204" pitchFamily="34" charset="0"/>
              </a:rPr>
              <a:t>haja</a:t>
            </a:r>
            <a:r>
              <a:rPr lang="en-GB" sz="1200" dirty="0">
                <a:solidFill>
                  <a:srgbClr val="000000"/>
                </a:solidFill>
                <a:effectLst/>
                <a:latin typeface="Arial" panose="020B0604020202020204" pitchFamily="34" charset="0"/>
                <a:ea typeface="Arial" panose="020B0604020202020204" pitchFamily="34" charset="0"/>
              </a:rPr>
              <a:t> </a:t>
            </a:r>
            <a:r>
              <a:rPr lang="en-GB" sz="1200" dirty="0" err="1">
                <a:solidFill>
                  <a:srgbClr val="000000"/>
                </a:solidFill>
                <a:effectLst/>
                <a:latin typeface="Arial" panose="020B0604020202020204" pitchFamily="34" charset="0"/>
                <a:ea typeface="Arial" panose="020B0604020202020204" pitchFamily="34" charset="0"/>
              </a:rPr>
              <a:t>uma</a:t>
            </a:r>
            <a:r>
              <a:rPr lang="en-GB" sz="1200" dirty="0">
                <a:solidFill>
                  <a:srgbClr val="000000"/>
                </a:solidFill>
                <a:effectLst/>
                <a:latin typeface="Arial" panose="020B0604020202020204" pitchFamily="34" charset="0"/>
                <a:ea typeface="Arial" panose="020B0604020202020204" pitchFamily="34" charset="0"/>
              </a:rPr>
              <a:t> nova </a:t>
            </a:r>
            <a:r>
              <a:rPr lang="en-GB" sz="1200" dirty="0" err="1">
                <a:solidFill>
                  <a:srgbClr val="000000"/>
                </a:solidFill>
                <a:effectLst/>
                <a:latin typeface="Arial" panose="020B0604020202020204" pitchFamily="34" charset="0"/>
                <a:ea typeface="Arial" panose="020B0604020202020204" pitchFamily="34" charset="0"/>
              </a:rPr>
              <a:t>estirpe</a:t>
            </a:r>
            <a:r>
              <a:rPr lang="en-GB" sz="1200" dirty="0">
                <a:solidFill>
                  <a:srgbClr val="000000"/>
                </a:solidFill>
                <a:effectLst/>
                <a:latin typeface="Arial" panose="020B0604020202020204" pitchFamily="34" charset="0"/>
                <a:ea typeface="Arial" panose="020B0604020202020204" pitchFamily="34" charset="0"/>
              </a:rPr>
              <a:t>, o que </a:t>
            </a:r>
            <a:r>
              <a:rPr lang="en-GB" sz="1200" dirty="0" err="1">
                <a:solidFill>
                  <a:srgbClr val="000000"/>
                </a:solidFill>
                <a:effectLst/>
                <a:latin typeface="Arial" panose="020B0604020202020204" pitchFamily="34" charset="0"/>
                <a:ea typeface="Arial" panose="020B0604020202020204" pitchFamily="34" charset="0"/>
              </a:rPr>
              <a:t>não</a:t>
            </a:r>
            <a:r>
              <a:rPr lang="en-GB" sz="1200" dirty="0">
                <a:solidFill>
                  <a:srgbClr val="000000"/>
                </a:solidFill>
                <a:effectLst/>
                <a:latin typeface="Arial" panose="020B0604020202020204" pitchFamily="34" charset="0"/>
                <a:ea typeface="Arial" panose="020B0604020202020204" pitchFamily="34" charset="0"/>
              </a:rPr>
              <a:t> </a:t>
            </a:r>
            <a:r>
              <a:rPr lang="en-GB" sz="1200" dirty="0" err="1">
                <a:solidFill>
                  <a:srgbClr val="000000"/>
                </a:solidFill>
                <a:effectLst/>
                <a:latin typeface="Arial" panose="020B0604020202020204" pitchFamily="34" charset="0"/>
                <a:ea typeface="Arial" panose="020B0604020202020204" pitchFamily="34" charset="0"/>
              </a:rPr>
              <a:t>parece</a:t>
            </a:r>
            <a:r>
              <a:rPr lang="en-GB" sz="1200" dirty="0">
                <a:solidFill>
                  <a:srgbClr val="000000"/>
                </a:solidFill>
                <a:effectLst/>
                <a:latin typeface="Arial" panose="020B0604020202020204" pitchFamily="34" charset="0"/>
                <a:ea typeface="Arial" panose="020B0604020202020204" pitchFamily="34" charset="0"/>
              </a:rPr>
              <a:t> ser o </a:t>
            </a:r>
            <a:r>
              <a:rPr lang="en-GB" sz="1200" dirty="0" err="1">
                <a:solidFill>
                  <a:srgbClr val="000000"/>
                </a:solidFill>
                <a:effectLst/>
                <a:latin typeface="Arial" panose="020B0604020202020204" pitchFamily="34" charset="0"/>
                <a:ea typeface="Arial" panose="020B0604020202020204" pitchFamily="34" charset="0"/>
              </a:rPr>
              <a:t>caso</a:t>
            </a:r>
            <a:r>
              <a:rPr lang="en-GB" sz="1200" dirty="0">
                <a:solidFill>
                  <a:srgbClr val="000000"/>
                </a:solidFill>
                <a:effectLst/>
                <a:latin typeface="Arial" panose="020B0604020202020204" pitchFamily="34" charset="0"/>
                <a:ea typeface="Arial" panose="020B0604020202020204" pitchFamily="34" charset="0"/>
              </a:rPr>
              <a:t>.</a:t>
            </a:r>
            <a:endParaRPr lang="en-US" sz="1200"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en-US" sz="1200" b="0" i="0"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i="0" u="sng" dirty="0" err="1"/>
              <a:t>Perguntar</a:t>
            </a:r>
            <a:r>
              <a:rPr lang="en-US" sz="1200" b="1" i="0" u="none" dirty="0"/>
              <a:t> </a:t>
            </a:r>
            <a:r>
              <a:rPr lang="en-US" sz="1200" b="0" i="0" dirty="0"/>
              <a:t>se </a:t>
            </a:r>
            <a:r>
              <a:rPr lang="en-US" sz="1200" b="0" i="0" dirty="0" err="1"/>
              <a:t>alguém</a:t>
            </a:r>
            <a:r>
              <a:rPr lang="en-US" sz="1200" b="0" i="0" dirty="0"/>
              <a:t> </a:t>
            </a:r>
            <a:r>
              <a:rPr lang="en-US" sz="1200" b="0" i="0" dirty="0" err="1"/>
              <a:t>tem</a:t>
            </a:r>
            <a:r>
              <a:rPr lang="en-US" sz="1200" b="0" i="0" dirty="0"/>
              <a:t> </a:t>
            </a:r>
            <a:r>
              <a:rPr lang="en-US" sz="1200" b="0" i="0" dirty="0" err="1"/>
              <a:t>alguma</a:t>
            </a:r>
            <a:r>
              <a:rPr lang="en-US" sz="1200" b="0" i="0" dirty="0"/>
              <a:t> </a:t>
            </a:r>
            <a:r>
              <a:rPr lang="en-US" sz="1200" b="0" i="0" dirty="0" err="1"/>
              <a:t>dúvida</a:t>
            </a:r>
            <a:r>
              <a:rPr lang="en-US" sz="1200" b="0" i="0" dirty="0"/>
              <a:t>.</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en-US" sz="1200" b="0" i="0"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i="0" u="sng" dirty="0"/>
              <a:t>Responder</a:t>
            </a:r>
            <a:r>
              <a:rPr lang="en-US" sz="1200" b="1" i="0" u="none" dirty="0"/>
              <a:t> </a:t>
            </a:r>
            <a:r>
              <a:rPr lang="en-US" sz="1200" b="0" i="0" u="none" dirty="0" err="1"/>
              <a:t>às</a:t>
            </a:r>
            <a:r>
              <a:rPr lang="en-US" sz="1200" b="1" i="0" u="none" dirty="0"/>
              <a:t> </a:t>
            </a:r>
            <a:r>
              <a:rPr lang="en-US" sz="1200" b="0" i="0" dirty="0" err="1"/>
              <a:t>perguntas</a:t>
            </a:r>
            <a:r>
              <a:rPr lang="en-US" sz="1200" b="0" i="0" dirty="0"/>
              <a:t>, se </a:t>
            </a:r>
            <a:r>
              <a:rPr lang="en-US" sz="1200" b="0" i="0" dirty="0" err="1"/>
              <a:t>necessário</a:t>
            </a:r>
            <a:r>
              <a:rPr lang="en-US" sz="1200" b="0" i="0" dirty="0"/>
              <a:t>.</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b="1" u="sng"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24</a:t>
            </a:fld>
            <a:endParaRPr lang="en-US" altLang="en-US"/>
          </a:p>
        </p:txBody>
      </p:sp>
    </p:spTree>
    <p:extLst>
      <p:ext uri="{BB962C8B-B14F-4D97-AF65-F5344CB8AC3E}">
        <p14:creationId xmlns:p14="http://schemas.microsoft.com/office/powerpoint/2010/main" val="18452570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en-US" sz="1200" b="1" dirty="0"/>
              <a:t>Notas do instrutor:</a:t>
            </a:r>
          </a:p>
          <a:p>
            <a:endParaRPr lang="en-US" sz="1200" b="1" i="0" u="sng" dirty="0"/>
          </a:p>
          <a:p>
            <a:pPr marL="171450" indent="-171450">
              <a:buFont typeface="Wingdings" panose="05000000000000000000" pitchFamily="2" charset="2"/>
              <a:buChar char="§"/>
            </a:pPr>
            <a:r>
              <a:rPr lang="en-US" sz="1200" b="1" i="0" u="sng" dirty="0" err="1"/>
              <a:t>Dizer</a:t>
            </a:r>
            <a:r>
              <a:rPr lang="en-US" sz="1200" b="1" i="0" u="sng" dirty="0"/>
              <a:t>:</a:t>
            </a:r>
            <a:r>
              <a:rPr lang="en-US" sz="1200" b="1" i="0" u="none" dirty="0"/>
              <a:t> Vejamos </a:t>
            </a:r>
            <a:r>
              <a:rPr lang="en-US" sz="1200" dirty="0"/>
              <a:t>o </a:t>
            </a:r>
            <a:r>
              <a:rPr lang="en-US" sz="1200" b="1" dirty="0"/>
              <a:t>Quadro 1</a:t>
            </a:r>
            <a:r>
              <a:rPr lang="en-US" sz="1200" dirty="0"/>
              <a:t>. Mostra a incidência e a mortalidade da gripe humana por província para 2024. </a:t>
            </a:r>
          </a:p>
          <a:p>
            <a:pPr marL="0" indent="0">
              <a:buFont typeface="Wingdings" panose="05000000000000000000" pitchFamily="2" charset="2"/>
              <a:buNone/>
            </a:pPr>
            <a:endParaRPr lang="en-US" sz="1200" dirty="0"/>
          </a:p>
          <a:p>
            <a:pPr marL="171450" indent="-171450">
              <a:buFont typeface="Wingdings" panose="05000000000000000000" pitchFamily="2" charset="2"/>
              <a:buChar char="§"/>
            </a:pPr>
            <a:r>
              <a:rPr lang="en-US" sz="1200" b="1" u="sng" dirty="0"/>
              <a:t>Perguntar:</a:t>
            </a:r>
            <a:r>
              <a:rPr lang="en-US" sz="1200" b="1" dirty="0"/>
              <a:t> </a:t>
            </a:r>
            <a:r>
              <a:rPr lang="en-GB" sz="1200" dirty="0"/>
              <a:t>Que tipo de caso (clínico ou confirmado em laboratório) é melhor utilizar para calcular a incidência? </a:t>
            </a:r>
          </a:p>
          <a:p>
            <a:pPr marL="171450" indent="-171450">
              <a:buFont typeface="Wingdings" panose="05000000000000000000" pitchFamily="2" charset="2"/>
              <a:buChar char="§"/>
            </a:pPr>
            <a:endParaRPr lang="en-GB" sz="1200" b="1" dirty="0"/>
          </a:p>
          <a:p>
            <a:pPr marL="171450" indent="-171450">
              <a:buFont typeface="Wingdings" panose="05000000000000000000" pitchFamily="2" charset="2"/>
              <a:buChar char="§"/>
            </a:pPr>
            <a:r>
              <a:rPr lang="en-GB" sz="1200" b="1" u="sng" dirty="0" err="1"/>
              <a:t>Resposta</a:t>
            </a:r>
            <a:r>
              <a:rPr lang="en-GB" sz="1200" b="1" u="sng" dirty="0"/>
              <a:t>:</a:t>
            </a:r>
            <a:r>
              <a:rPr lang="en-GB" sz="1200" dirty="0"/>
              <a:t> Ambas podem ser usadas, mas usar casos sem confirmação laboratorial significa que alguns casos contados como gripe não serão gripe. Usar apenas casos confirmados em laboratório significa que as pessoas que não têm ou não podem aceder aos testes não serão contadas, mas todos os casos no cálculo da incidência serão verdadeiras infecções por gripe.</a:t>
            </a:r>
            <a:endParaRPr lang="en-US" sz="1200"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25</a:t>
            </a:fld>
            <a:endParaRPr lang="en-US" altLang="en-US"/>
          </a:p>
        </p:txBody>
      </p:sp>
    </p:spTree>
    <p:extLst>
      <p:ext uri="{BB962C8B-B14F-4D97-AF65-F5344CB8AC3E}">
        <p14:creationId xmlns:p14="http://schemas.microsoft.com/office/powerpoint/2010/main" val="166852160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en-US" sz="1200" b="1" dirty="0"/>
              <a:t>Notas do instrutor:</a:t>
            </a:r>
          </a:p>
          <a:p>
            <a:pPr lvl="0"/>
            <a:endParaRPr lang="en-US" sz="1200" b="1" i="0" u="sng" dirty="0"/>
          </a:p>
          <a:p>
            <a:pPr marL="171450" lvl="0" indent="-171450">
              <a:buFont typeface="Wingdings" panose="05000000000000000000" pitchFamily="2" charset="2"/>
              <a:buChar char="§"/>
            </a:pPr>
            <a:r>
              <a:rPr lang="en-US" sz="1200" b="1" i="0" u="sng" dirty="0" err="1"/>
              <a:t>Dizer</a:t>
            </a:r>
            <a:r>
              <a:rPr lang="en-US" sz="1200" b="1" i="0" u="sng" dirty="0"/>
              <a:t>:</a:t>
            </a:r>
            <a:r>
              <a:rPr lang="en-US" sz="1200" b="1" i="0" u="none" dirty="0"/>
              <a:t> </a:t>
            </a:r>
            <a:r>
              <a:rPr lang="en-US" sz="1200" dirty="0">
                <a:effectLst/>
                <a:latin typeface="Arial" panose="020B0604020202020204" pitchFamily="34" charset="0"/>
                <a:ea typeface="MS Mincho" panose="02020609040205080304" pitchFamily="49" charset="-128"/>
              </a:rPr>
              <a:t>De acordo com o quadro 1,</a:t>
            </a:r>
          </a:p>
          <a:p>
            <a:pPr marL="742950" marR="0" lvl="1" indent="-285750">
              <a:spcBef>
                <a:spcPts val="0"/>
              </a:spcBef>
              <a:spcAft>
                <a:spcPts val="0"/>
              </a:spcAft>
              <a:buFont typeface="+mj-lt"/>
              <a:buAutoNum type="alphaLcPeriod"/>
            </a:pPr>
            <a:r>
              <a:rPr lang="en-US" sz="1200" dirty="0">
                <a:effectLst/>
                <a:latin typeface="Arial" panose="020B0604020202020204" pitchFamily="34" charset="0"/>
                <a:ea typeface="MS Mincho" panose="02020609040205080304" pitchFamily="49" charset="-128"/>
              </a:rPr>
              <a:t>Qual a província com o maior número de casos clínicos de gripe registados? </a:t>
            </a:r>
          </a:p>
          <a:p>
            <a:pPr marL="742950" marR="0" lvl="1" indent="-285750">
              <a:spcBef>
                <a:spcPts val="0"/>
              </a:spcBef>
              <a:spcAft>
                <a:spcPts val="0"/>
              </a:spcAft>
              <a:buFont typeface="+mj-lt"/>
              <a:buAutoNum type="alphaLcPeriod"/>
            </a:pPr>
            <a:r>
              <a:rPr lang="en-US" sz="1200" dirty="0">
                <a:effectLst/>
                <a:latin typeface="Arial" panose="020B0604020202020204" pitchFamily="34" charset="0"/>
                <a:ea typeface="MS Mincho" panose="02020609040205080304" pitchFamily="49" charset="-128"/>
              </a:rPr>
              <a:t>Qual a província com a maior taxa de incidência de gripe registada?</a:t>
            </a:r>
          </a:p>
          <a:p>
            <a:pPr marL="457200" marR="0" lvl="1" indent="0">
              <a:spcBef>
                <a:spcPts val="0"/>
              </a:spcBef>
              <a:spcAft>
                <a:spcPts val="0"/>
              </a:spcAft>
              <a:buFont typeface="+mj-lt"/>
              <a:buNone/>
            </a:pPr>
            <a:endParaRPr lang="en-US" sz="1200" dirty="0">
              <a:effectLst/>
              <a:latin typeface="Arial" panose="020B0604020202020204" pitchFamily="34" charset="0"/>
              <a:ea typeface="MS Mincho" panose="02020609040205080304" pitchFamily="49" charset="-128"/>
            </a:endParaRPr>
          </a:p>
          <a:p>
            <a:pPr lvl="0"/>
            <a:endParaRPr lang="en-US" sz="1200" b="1" dirty="0"/>
          </a:p>
          <a:p>
            <a:pPr marL="171450" lvl="0" indent="-171450">
              <a:buFont typeface="Wingdings" panose="05000000000000000000" pitchFamily="2" charset="2"/>
              <a:buChar char="§"/>
            </a:pPr>
            <a:r>
              <a:rPr lang="en-US" sz="1200" b="1" i="0" u="sng" dirty="0"/>
              <a:t>Confirmar</a:t>
            </a:r>
            <a:r>
              <a:rPr lang="en-US" sz="1200" b="1" i="0" u="none" dirty="0"/>
              <a:t> </a:t>
            </a:r>
            <a:r>
              <a:rPr lang="en-US" sz="1200" b="0" i="0" u="none" dirty="0"/>
              <a:t>a(s) resposta(s). </a:t>
            </a:r>
            <a:r>
              <a:rPr lang="en-US" sz="1200" b="1" i="0" u="none" dirty="0"/>
              <a:t>&lt;CLICAR&gt; </a:t>
            </a:r>
            <a:r>
              <a:rPr lang="en-US" sz="1200" b="0" i="0" u="none" dirty="0"/>
              <a:t>para o diapositivo seguinte para obter a resposta.</a:t>
            </a:r>
            <a:endParaRPr lang="en-US" sz="1200" b="1" dirty="0"/>
          </a:p>
          <a:p>
            <a:pPr lvl="0"/>
            <a:endParaRPr lang="en-US" sz="1800" b="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26</a:t>
            </a:fld>
            <a:endParaRPr lang="en-US" altLang="en-US"/>
          </a:p>
        </p:txBody>
      </p:sp>
    </p:spTree>
    <p:extLst>
      <p:ext uri="{BB962C8B-B14F-4D97-AF65-F5344CB8AC3E}">
        <p14:creationId xmlns:p14="http://schemas.microsoft.com/office/powerpoint/2010/main" val="205019593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en-US" sz="1200" b="1" dirty="0"/>
              <a:t>Notas do </a:t>
            </a:r>
            <a:r>
              <a:rPr lang="en-US" sz="1200" b="1" dirty="0" err="1"/>
              <a:t>instrutor</a:t>
            </a:r>
            <a:r>
              <a:rPr lang="en-US" sz="1200" b="1" dirty="0"/>
              <a:t>:</a:t>
            </a:r>
          </a:p>
          <a:p>
            <a:pPr lvl="0"/>
            <a:endParaRPr lang="en-US" sz="1200"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i="0" u="sng" dirty="0" err="1"/>
              <a:t>Dizer</a:t>
            </a:r>
            <a:r>
              <a:rPr lang="en-US" sz="1200" b="1" i="0" u="sng" dirty="0"/>
              <a:t>:</a:t>
            </a:r>
            <a:r>
              <a:rPr lang="en-US" sz="1200" b="1" i="0" u="none" dirty="0"/>
              <a:t> </a:t>
            </a:r>
            <a:r>
              <a:rPr lang="en-US" sz="1200" dirty="0">
                <a:effectLst/>
                <a:latin typeface="Arial" panose="020B0604020202020204" pitchFamily="34" charset="0"/>
                <a:ea typeface="Arial" panose="020B0604020202020204" pitchFamily="34" charset="0"/>
              </a:rPr>
              <a:t>A </a:t>
            </a:r>
            <a:r>
              <a:rPr lang="en-US" sz="1200" dirty="0" err="1">
                <a:effectLst/>
                <a:latin typeface="Arial" panose="020B0604020202020204" pitchFamily="34" charset="0"/>
                <a:ea typeface="Arial" panose="020B0604020202020204" pitchFamily="34" charset="0"/>
              </a:rPr>
              <a:t>província</a:t>
            </a:r>
            <a:r>
              <a:rPr lang="en-US" sz="1200" dirty="0">
                <a:effectLst/>
                <a:latin typeface="Arial" panose="020B0604020202020204" pitchFamily="34" charset="0"/>
                <a:ea typeface="Arial" panose="020B0604020202020204" pitchFamily="34" charset="0"/>
              </a:rPr>
              <a:t> D </a:t>
            </a:r>
            <a:r>
              <a:rPr lang="en-US" sz="1200" dirty="0" err="1">
                <a:effectLst/>
                <a:latin typeface="Arial" panose="020B0604020202020204" pitchFamily="34" charset="0"/>
                <a:ea typeface="Arial" panose="020B0604020202020204" pitchFamily="34" charset="0"/>
              </a:rPr>
              <a:t>teve</a:t>
            </a:r>
            <a:r>
              <a:rPr lang="en-US" sz="1200" dirty="0">
                <a:effectLst/>
                <a:latin typeface="Arial" panose="020B0604020202020204" pitchFamily="34" charset="0"/>
                <a:ea typeface="Arial" panose="020B0604020202020204" pitchFamily="34" charset="0"/>
              </a:rPr>
              <a:t> o </a:t>
            </a:r>
            <a:r>
              <a:rPr lang="en-US" sz="1200" dirty="0" err="1">
                <a:effectLst/>
                <a:latin typeface="Arial" panose="020B0604020202020204" pitchFamily="34" charset="0"/>
                <a:ea typeface="Arial" panose="020B0604020202020204" pitchFamily="34" charset="0"/>
              </a:rPr>
              <a:t>maior</a:t>
            </a:r>
            <a:r>
              <a:rPr lang="en-US" sz="1200" dirty="0">
                <a:effectLst/>
                <a:latin typeface="Arial" panose="020B0604020202020204" pitchFamily="34" charset="0"/>
                <a:ea typeface="Arial" panose="020B0604020202020204" pitchFamily="34" charset="0"/>
              </a:rPr>
              <a:t> </a:t>
            </a:r>
            <a:r>
              <a:rPr lang="en-US" sz="1200" dirty="0" err="1">
                <a:effectLst/>
                <a:latin typeface="Arial" panose="020B0604020202020204" pitchFamily="34" charset="0"/>
                <a:ea typeface="Arial" panose="020B0604020202020204" pitchFamily="34" charset="0"/>
              </a:rPr>
              <a:t>número</a:t>
            </a:r>
            <a:r>
              <a:rPr lang="en-US" sz="1200" dirty="0">
                <a:effectLst/>
                <a:latin typeface="Arial" panose="020B0604020202020204" pitchFamily="34" charset="0"/>
                <a:ea typeface="Arial" panose="020B0604020202020204" pitchFamily="34" charset="0"/>
              </a:rPr>
              <a:t> de </a:t>
            </a:r>
            <a:r>
              <a:rPr lang="en-US" sz="1200" dirty="0" err="1">
                <a:effectLst/>
                <a:latin typeface="Arial" panose="020B0604020202020204" pitchFamily="34" charset="0"/>
                <a:ea typeface="Arial" panose="020B0604020202020204" pitchFamily="34" charset="0"/>
              </a:rPr>
              <a:t>casos</a:t>
            </a:r>
            <a:r>
              <a:rPr lang="en-US" sz="1200" dirty="0">
                <a:effectLst/>
                <a:latin typeface="Arial" panose="020B0604020202020204" pitchFamily="34" charset="0"/>
                <a:ea typeface="Arial" panose="020B0604020202020204" pitchFamily="34" charset="0"/>
              </a:rPr>
              <a:t> </a:t>
            </a:r>
            <a:r>
              <a:rPr lang="en-US" sz="1200" dirty="0" err="1">
                <a:effectLst/>
                <a:latin typeface="Arial" panose="020B0604020202020204" pitchFamily="34" charset="0"/>
                <a:ea typeface="Arial" panose="020B0604020202020204" pitchFamily="34" charset="0"/>
              </a:rPr>
              <a:t>clínicos</a:t>
            </a:r>
            <a:r>
              <a:rPr lang="en-US" sz="1200" dirty="0">
                <a:effectLst/>
                <a:latin typeface="Arial" panose="020B0604020202020204" pitchFamily="34" charset="0"/>
                <a:ea typeface="Arial" panose="020B0604020202020204" pitchFamily="34" charset="0"/>
              </a:rPr>
              <a:t> de gripe </a:t>
            </a:r>
            <a:r>
              <a:rPr lang="en-US" sz="1200" dirty="0" err="1">
                <a:effectLst/>
                <a:latin typeface="Arial" panose="020B0604020202020204" pitchFamily="34" charset="0"/>
                <a:ea typeface="Arial" panose="020B0604020202020204" pitchFamily="34" charset="0"/>
              </a:rPr>
              <a:t>notificados</a:t>
            </a:r>
            <a:r>
              <a:rPr lang="en-US" sz="1200" dirty="0">
                <a:effectLst/>
                <a:latin typeface="Arial" panose="020B0604020202020204" pitchFamily="34" charset="0"/>
                <a:ea typeface="Arial" panose="020B0604020202020204" pitchFamily="34" charset="0"/>
              </a:rPr>
              <a:t>; e </a:t>
            </a:r>
            <a:r>
              <a:rPr lang="en-US" sz="1200" b="1" dirty="0">
                <a:effectLst/>
                <a:latin typeface="Arial" panose="020B0604020202020204" pitchFamily="34" charset="0"/>
                <a:ea typeface="Arial" panose="020B0604020202020204" pitchFamily="34" charset="0"/>
              </a:rPr>
              <a:t>&lt;CLICAR&gt; </a:t>
            </a:r>
            <a:r>
              <a:rPr lang="en-US" sz="1200" dirty="0">
                <a:effectLst/>
                <a:latin typeface="Arial" panose="020B0604020202020204" pitchFamily="34" charset="0"/>
                <a:ea typeface="Arial" panose="020B0604020202020204" pitchFamily="34" charset="0"/>
              </a:rPr>
              <a:t>a </a:t>
            </a:r>
            <a:r>
              <a:rPr lang="en-US" sz="1200" dirty="0" err="1">
                <a:effectLst/>
                <a:latin typeface="Arial" panose="020B0604020202020204" pitchFamily="34" charset="0"/>
                <a:ea typeface="Arial" panose="020B0604020202020204" pitchFamily="34" charset="0"/>
              </a:rPr>
              <a:t>província</a:t>
            </a:r>
            <a:r>
              <a:rPr lang="en-US" sz="1200" dirty="0">
                <a:effectLst/>
                <a:latin typeface="Arial" panose="020B0604020202020204" pitchFamily="34" charset="0"/>
                <a:ea typeface="Arial" panose="020B0604020202020204" pitchFamily="34" charset="0"/>
              </a:rPr>
              <a:t> B </a:t>
            </a:r>
            <a:r>
              <a:rPr lang="en-US" sz="1200" dirty="0" err="1">
                <a:effectLst/>
                <a:latin typeface="Arial" panose="020B0604020202020204" pitchFamily="34" charset="0"/>
                <a:ea typeface="Arial" panose="020B0604020202020204" pitchFamily="34" charset="0"/>
              </a:rPr>
              <a:t>teve</a:t>
            </a:r>
            <a:r>
              <a:rPr lang="en-US" sz="1200" dirty="0">
                <a:effectLst/>
                <a:latin typeface="Arial" panose="020B0604020202020204" pitchFamily="34" charset="0"/>
                <a:ea typeface="Arial" panose="020B0604020202020204" pitchFamily="34" charset="0"/>
              </a:rPr>
              <a:t> a </a:t>
            </a:r>
            <a:r>
              <a:rPr lang="en-US" sz="1200" dirty="0" err="1">
                <a:effectLst/>
                <a:latin typeface="Arial" panose="020B0604020202020204" pitchFamily="34" charset="0"/>
                <a:ea typeface="Arial" panose="020B0604020202020204" pitchFamily="34" charset="0"/>
              </a:rPr>
              <a:t>maior</a:t>
            </a:r>
            <a:r>
              <a:rPr lang="en-US" sz="1200" dirty="0">
                <a:effectLst/>
                <a:latin typeface="Arial" panose="020B0604020202020204" pitchFamily="34" charset="0"/>
                <a:ea typeface="Arial" panose="020B0604020202020204" pitchFamily="34" charset="0"/>
              </a:rPr>
              <a:t> taxa de </a:t>
            </a:r>
            <a:r>
              <a:rPr lang="en-US" sz="1200" dirty="0" err="1">
                <a:effectLst/>
                <a:latin typeface="Arial" panose="020B0604020202020204" pitchFamily="34" charset="0"/>
                <a:ea typeface="Arial" panose="020B0604020202020204" pitchFamily="34" charset="0"/>
              </a:rPr>
              <a:t>incidência</a:t>
            </a:r>
            <a:r>
              <a:rPr lang="en-US" sz="1200" dirty="0">
                <a:effectLst/>
                <a:latin typeface="Arial" panose="020B0604020202020204" pitchFamily="34" charset="0"/>
                <a:ea typeface="Arial" panose="020B0604020202020204" pitchFamily="34" charset="0"/>
              </a:rPr>
              <a:t> de gripe </a:t>
            </a:r>
            <a:r>
              <a:rPr lang="en-US" sz="1200" dirty="0" err="1">
                <a:effectLst/>
                <a:latin typeface="Arial" panose="020B0604020202020204" pitchFamily="34" charset="0"/>
                <a:ea typeface="Arial" panose="020B0604020202020204" pitchFamily="34" charset="0"/>
              </a:rPr>
              <a:t>notificada</a:t>
            </a:r>
            <a:r>
              <a:rPr lang="en-US" sz="1200" dirty="0">
                <a:effectLst/>
                <a:latin typeface="Arial" panose="020B0604020202020204" pitchFamily="34" charset="0"/>
                <a:ea typeface="Arial" panose="020B0604020202020204" pitchFamily="34" charset="0"/>
              </a:rPr>
              <a:t>.</a:t>
            </a:r>
            <a:endParaRPr lang="en-US" sz="1200" b="0" i="0" dirty="0"/>
          </a:p>
          <a:p>
            <a:pPr lvl="2"/>
            <a:r>
              <a:rPr lang="en-US" sz="1200" dirty="0"/>
              <a:t> </a:t>
            </a:r>
            <a:endParaRPr lang="en-US" sz="1200" dirty="0">
              <a:solidFill>
                <a:srgbClr val="000000"/>
              </a:solidFill>
              <a:effectLst/>
              <a:latin typeface="Arial" panose="020B0604020202020204" pitchFamily="34" charset="0"/>
              <a:ea typeface="Times New Roman" panose="02020603050405020304" pitchFamily="18" charset="0"/>
            </a:endParaRPr>
          </a:p>
          <a:p>
            <a:pPr lvl="2"/>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27</a:t>
            </a:fld>
            <a:endParaRPr lang="en-US" altLang="en-US"/>
          </a:p>
        </p:txBody>
      </p:sp>
    </p:spTree>
    <p:extLst>
      <p:ext uri="{BB962C8B-B14F-4D97-AF65-F5344CB8AC3E}">
        <p14:creationId xmlns:p14="http://schemas.microsoft.com/office/powerpoint/2010/main" val="235074634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en-US" sz="1200" b="1" dirty="0"/>
              <a:t>Notas do </a:t>
            </a:r>
            <a:r>
              <a:rPr lang="en-US" sz="1200" b="1" dirty="0" err="1"/>
              <a:t>instrutor</a:t>
            </a:r>
            <a:r>
              <a:rPr lang="en-US" sz="1200" b="1" dirty="0"/>
              <a:t>:</a:t>
            </a:r>
          </a:p>
          <a:p>
            <a:pPr lvl="0"/>
            <a:endParaRPr lang="en-US" sz="1200" b="1" i="0" u="sng" dirty="0"/>
          </a:p>
          <a:p>
            <a:pPr marL="171450" lvl="0" indent="-171450">
              <a:buFont typeface="Wingdings" panose="05000000000000000000" pitchFamily="2" charset="2"/>
              <a:buChar char="§"/>
            </a:pPr>
            <a:r>
              <a:rPr lang="en-US" sz="1200" b="1" i="0" u="sng" dirty="0" err="1"/>
              <a:t>Dizer</a:t>
            </a:r>
            <a:r>
              <a:rPr lang="en-US" sz="1200" b="1" i="0" u="sng" dirty="0"/>
              <a:t>:</a:t>
            </a:r>
            <a:r>
              <a:rPr lang="en-US" sz="1200" b="1" i="0" u="none" dirty="0"/>
              <a:t> </a:t>
            </a:r>
            <a:r>
              <a:rPr lang="en-US" sz="1200" dirty="0" err="1">
                <a:effectLst/>
                <a:latin typeface="Arial" panose="020B0604020202020204" pitchFamily="34" charset="0"/>
                <a:ea typeface="MS Mincho" panose="02020609040205080304" pitchFamily="49" charset="-128"/>
              </a:rPr>
              <a:t>Porque</a:t>
            </a:r>
            <a:r>
              <a:rPr lang="en-US" sz="1200" dirty="0">
                <a:effectLst/>
                <a:latin typeface="Arial" panose="020B0604020202020204" pitchFamily="34" charset="0"/>
                <a:ea typeface="MS Mincho" panose="02020609040205080304" pitchFamily="49" charset="-128"/>
              </a:rPr>
              <a:t> é que as </a:t>
            </a:r>
            <a:r>
              <a:rPr lang="en-US" sz="1200" dirty="0" err="1">
                <a:effectLst/>
                <a:latin typeface="Arial" panose="020B0604020202020204" pitchFamily="34" charset="0"/>
                <a:ea typeface="MS Mincho" panose="02020609040205080304" pitchFamily="49" charset="-128"/>
              </a:rPr>
              <a:t>províncias</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são</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diferentes</a:t>
            </a:r>
            <a:r>
              <a:rPr lang="en-US" sz="1200" dirty="0">
                <a:effectLst/>
                <a:latin typeface="Arial" panose="020B0604020202020204" pitchFamily="34" charset="0"/>
                <a:ea typeface="MS Mincho" panose="02020609040205080304" pitchFamily="49" charset="-128"/>
              </a:rPr>
              <a:t> na </a:t>
            </a:r>
            <a:r>
              <a:rPr lang="en-US" sz="1200" dirty="0" err="1">
                <a:effectLst/>
                <a:latin typeface="Arial" panose="020B0604020202020204" pitchFamily="34" charset="0"/>
                <a:ea typeface="MS Mincho" panose="02020609040205080304" pitchFamily="49" charset="-128"/>
              </a:rPr>
              <a:t>tua</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resposta</a:t>
            </a:r>
            <a:r>
              <a:rPr lang="en-US" sz="1200" dirty="0">
                <a:effectLst/>
                <a:latin typeface="Arial" panose="020B0604020202020204" pitchFamily="34" charset="0"/>
                <a:ea typeface="MS Mincho" panose="02020609040205080304" pitchFamily="49" charset="-128"/>
              </a:rPr>
              <a:t> à </a:t>
            </a:r>
            <a:r>
              <a:rPr lang="en-US" sz="1200" dirty="0" err="1">
                <a:effectLst/>
                <a:latin typeface="Arial" panose="020B0604020202020204" pitchFamily="34" charset="0"/>
                <a:ea typeface="MS Mincho" panose="02020609040205080304" pitchFamily="49" charset="-128"/>
              </a:rPr>
              <a:t>pergunta</a:t>
            </a:r>
            <a:r>
              <a:rPr lang="en-US" sz="1200" dirty="0">
                <a:effectLst/>
                <a:latin typeface="Arial" panose="020B0604020202020204" pitchFamily="34" charset="0"/>
                <a:ea typeface="MS Mincho" panose="02020609040205080304" pitchFamily="49" charset="-128"/>
              </a:rPr>
              <a:t> 7?</a:t>
            </a:r>
          </a:p>
          <a:p>
            <a:pPr marL="171450" lvl="0" indent="-171450">
              <a:buFont typeface="Wingdings" panose="05000000000000000000" pitchFamily="2" charset="2"/>
              <a:buChar char="§"/>
            </a:pPr>
            <a:endParaRPr lang="en-US" sz="1200" dirty="0">
              <a:effectLst/>
              <a:latin typeface="Arial" panose="020B0604020202020204" pitchFamily="34" charset="0"/>
              <a:ea typeface="MS Mincho" panose="02020609040205080304" pitchFamily="49" charset="-128"/>
            </a:endParaRPr>
          </a:p>
          <a:p>
            <a:pPr marL="171450" lvl="0" indent="-171450">
              <a:buFont typeface="Wingdings" panose="05000000000000000000" pitchFamily="2" charset="2"/>
              <a:buChar char="§"/>
            </a:pPr>
            <a:r>
              <a:rPr lang="en-US" sz="1200" b="1" u="sng" dirty="0" err="1">
                <a:effectLst/>
                <a:latin typeface="Arial" panose="020B0604020202020204" pitchFamily="34" charset="0"/>
                <a:ea typeface="MS Mincho" panose="02020609040205080304" pitchFamily="49" charset="-128"/>
              </a:rPr>
              <a:t>Confirmar</a:t>
            </a:r>
            <a:r>
              <a:rPr lang="en-US" sz="1200" b="1" u="none" dirty="0">
                <a:effectLst/>
                <a:latin typeface="Arial" panose="020B0604020202020204" pitchFamily="34" charset="0"/>
                <a:ea typeface="MS Mincho" panose="02020609040205080304" pitchFamily="49" charset="-128"/>
              </a:rPr>
              <a:t> </a:t>
            </a:r>
            <a:r>
              <a:rPr lang="en-US" sz="1200" dirty="0">
                <a:effectLst/>
                <a:latin typeface="Arial" panose="020B0604020202020204" pitchFamily="34" charset="0"/>
                <a:ea typeface="MS Mincho" panose="02020609040205080304" pitchFamily="49" charset="-128"/>
              </a:rPr>
              <a:t>a(s) </a:t>
            </a:r>
            <a:r>
              <a:rPr lang="en-US" sz="1200" dirty="0" err="1">
                <a:effectLst/>
                <a:latin typeface="Arial" panose="020B0604020202020204" pitchFamily="34" charset="0"/>
                <a:ea typeface="MS Mincho" panose="02020609040205080304" pitchFamily="49" charset="-128"/>
              </a:rPr>
              <a:t>resposta</a:t>
            </a:r>
            <a:r>
              <a:rPr lang="en-US" sz="1200" dirty="0">
                <a:effectLst/>
                <a:latin typeface="Arial" panose="020B0604020202020204" pitchFamily="34" charset="0"/>
                <a:ea typeface="MS Mincho" panose="02020609040205080304" pitchFamily="49" charset="-128"/>
              </a:rPr>
              <a:t>(s). </a:t>
            </a:r>
            <a:r>
              <a:rPr lang="en-US" sz="1200" b="1" i="0" u="none" dirty="0"/>
              <a:t>&lt;CLICAR&gt; </a:t>
            </a:r>
            <a:r>
              <a:rPr lang="en-US" sz="1200" b="0" i="0" u="none" dirty="0"/>
              <a:t>para o </a:t>
            </a:r>
            <a:r>
              <a:rPr lang="en-US" sz="1200" b="0" i="0" u="none" dirty="0" err="1"/>
              <a:t>diapositivo</a:t>
            </a:r>
            <a:r>
              <a:rPr lang="en-US" sz="1200" b="0" i="0" u="none" dirty="0"/>
              <a:t> </a:t>
            </a:r>
            <a:r>
              <a:rPr lang="en-US" sz="1200" b="0" i="0" u="none" dirty="0" err="1"/>
              <a:t>seguinte</a:t>
            </a:r>
            <a:r>
              <a:rPr lang="en-US" sz="1200" b="0" i="0" u="none" dirty="0"/>
              <a:t> para </a:t>
            </a:r>
            <a:r>
              <a:rPr lang="en-US" sz="1200" b="0" i="0" u="none" dirty="0" err="1"/>
              <a:t>obter</a:t>
            </a:r>
            <a:r>
              <a:rPr lang="en-US" sz="1200" b="0" i="0" u="none" dirty="0"/>
              <a:t> a </a:t>
            </a:r>
            <a:r>
              <a:rPr lang="en-US" sz="1200" b="0" i="0" u="none" dirty="0" err="1"/>
              <a:t>resposta</a:t>
            </a:r>
            <a:r>
              <a:rPr lang="en-US" sz="1200" b="0" i="0" u="none" dirty="0"/>
              <a:t>.</a:t>
            </a:r>
            <a:endParaRPr lang="en-US" sz="1200" dirty="0">
              <a:effectLst/>
              <a:latin typeface="Arial" panose="020B0604020202020204" pitchFamily="34" charset="0"/>
              <a:ea typeface="MS Mincho" panose="02020609040205080304" pitchFamily="49" charset="-128"/>
            </a:endParaRPr>
          </a:p>
          <a:p>
            <a:pPr lvl="0"/>
            <a:endParaRPr lang="en-US" sz="2000" b="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28</a:t>
            </a:fld>
            <a:endParaRPr lang="en-US" altLang="en-US"/>
          </a:p>
        </p:txBody>
      </p:sp>
    </p:spTree>
    <p:extLst>
      <p:ext uri="{BB962C8B-B14F-4D97-AF65-F5344CB8AC3E}">
        <p14:creationId xmlns:p14="http://schemas.microsoft.com/office/powerpoint/2010/main" val="6414974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en-US" sz="1200" b="1" dirty="0">
                <a:latin typeface="Arial" panose="020B0604020202020204" pitchFamily="34" charset="0"/>
                <a:cs typeface="Arial" panose="020B0604020202020204" pitchFamily="34" charset="0"/>
              </a:rPr>
              <a:t>Notas do </a:t>
            </a:r>
            <a:r>
              <a:rPr lang="en-US" sz="1200" b="1" dirty="0" err="1">
                <a:latin typeface="Arial" panose="020B0604020202020204" pitchFamily="34" charset="0"/>
                <a:cs typeface="Arial" panose="020B0604020202020204" pitchFamily="34" charset="0"/>
              </a:rPr>
              <a:t>instrutor</a:t>
            </a:r>
            <a:r>
              <a:rPr lang="en-US" sz="1200" b="1" dirty="0">
                <a:latin typeface="Arial" panose="020B0604020202020204" pitchFamily="34" charset="0"/>
                <a:cs typeface="Arial" panose="020B0604020202020204" pitchFamily="34" charset="0"/>
              </a:rPr>
              <a:t>:</a:t>
            </a:r>
          </a:p>
          <a:p>
            <a:pPr lvl="0"/>
            <a:endParaRPr lang="en-US" sz="1200" dirty="0">
              <a:latin typeface="Arial" panose="020B0604020202020204" pitchFamily="34" charset="0"/>
              <a:cs typeface="Arial" panose="020B0604020202020204" pitchFamily="34" charset="0"/>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i="0" u="sng" dirty="0" err="1">
                <a:latin typeface="Arial" panose="020B0604020202020204" pitchFamily="34" charset="0"/>
                <a:cs typeface="Arial" panose="020B0604020202020204" pitchFamily="34" charset="0"/>
              </a:rPr>
              <a:t>Dizer</a:t>
            </a:r>
            <a:r>
              <a:rPr lang="en-US" sz="1200" b="1" i="0" u="sng" dirty="0">
                <a:latin typeface="Arial" panose="020B0604020202020204" pitchFamily="34" charset="0"/>
                <a:cs typeface="Arial" panose="020B0604020202020204" pitchFamily="34" charset="0"/>
              </a:rPr>
              <a:t>:</a:t>
            </a:r>
            <a:r>
              <a:rPr lang="en-US" sz="1200" b="1" i="0" u="none" dirty="0">
                <a:latin typeface="Arial" panose="020B0604020202020204" pitchFamily="34" charset="0"/>
                <a:cs typeface="Arial" panose="020B0604020202020204" pitchFamily="34" charset="0"/>
              </a:rPr>
              <a:t> </a:t>
            </a:r>
            <a:r>
              <a:rPr lang="en-US" sz="1200" i="0" dirty="0">
                <a:effectLst/>
                <a:latin typeface="Arial" panose="020B0604020202020204" pitchFamily="34" charset="0"/>
                <a:ea typeface="Yu Mincho" panose="02020400000000000000" pitchFamily="18" charset="-128"/>
                <a:cs typeface="Arial" panose="020B0604020202020204" pitchFamily="34" charset="0"/>
              </a:rPr>
              <a:t>A </a:t>
            </a:r>
            <a:r>
              <a:rPr lang="en-US" sz="1200" i="0" dirty="0" err="1">
                <a:effectLst/>
                <a:latin typeface="Arial" panose="020B0604020202020204" pitchFamily="34" charset="0"/>
                <a:ea typeface="Yu Mincho" panose="02020400000000000000" pitchFamily="18" charset="-128"/>
                <a:cs typeface="Arial" panose="020B0604020202020204" pitchFamily="34" charset="0"/>
              </a:rPr>
              <a:t>incidência</a:t>
            </a:r>
            <a:r>
              <a:rPr lang="en-US" sz="1200" i="0" dirty="0">
                <a:effectLst/>
                <a:latin typeface="Arial" panose="020B0604020202020204" pitchFamily="34" charset="0"/>
                <a:ea typeface="Yu Mincho" panose="02020400000000000000" pitchFamily="18" charset="-128"/>
                <a:cs typeface="Arial" panose="020B0604020202020204" pitchFamily="34" charset="0"/>
              </a:rPr>
              <a:t> é </a:t>
            </a:r>
            <a:r>
              <a:rPr lang="en-US" sz="1200" i="0" dirty="0" err="1">
                <a:effectLst/>
                <a:latin typeface="Arial" panose="020B0604020202020204" pitchFamily="34" charset="0"/>
                <a:ea typeface="Yu Mincho" panose="02020400000000000000" pitchFamily="18" charset="-128"/>
                <a:cs typeface="Arial" panose="020B0604020202020204" pitchFamily="34" charset="0"/>
              </a:rPr>
              <a:t>calculada</a:t>
            </a:r>
            <a:r>
              <a:rPr lang="en-US" sz="1200" i="0" dirty="0">
                <a:effectLst/>
                <a:latin typeface="Arial" panose="020B0604020202020204" pitchFamily="34" charset="0"/>
                <a:ea typeface="Yu Mincho" panose="02020400000000000000" pitchFamily="18" charset="-128"/>
                <a:cs typeface="Arial" panose="020B0604020202020204" pitchFamily="34" charset="0"/>
              </a:rPr>
              <a:t> </a:t>
            </a:r>
            <a:r>
              <a:rPr lang="en-US" sz="1200" i="0" dirty="0" err="1">
                <a:effectLst/>
                <a:latin typeface="Arial" panose="020B0604020202020204" pitchFamily="34" charset="0"/>
                <a:ea typeface="Yu Mincho" panose="02020400000000000000" pitchFamily="18" charset="-128"/>
                <a:cs typeface="Arial" panose="020B0604020202020204" pitchFamily="34" charset="0"/>
              </a:rPr>
              <a:t>como</a:t>
            </a:r>
            <a:r>
              <a:rPr lang="en-US" sz="1200" i="0" dirty="0">
                <a:effectLst/>
                <a:latin typeface="Arial" panose="020B0604020202020204" pitchFamily="34" charset="0"/>
                <a:ea typeface="Yu Mincho" panose="02020400000000000000" pitchFamily="18" charset="-128"/>
                <a:cs typeface="Arial" panose="020B0604020202020204" pitchFamily="34" charset="0"/>
              </a:rPr>
              <a:t> o </a:t>
            </a:r>
            <a:r>
              <a:rPr lang="en-US" sz="1200" i="0" dirty="0" err="1">
                <a:effectLst/>
                <a:latin typeface="Arial" panose="020B0604020202020204" pitchFamily="34" charset="0"/>
                <a:ea typeface="Yu Mincho" panose="02020400000000000000" pitchFamily="18" charset="-128"/>
                <a:cs typeface="Arial" panose="020B0604020202020204" pitchFamily="34" charset="0"/>
              </a:rPr>
              <a:t>número</a:t>
            </a:r>
            <a:r>
              <a:rPr lang="en-US" sz="1200" i="0" dirty="0">
                <a:effectLst/>
                <a:latin typeface="Arial" panose="020B0604020202020204" pitchFamily="34" charset="0"/>
                <a:ea typeface="Yu Mincho" panose="02020400000000000000" pitchFamily="18" charset="-128"/>
                <a:cs typeface="Arial" panose="020B0604020202020204" pitchFamily="34" charset="0"/>
              </a:rPr>
              <a:t> de </a:t>
            </a:r>
            <a:r>
              <a:rPr lang="en-US" sz="1200" i="0" dirty="0" err="1">
                <a:effectLst/>
                <a:latin typeface="Arial" panose="020B0604020202020204" pitchFamily="34" charset="0"/>
                <a:ea typeface="Yu Mincho" panose="02020400000000000000" pitchFamily="18" charset="-128"/>
                <a:cs typeface="Arial" panose="020B0604020202020204" pitchFamily="34" charset="0"/>
              </a:rPr>
              <a:t>novos</a:t>
            </a:r>
            <a:r>
              <a:rPr lang="en-US" sz="1200" i="0" dirty="0">
                <a:effectLst/>
                <a:latin typeface="Arial" panose="020B0604020202020204" pitchFamily="34" charset="0"/>
                <a:ea typeface="Yu Mincho" panose="02020400000000000000" pitchFamily="18" charset="-128"/>
                <a:cs typeface="Arial" panose="020B0604020202020204" pitchFamily="34" charset="0"/>
              </a:rPr>
              <a:t> </a:t>
            </a:r>
            <a:r>
              <a:rPr lang="en-US" sz="1200" i="0" dirty="0" err="1">
                <a:effectLst/>
                <a:latin typeface="Arial" panose="020B0604020202020204" pitchFamily="34" charset="0"/>
                <a:ea typeface="Yu Mincho" panose="02020400000000000000" pitchFamily="18" charset="-128"/>
                <a:cs typeface="Arial" panose="020B0604020202020204" pitchFamily="34" charset="0"/>
              </a:rPr>
              <a:t>casos</a:t>
            </a:r>
            <a:r>
              <a:rPr lang="en-US" sz="1200" i="0" dirty="0">
                <a:effectLst/>
                <a:latin typeface="Arial" panose="020B0604020202020204" pitchFamily="34" charset="0"/>
                <a:ea typeface="Yu Mincho" panose="02020400000000000000" pitchFamily="18" charset="-128"/>
                <a:cs typeface="Arial" panose="020B0604020202020204" pitchFamily="34" charset="0"/>
              </a:rPr>
              <a:t> de uma </a:t>
            </a:r>
            <a:r>
              <a:rPr lang="en-US" sz="1200" i="0" dirty="0" err="1">
                <a:effectLst/>
                <a:latin typeface="Arial" panose="020B0604020202020204" pitchFamily="34" charset="0"/>
                <a:ea typeface="Yu Mincho" panose="02020400000000000000" pitchFamily="18" charset="-128"/>
                <a:cs typeface="Arial" panose="020B0604020202020204" pitchFamily="34" charset="0"/>
              </a:rPr>
              <a:t>doença</a:t>
            </a:r>
            <a:r>
              <a:rPr lang="en-US" sz="1200" i="0" dirty="0">
                <a:effectLst/>
                <a:latin typeface="Arial" panose="020B0604020202020204" pitchFamily="34" charset="0"/>
                <a:ea typeface="Yu Mincho" panose="02020400000000000000" pitchFamily="18" charset="-128"/>
                <a:cs typeface="Arial" panose="020B0604020202020204" pitchFamily="34" charset="0"/>
              </a:rPr>
              <a:t> </a:t>
            </a:r>
            <a:r>
              <a:rPr lang="en-US" sz="1200" i="0" dirty="0" err="1">
                <a:effectLst/>
                <a:latin typeface="Arial" panose="020B0604020202020204" pitchFamily="34" charset="0"/>
                <a:ea typeface="Yu Mincho" panose="02020400000000000000" pitchFamily="18" charset="-128"/>
                <a:cs typeface="Arial" panose="020B0604020202020204" pitchFamily="34" charset="0"/>
              </a:rPr>
              <a:t>dividido</a:t>
            </a:r>
            <a:r>
              <a:rPr lang="en-US" sz="1200" i="0" dirty="0">
                <a:effectLst/>
                <a:latin typeface="Arial" panose="020B0604020202020204" pitchFamily="34" charset="0"/>
                <a:ea typeface="Yu Mincho" panose="02020400000000000000" pitchFamily="18" charset="-128"/>
                <a:cs typeface="Arial" panose="020B0604020202020204" pitchFamily="34" charset="0"/>
              </a:rPr>
              <a:t> pela </a:t>
            </a:r>
            <a:r>
              <a:rPr lang="en-US" sz="1200" i="0" dirty="0" err="1">
                <a:effectLst/>
                <a:latin typeface="Arial" panose="020B0604020202020204" pitchFamily="34" charset="0"/>
                <a:ea typeface="Yu Mincho" panose="02020400000000000000" pitchFamily="18" charset="-128"/>
                <a:cs typeface="Arial" panose="020B0604020202020204" pitchFamily="34" charset="0"/>
              </a:rPr>
              <a:t>população</a:t>
            </a:r>
            <a:r>
              <a:rPr lang="en-US" sz="1200" i="0" dirty="0">
                <a:effectLst/>
                <a:latin typeface="Arial" panose="020B0604020202020204" pitchFamily="34" charset="0"/>
                <a:ea typeface="Yu Mincho" panose="02020400000000000000" pitchFamily="18" charset="-128"/>
                <a:cs typeface="Arial" panose="020B0604020202020204" pitchFamily="34" charset="0"/>
              </a:rPr>
              <a:t> </a:t>
            </a:r>
            <a:r>
              <a:rPr lang="en-US" sz="1200" i="0" dirty="0" err="1">
                <a:effectLst/>
                <a:latin typeface="Arial" panose="020B0604020202020204" pitchFamily="34" charset="0"/>
                <a:ea typeface="Yu Mincho" panose="02020400000000000000" pitchFamily="18" charset="-128"/>
                <a:cs typeface="Arial" panose="020B0604020202020204" pitchFamily="34" charset="0"/>
              </a:rPr>
              <a:t>em</a:t>
            </a:r>
            <a:r>
              <a:rPr lang="en-US" sz="1200" i="0" dirty="0">
                <a:effectLst/>
                <a:latin typeface="Arial" panose="020B0604020202020204" pitchFamily="34" charset="0"/>
                <a:ea typeface="Yu Mincho" panose="02020400000000000000" pitchFamily="18" charset="-128"/>
                <a:cs typeface="Arial" panose="020B0604020202020204" pitchFamily="34" charset="0"/>
              </a:rPr>
              <a:t> </a:t>
            </a:r>
            <a:r>
              <a:rPr lang="en-US" sz="1200" i="0" dirty="0" err="1">
                <a:effectLst/>
                <a:latin typeface="Arial" panose="020B0604020202020204" pitchFamily="34" charset="0"/>
                <a:ea typeface="Yu Mincho" panose="02020400000000000000" pitchFamily="18" charset="-128"/>
                <a:cs typeface="Arial" panose="020B0604020202020204" pitchFamily="34" charset="0"/>
              </a:rPr>
              <a:t>risco</a:t>
            </a:r>
            <a:r>
              <a:rPr lang="en-US" sz="1200" i="0" dirty="0">
                <a:effectLst/>
                <a:latin typeface="Arial" panose="020B0604020202020204" pitchFamily="34" charset="0"/>
                <a:ea typeface="Yu Mincho" panose="02020400000000000000" pitchFamily="18" charset="-128"/>
                <a:cs typeface="Arial" panose="020B0604020202020204" pitchFamily="34" charset="0"/>
              </a:rPr>
              <a:t>.  </a:t>
            </a:r>
            <a:r>
              <a:rPr lang="en-US" sz="1200" i="0" dirty="0" err="1">
                <a:effectLst/>
                <a:latin typeface="Arial" panose="020B0604020202020204" pitchFamily="34" charset="0"/>
                <a:ea typeface="Yu Mincho" panose="02020400000000000000" pitchFamily="18" charset="-128"/>
                <a:cs typeface="Arial" panose="020B0604020202020204" pitchFamily="34" charset="0"/>
              </a:rPr>
              <a:t>Embora</a:t>
            </a:r>
            <a:r>
              <a:rPr lang="en-US" sz="1200" i="0" dirty="0">
                <a:effectLst/>
                <a:latin typeface="Arial" panose="020B0604020202020204" pitchFamily="34" charset="0"/>
                <a:ea typeface="Yu Mincho" panose="02020400000000000000" pitchFamily="18" charset="-128"/>
                <a:cs typeface="Arial" panose="020B0604020202020204" pitchFamily="34" charset="0"/>
              </a:rPr>
              <a:t> a </a:t>
            </a:r>
            <a:r>
              <a:rPr lang="en-US" sz="1200" i="0" dirty="0" err="1">
                <a:effectLst/>
                <a:latin typeface="Arial" panose="020B0604020202020204" pitchFamily="34" charset="0"/>
                <a:ea typeface="Yu Mincho" panose="02020400000000000000" pitchFamily="18" charset="-128"/>
                <a:cs typeface="Arial" panose="020B0604020202020204" pitchFamily="34" charset="0"/>
              </a:rPr>
              <a:t>província</a:t>
            </a:r>
            <a:r>
              <a:rPr lang="en-US" sz="1200" i="0" dirty="0">
                <a:effectLst/>
                <a:latin typeface="Arial" panose="020B0604020202020204" pitchFamily="34" charset="0"/>
                <a:ea typeface="Yu Mincho" panose="02020400000000000000" pitchFamily="18" charset="-128"/>
                <a:cs typeface="Arial" panose="020B0604020202020204" pitchFamily="34" charset="0"/>
              </a:rPr>
              <a:t> D </a:t>
            </a:r>
            <a:r>
              <a:rPr lang="en-US" sz="1200" i="0" dirty="0" err="1">
                <a:effectLst/>
                <a:latin typeface="Arial" panose="020B0604020202020204" pitchFamily="34" charset="0"/>
                <a:ea typeface="Yu Mincho" panose="02020400000000000000" pitchFamily="18" charset="-128"/>
                <a:cs typeface="Arial" panose="020B0604020202020204" pitchFamily="34" charset="0"/>
              </a:rPr>
              <a:t>tenha</a:t>
            </a:r>
            <a:r>
              <a:rPr lang="en-US" sz="1200" i="0" dirty="0">
                <a:effectLst/>
                <a:latin typeface="Arial" panose="020B0604020202020204" pitchFamily="34" charset="0"/>
                <a:ea typeface="Yu Mincho" panose="02020400000000000000" pitchFamily="18" charset="-128"/>
                <a:cs typeface="Arial" panose="020B0604020202020204" pitchFamily="34" charset="0"/>
              </a:rPr>
              <a:t> </a:t>
            </a:r>
            <a:r>
              <a:rPr lang="en-US" sz="1200" i="0" dirty="0" err="1">
                <a:effectLst/>
                <a:latin typeface="Arial" panose="020B0604020202020204" pitchFamily="34" charset="0"/>
                <a:ea typeface="Yu Mincho" panose="02020400000000000000" pitchFamily="18" charset="-128"/>
                <a:cs typeface="Arial" panose="020B0604020202020204" pitchFamily="34" charset="0"/>
              </a:rPr>
              <a:t>registado</a:t>
            </a:r>
            <a:r>
              <a:rPr lang="en-US" sz="1200" i="0" dirty="0">
                <a:effectLst/>
                <a:latin typeface="Arial" panose="020B0604020202020204" pitchFamily="34" charset="0"/>
                <a:ea typeface="Yu Mincho" panose="02020400000000000000" pitchFamily="18" charset="-128"/>
                <a:cs typeface="Arial" panose="020B0604020202020204" pitchFamily="34" charset="0"/>
              </a:rPr>
              <a:t> o </a:t>
            </a:r>
            <a:r>
              <a:rPr lang="en-US" sz="1200" i="0" dirty="0" err="1">
                <a:effectLst/>
                <a:latin typeface="Arial" panose="020B0604020202020204" pitchFamily="34" charset="0"/>
                <a:ea typeface="Yu Mincho" panose="02020400000000000000" pitchFamily="18" charset="-128"/>
                <a:cs typeface="Arial" panose="020B0604020202020204" pitchFamily="34" charset="0"/>
              </a:rPr>
              <a:t>maior</a:t>
            </a:r>
            <a:r>
              <a:rPr lang="en-US" sz="1200" i="0" dirty="0">
                <a:effectLst/>
                <a:latin typeface="Arial" panose="020B0604020202020204" pitchFamily="34" charset="0"/>
                <a:ea typeface="Yu Mincho" panose="02020400000000000000" pitchFamily="18" charset="-128"/>
                <a:cs typeface="Arial" panose="020B0604020202020204" pitchFamily="34" charset="0"/>
              </a:rPr>
              <a:t> </a:t>
            </a:r>
            <a:r>
              <a:rPr lang="en-US" sz="1200" i="0" dirty="0" err="1">
                <a:effectLst/>
                <a:latin typeface="Arial" panose="020B0604020202020204" pitchFamily="34" charset="0"/>
                <a:ea typeface="Yu Mincho" panose="02020400000000000000" pitchFamily="18" charset="-128"/>
                <a:cs typeface="Arial" panose="020B0604020202020204" pitchFamily="34" charset="0"/>
              </a:rPr>
              <a:t>número</a:t>
            </a:r>
            <a:r>
              <a:rPr lang="en-US" sz="1200" i="0" dirty="0">
                <a:effectLst/>
                <a:latin typeface="Arial" panose="020B0604020202020204" pitchFamily="34" charset="0"/>
                <a:ea typeface="Yu Mincho" panose="02020400000000000000" pitchFamily="18" charset="-128"/>
                <a:cs typeface="Arial" panose="020B0604020202020204" pitchFamily="34" charset="0"/>
              </a:rPr>
              <a:t> de </a:t>
            </a:r>
            <a:r>
              <a:rPr lang="en-US" sz="1200" i="0" dirty="0" err="1">
                <a:effectLst/>
                <a:latin typeface="Arial" panose="020B0604020202020204" pitchFamily="34" charset="0"/>
                <a:ea typeface="Yu Mincho" panose="02020400000000000000" pitchFamily="18" charset="-128"/>
                <a:cs typeface="Arial" panose="020B0604020202020204" pitchFamily="34" charset="0"/>
              </a:rPr>
              <a:t>casos</a:t>
            </a:r>
            <a:r>
              <a:rPr lang="en-US" sz="1200" i="0" dirty="0">
                <a:effectLst/>
                <a:latin typeface="Arial" panose="020B0604020202020204" pitchFamily="34" charset="0"/>
                <a:ea typeface="Yu Mincho" panose="02020400000000000000" pitchFamily="18" charset="-128"/>
                <a:cs typeface="Arial" panose="020B0604020202020204" pitchFamily="34" charset="0"/>
              </a:rPr>
              <a:t>, a </a:t>
            </a:r>
            <a:r>
              <a:rPr lang="en-US" sz="1200" i="0" dirty="0" err="1">
                <a:effectLst/>
                <a:latin typeface="Arial" panose="020B0604020202020204" pitchFamily="34" charset="0"/>
                <a:ea typeface="Yu Mincho" panose="02020400000000000000" pitchFamily="18" charset="-128"/>
                <a:cs typeface="Arial" panose="020B0604020202020204" pitchFamily="34" charset="0"/>
              </a:rPr>
              <a:t>província</a:t>
            </a:r>
            <a:r>
              <a:rPr lang="en-US" sz="1200" i="0" dirty="0">
                <a:effectLst/>
                <a:latin typeface="Arial" panose="020B0604020202020204" pitchFamily="34" charset="0"/>
                <a:ea typeface="Yu Mincho" panose="02020400000000000000" pitchFamily="18" charset="-128"/>
                <a:cs typeface="Arial" panose="020B0604020202020204" pitchFamily="34" charset="0"/>
              </a:rPr>
              <a:t> B </a:t>
            </a:r>
            <a:r>
              <a:rPr lang="en-US" sz="1200" i="0" dirty="0" err="1">
                <a:effectLst/>
                <a:latin typeface="Arial" panose="020B0604020202020204" pitchFamily="34" charset="0"/>
                <a:ea typeface="Yu Mincho" panose="02020400000000000000" pitchFamily="18" charset="-128"/>
                <a:cs typeface="Arial" panose="020B0604020202020204" pitchFamily="34" charset="0"/>
              </a:rPr>
              <a:t>tem</a:t>
            </a:r>
            <a:r>
              <a:rPr lang="en-US" sz="1200" i="0" dirty="0">
                <a:effectLst/>
                <a:latin typeface="Arial" panose="020B0604020202020204" pitchFamily="34" charset="0"/>
                <a:ea typeface="Yu Mincho" panose="02020400000000000000" pitchFamily="18" charset="-128"/>
                <a:cs typeface="Arial" panose="020B0604020202020204" pitchFamily="34" charset="0"/>
              </a:rPr>
              <a:t> uma </a:t>
            </a:r>
            <a:r>
              <a:rPr lang="en-US" sz="1200" i="0" dirty="0" err="1">
                <a:effectLst/>
                <a:latin typeface="Arial" panose="020B0604020202020204" pitchFamily="34" charset="0"/>
                <a:ea typeface="Yu Mincho" panose="02020400000000000000" pitchFamily="18" charset="-128"/>
                <a:cs typeface="Arial" panose="020B0604020202020204" pitchFamily="34" charset="0"/>
              </a:rPr>
              <a:t>população</a:t>
            </a:r>
            <a:r>
              <a:rPr lang="en-US" sz="1200" i="0" dirty="0">
                <a:effectLst/>
                <a:latin typeface="Arial" panose="020B0604020202020204" pitchFamily="34" charset="0"/>
                <a:ea typeface="Yu Mincho" panose="02020400000000000000" pitchFamily="18" charset="-128"/>
                <a:cs typeface="Arial" panose="020B0604020202020204" pitchFamily="34" charset="0"/>
              </a:rPr>
              <a:t> </a:t>
            </a:r>
            <a:r>
              <a:rPr lang="en-US" sz="1200" i="0" dirty="0" err="1">
                <a:effectLst/>
                <a:latin typeface="Arial" panose="020B0604020202020204" pitchFamily="34" charset="0"/>
                <a:ea typeface="Yu Mincho" panose="02020400000000000000" pitchFamily="18" charset="-128"/>
                <a:cs typeface="Arial" panose="020B0604020202020204" pitchFamily="34" charset="0"/>
              </a:rPr>
              <a:t>mais</a:t>
            </a:r>
            <a:r>
              <a:rPr lang="en-US" sz="1200" i="0" dirty="0">
                <a:effectLst/>
                <a:latin typeface="Arial" panose="020B0604020202020204" pitchFamily="34" charset="0"/>
                <a:ea typeface="Yu Mincho" panose="02020400000000000000" pitchFamily="18" charset="-128"/>
                <a:cs typeface="Arial" panose="020B0604020202020204" pitchFamily="34" charset="0"/>
              </a:rPr>
              <a:t> </a:t>
            </a:r>
            <a:r>
              <a:rPr lang="en-US" sz="1200" i="0" dirty="0" err="1">
                <a:effectLst/>
                <a:latin typeface="Arial" panose="020B0604020202020204" pitchFamily="34" charset="0"/>
                <a:ea typeface="Yu Mincho" panose="02020400000000000000" pitchFamily="18" charset="-128"/>
                <a:cs typeface="Arial" panose="020B0604020202020204" pitchFamily="34" charset="0"/>
              </a:rPr>
              <a:t>pequena</a:t>
            </a:r>
            <a:r>
              <a:rPr lang="en-US" sz="1200" i="0" dirty="0">
                <a:effectLst/>
                <a:latin typeface="Arial" panose="020B0604020202020204" pitchFamily="34" charset="0"/>
                <a:ea typeface="Yu Mincho" panose="02020400000000000000" pitchFamily="18" charset="-128"/>
                <a:cs typeface="Arial" panose="020B0604020202020204" pitchFamily="34" charset="0"/>
              </a:rPr>
              <a:t>.</a:t>
            </a:r>
          </a:p>
          <a:p>
            <a:pPr lvl="0"/>
            <a:endParaRPr lang="en-US" sz="2000" b="1" dirty="0"/>
          </a:p>
          <a:p>
            <a:pPr lvl="0"/>
            <a:endParaRPr lang="en-US" sz="2000" b="1" dirty="0"/>
          </a:p>
          <a:p>
            <a:pPr lvl="0"/>
            <a:endParaRPr lang="en-US" sz="2000" b="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29</a:t>
            </a:fld>
            <a:endParaRPr lang="en-US" altLang="en-US"/>
          </a:p>
        </p:txBody>
      </p:sp>
    </p:spTree>
    <p:extLst>
      <p:ext uri="{BB962C8B-B14F-4D97-AF65-F5344CB8AC3E}">
        <p14:creationId xmlns:p14="http://schemas.microsoft.com/office/powerpoint/2010/main" val="14847334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en-US" sz="1200" b="1" dirty="0"/>
              <a:t>Notas do </a:t>
            </a:r>
            <a:r>
              <a:rPr lang="en-US" sz="1200" b="1" dirty="0" err="1"/>
              <a:t>instrutor</a:t>
            </a:r>
            <a:r>
              <a:rPr lang="en-US" sz="1200" b="1" dirty="0"/>
              <a:t>:</a:t>
            </a:r>
          </a:p>
          <a:p>
            <a:pPr marL="171450" marR="0" lvl="0" indent="-171450" algn="l" rtl="0">
              <a:lnSpc>
                <a:spcPct val="100000"/>
              </a:lnSpc>
              <a:spcBef>
                <a:spcPts val="0"/>
              </a:spcBef>
              <a:spcAft>
                <a:spcPts val="0"/>
              </a:spcAft>
              <a:buClr>
                <a:schemeClr val="dk1"/>
              </a:buClr>
              <a:buSzPts val="1200"/>
              <a:buFont typeface="Wingdings" panose="05000000000000000000" pitchFamily="2" charset="2"/>
              <a:buChar char="§"/>
            </a:pPr>
            <a:endParaRPr lang="en-US" sz="1200" b="1" i="1" dirty="0"/>
          </a:p>
          <a:p>
            <a:pPr marL="171450" marR="0" lvl="0" indent="-171450" algn="l" rtl="0">
              <a:lnSpc>
                <a:spcPct val="100000"/>
              </a:lnSpc>
              <a:spcBef>
                <a:spcPts val="0"/>
              </a:spcBef>
              <a:spcAft>
                <a:spcPts val="0"/>
              </a:spcAft>
              <a:buClr>
                <a:schemeClr val="dk1"/>
              </a:buClr>
              <a:buSzPts val="1200"/>
              <a:buFont typeface="Wingdings" panose="05000000000000000000" pitchFamily="2" charset="2"/>
              <a:buChar char="§"/>
            </a:pPr>
            <a:r>
              <a:rPr lang="en-US" sz="1200" b="1" i="0" u="sng" dirty="0" err="1"/>
              <a:t>Peça</a:t>
            </a:r>
            <a:r>
              <a:rPr lang="en-US" sz="1200" b="1" i="0" u="sng" dirty="0"/>
              <a:t> </a:t>
            </a:r>
            <a:r>
              <a:rPr lang="en-US" sz="1200" b="1" i="0" u="sng" dirty="0" err="1"/>
              <a:t>aos</a:t>
            </a:r>
            <a:r>
              <a:rPr lang="en-US" sz="1200" b="1" i="0" u="none" dirty="0"/>
              <a:t> </a:t>
            </a:r>
            <a:r>
              <a:rPr lang="en-US" sz="1200" b="0" i="0" dirty="0" err="1"/>
              <a:t>participantes</a:t>
            </a:r>
            <a:r>
              <a:rPr lang="en-US" sz="1200" b="0" i="0" dirty="0"/>
              <a:t> para </a:t>
            </a:r>
            <a:r>
              <a:rPr lang="en-US" sz="1200" b="0" i="0" dirty="0" err="1"/>
              <a:t>lerem</a:t>
            </a:r>
            <a:r>
              <a:rPr lang="en-US" sz="1200" b="0" i="0" dirty="0"/>
              <a:t> </a:t>
            </a:r>
            <a:r>
              <a:rPr lang="en-US" sz="1200" b="0" i="0" dirty="0" err="1"/>
              <a:t>os</a:t>
            </a:r>
            <a:r>
              <a:rPr lang="en-US" sz="1200" b="0" i="0" dirty="0"/>
              <a:t> </a:t>
            </a:r>
            <a:r>
              <a:rPr lang="en-US" sz="1200" b="0" i="0" dirty="0" err="1"/>
              <a:t>objectivos</a:t>
            </a:r>
            <a:r>
              <a:rPr lang="en-US" sz="1200" b="0" i="0" dirty="0"/>
              <a:t> de </a:t>
            </a:r>
            <a:r>
              <a:rPr lang="en-US" sz="1200" b="0" i="0" dirty="0" err="1"/>
              <a:t>aprendizagem</a:t>
            </a:r>
            <a:r>
              <a:rPr lang="en-US" sz="1200" b="0" i="0" dirty="0"/>
              <a:t> para </a:t>
            </a:r>
            <a:r>
              <a:rPr lang="en-US" sz="1200" b="0" i="0" dirty="0" err="1"/>
              <a:t>este</a:t>
            </a:r>
            <a:r>
              <a:rPr lang="en-US" sz="1200" b="0" i="0" dirty="0"/>
              <a:t> </a:t>
            </a:r>
            <a:r>
              <a:rPr lang="en-US" sz="1200" b="0" i="0" dirty="0" err="1"/>
              <a:t>curso</a:t>
            </a:r>
            <a:r>
              <a:rPr lang="en-US" sz="1200" b="0" i="0" dirty="0"/>
              <a:t>.</a:t>
            </a:r>
          </a:p>
          <a:p>
            <a:pPr marL="171450" marR="0" lvl="0" indent="-171450" algn="l" rtl="0">
              <a:lnSpc>
                <a:spcPct val="100000"/>
              </a:lnSpc>
              <a:spcBef>
                <a:spcPts val="0"/>
              </a:spcBef>
              <a:spcAft>
                <a:spcPts val="0"/>
              </a:spcAft>
              <a:buClr>
                <a:schemeClr val="dk1"/>
              </a:buClr>
              <a:buSzPts val="1200"/>
              <a:buFont typeface="Wingdings" panose="05000000000000000000" pitchFamily="2" charset="2"/>
              <a:buChar char="§"/>
            </a:pPr>
            <a:endParaRPr lang="en-US" sz="1200" b="1" i="1" dirty="0"/>
          </a:p>
          <a:p>
            <a:pPr marL="171450" marR="0" lvl="0" indent="-171450" algn="l" rtl="0">
              <a:lnSpc>
                <a:spcPct val="100000"/>
              </a:lnSpc>
              <a:spcBef>
                <a:spcPts val="0"/>
              </a:spcBef>
              <a:spcAft>
                <a:spcPts val="0"/>
              </a:spcAft>
              <a:buClr>
                <a:schemeClr val="dk1"/>
              </a:buClr>
              <a:buSzPts val="1200"/>
              <a:buFont typeface="Wingdings" panose="05000000000000000000" pitchFamily="2" charset="2"/>
              <a:buChar char="§"/>
            </a:pPr>
            <a:r>
              <a:rPr lang="en-US" sz="1200" b="1" i="0" u="sng" dirty="0"/>
              <a:t>Pergunte</a:t>
            </a:r>
            <a:r>
              <a:rPr lang="en-US" sz="1200" b="1" i="0" u="none" dirty="0"/>
              <a:t> </a:t>
            </a:r>
            <a:r>
              <a:rPr lang="en-US" sz="1200" b="0" i="0" dirty="0"/>
              <a:t>se </a:t>
            </a:r>
            <a:r>
              <a:rPr lang="en-US" sz="1200" b="0" i="0" dirty="0" err="1"/>
              <a:t>existem</a:t>
            </a:r>
            <a:r>
              <a:rPr lang="en-US" sz="1200" b="0" i="0" dirty="0"/>
              <a:t> </a:t>
            </a:r>
            <a:r>
              <a:rPr lang="en-US" sz="1200" b="0" i="0" dirty="0" err="1"/>
              <a:t>perguntas</a:t>
            </a:r>
            <a:r>
              <a:rPr lang="en-US" sz="1200" b="0" i="0" dirty="0"/>
              <a:t> antes de </a:t>
            </a:r>
            <a:r>
              <a:rPr lang="en-US" sz="1200" b="0" i="0" dirty="0" err="1"/>
              <a:t>passar</a:t>
            </a:r>
            <a:r>
              <a:rPr lang="en-US" sz="1200" b="0" i="0" dirty="0"/>
              <a:t> </a:t>
            </a:r>
            <a:r>
              <a:rPr lang="en-US" sz="1200" b="0" i="0" dirty="0" err="1"/>
              <a:t>ao</a:t>
            </a:r>
            <a:r>
              <a:rPr lang="en-US" sz="1200" b="0" i="0" dirty="0"/>
              <a:t> </a:t>
            </a:r>
            <a:r>
              <a:rPr lang="en-US" sz="1200" b="0" i="0" dirty="0" err="1"/>
              <a:t>diapositivo</a:t>
            </a:r>
            <a:r>
              <a:rPr lang="en-US" sz="1200" b="0" i="0" dirty="0"/>
              <a:t> </a:t>
            </a:r>
            <a:r>
              <a:rPr lang="en-US" sz="1200" b="0" i="0" dirty="0" err="1"/>
              <a:t>seguinte</a:t>
            </a:r>
            <a:r>
              <a:rPr lang="en-US" sz="1200" b="0" i="0" dirty="0"/>
              <a:t>.</a:t>
            </a:r>
          </a:p>
          <a:p>
            <a:pPr marL="171450" marR="0" lvl="0" indent="-171450" algn="l" rtl="0">
              <a:lnSpc>
                <a:spcPct val="100000"/>
              </a:lnSpc>
              <a:spcBef>
                <a:spcPts val="0"/>
              </a:spcBef>
              <a:spcAft>
                <a:spcPts val="0"/>
              </a:spcAft>
              <a:buClr>
                <a:schemeClr val="dk1"/>
              </a:buClr>
              <a:buSzPts val="1200"/>
              <a:buFont typeface="Wingdings" panose="05000000000000000000" pitchFamily="2" charset="2"/>
              <a:buChar char="§"/>
            </a:pPr>
            <a:endParaRPr lang="en-US" sz="1200" b="0" i="0" dirty="0"/>
          </a:p>
          <a:p>
            <a:pPr marL="171450" marR="0" lvl="0" indent="-171450" algn="l" rtl="0">
              <a:lnSpc>
                <a:spcPct val="100000"/>
              </a:lnSpc>
              <a:spcBef>
                <a:spcPts val="0"/>
              </a:spcBef>
              <a:spcAft>
                <a:spcPts val="0"/>
              </a:spcAft>
              <a:buClr>
                <a:schemeClr val="dk1"/>
              </a:buClr>
              <a:buSzPts val="1200"/>
              <a:buFont typeface="Wingdings" panose="05000000000000000000" pitchFamily="2" charset="2"/>
              <a:buChar char="§"/>
            </a:pPr>
            <a:r>
              <a:rPr lang="en-US" sz="1200" b="1" i="0" u="sng" dirty="0"/>
              <a:t>Responder </a:t>
            </a:r>
            <a:r>
              <a:rPr lang="en-US" sz="1200" b="1" i="0" u="sng" dirty="0" err="1"/>
              <a:t>às</a:t>
            </a:r>
            <a:r>
              <a:rPr lang="en-US" sz="1200" b="1" i="0" u="none" dirty="0"/>
              <a:t> </a:t>
            </a:r>
            <a:r>
              <a:rPr lang="en-US" sz="1200" b="0" i="0" dirty="0" err="1"/>
              <a:t>perguntas</a:t>
            </a:r>
            <a:r>
              <a:rPr lang="en-US" sz="1200" b="0" i="0" dirty="0"/>
              <a:t> </a:t>
            </a:r>
            <a:r>
              <a:rPr lang="en-US" sz="1200" b="0" i="1" dirty="0"/>
              <a:t>que </a:t>
            </a:r>
            <a:r>
              <a:rPr lang="en-US" sz="1200" b="0" i="1" dirty="0" err="1"/>
              <a:t>forem</a:t>
            </a:r>
            <a:r>
              <a:rPr lang="en-US" sz="1200" b="0" i="1" dirty="0"/>
              <a:t> </a:t>
            </a:r>
            <a:r>
              <a:rPr lang="en-US" sz="1200" b="0" i="1" dirty="0" err="1"/>
              <a:t>necessárias</a:t>
            </a:r>
            <a:r>
              <a:rPr lang="en-US" sz="1200" b="0" i="1" dirty="0"/>
              <a:t> </a:t>
            </a:r>
            <a:r>
              <a:rPr lang="en-US" sz="1200" b="0" i="0" dirty="0"/>
              <a:t>antes de </a:t>
            </a:r>
            <a:r>
              <a:rPr lang="en-US" sz="1200" b="0" i="0" dirty="0" err="1"/>
              <a:t>passar</a:t>
            </a:r>
            <a:r>
              <a:rPr lang="en-US" sz="1200" b="0" i="0" dirty="0"/>
              <a:t> </a:t>
            </a:r>
            <a:r>
              <a:rPr lang="en-US" sz="1200" b="0" i="0" dirty="0" err="1"/>
              <a:t>ao</a:t>
            </a:r>
            <a:r>
              <a:rPr lang="en-US" sz="1200" b="0" i="0" dirty="0"/>
              <a:t> </a:t>
            </a:r>
            <a:r>
              <a:rPr lang="en-US" sz="1200" b="0" i="0" dirty="0" err="1"/>
              <a:t>diapositivo</a:t>
            </a:r>
            <a:r>
              <a:rPr lang="en-US" sz="1200" b="0" i="0" dirty="0"/>
              <a:t> </a:t>
            </a:r>
            <a:r>
              <a:rPr lang="en-US" sz="1200" b="0" i="0" dirty="0" err="1"/>
              <a:t>seguinte</a:t>
            </a:r>
            <a:r>
              <a:rPr lang="en-US" sz="1200" b="0" i="0" dirty="0"/>
              <a:t>.</a:t>
            </a:r>
          </a:p>
          <a:p>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3</a:t>
            </a:fld>
            <a:endParaRPr lang="en-US" altLang="en-US"/>
          </a:p>
        </p:txBody>
      </p:sp>
    </p:spTree>
    <p:extLst>
      <p:ext uri="{BB962C8B-B14F-4D97-AF65-F5344CB8AC3E}">
        <p14:creationId xmlns:p14="http://schemas.microsoft.com/office/powerpoint/2010/main" val="401835412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en-US" sz="1200" b="1" dirty="0"/>
              <a:t>Notas do </a:t>
            </a:r>
            <a:r>
              <a:rPr lang="en-US" sz="1200" b="1" dirty="0" err="1"/>
              <a:t>instrutor</a:t>
            </a:r>
            <a:r>
              <a:rPr lang="en-US" sz="1200" b="1" dirty="0"/>
              <a:t>: </a:t>
            </a:r>
          </a:p>
          <a:p>
            <a:pPr lvl="0"/>
            <a:endParaRPr lang="en-US" sz="1200" b="1" i="0" u="sng"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i="0" u="sng" dirty="0" err="1"/>
              <a:t>Diga</a:t>
            </a:r>
            <a:r>
              <a:rPr lang="en-US" sz="1200" b="1" i="0" u="sng" dirty="0"/>
              <a:t>:</a:t>
            </a:r>
            <a:r>
              <a:rPr lang="en-US" sz="1200" b="1" i="0" u="none" dirty="0"/>
              <a:t> </a:t>
            </a:r>
            <a:r>
              <a:rPr lang="en-US" sz="1200" dirty="0">
                <a:effectLst/>
                <a:latin typeface="Arial" panose="020B0604020202020204" pitchFamily="34" charset="0"/>
                <a:ea typeface="MS Mincho" panose="02020609040205080304" pitchFamily="49" charset="-128"/>
              </a:rPr>
              <a:t>De </a:t>
            </a:r>
            <a:r>
              <a:rPr lang="en-US" sz="1200" dirty="0" err="1">
                <a:effectLst/>
                <a:latin typeface="Arial" panose="020B0604020202020204" pitchFamily="34" charset="0"/>
                <a:ea typeface="MS Mincho" panose="02020609040205080304" pitchFamily="49" charset="-128"/>
              </a:rPr>
              <a:t>acordo</a:t>
            </a:r>
            <a:r>
              <a:rPr lang="en-US" sz="1200" dirty="0">
                <a:effectLst/>
                <a:latin typeface="Arial" panose="020B0604020202020204" pitchFamily="34" charset="0"/>
                <a:ea typeface="MS Mincho" panose="02020609040205080304" pitchFamily="49" charset="-128"/>
              </a:rPr>
              <a:t> com a </a:t>
            </a:r>
            <a:r>
              <a:rPr lang="en-US" sz="1200" b="1" dirty="0" err="1">
                <a:effectLst/>
                <a:latin typeface="Arial" panose="020B0604020202020204" pitchFamily="34" charset="0"/>
                <a:ea typeface="MS Mincho" panose="02020609040205080304" pitchFamily="49" charset="-128"/>
              </a:rPr>
              <a:t>Tabela</a:t>
            </a:r>
            <a:r>
              <a:rPr lang="en-US" sz="1200" b="1" dirty="0">
                <a:effectLst/>
                <a:latin typeface="Arial" panose="020B0604020202020204" pitchFamily="34" charset="0"/>
                <a:ea typeface="MS Mincho" panose="02020609040205080304" pitchFamily="49" charset="-128"/>
              </a:rPr>
              <a:t> 1</a:t>
            </a:r>
            <a:r>
              <a:rPr lang="en-US" sz="1200" dirty="0">
                <a:effectLst/>
                <a:latin typeface="Arial" panose="020B0604020202020204" pitchFamily="34" charset="0"/>
                <a:ea typeface="MS Mincho" panose="02020609040205080304" pitchFamily="49" charset="-128"/>
              </a:rPr>
              <a:t>, qual </a:t>
            </a:r>
            <a:r>
              <a:rPr lang="en-US" sz="1200" dirty="0" err="1">
                <a:effectLst/>
                <a:latin typeface="Arial" panose="020B0604020202020204" pitchFamily="34" charset="0"/>
                <a:ea typeface="MS Mincho" panose="02020609040205080304" pitchFamily="49" charset="-128"/>
              </a:rPr>
              <a:t>província</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teve</a:t>
            </a:r>
            <a:r>
              <a:rPr lang="en-US" sz="1200" dirty="0">
                <a:effectLst/>
                <a:latin typeface="Arial" panose="020B0604020202020204" pitchFamily="34" charset="0"/>
                <a:ea typeface="MS Mincho" panose="02020609040205080304" pitchFamily="49" charset="-128"/>
              </a:rPr>
              <a:t> o </a:t>
            </a:r>
            <a:r>
              <a:rPr lang="en-US" sz="1200" dirty="0" err="1">
                <a:effectLst/>
                <a:latin typeface="Arial" panose="020B0604020202020204" pitchFamily="34" charset="0"/>
                <a:ea typeface="MS Mincho" panose="02020609040205080304" pitchFamily="49" charset="-128"/>
              </a:rPr>
              <a:t>maior</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número</a:t>
            </a:r>
            <a:r>
              <a:rPr lang="en-US" sz="1200" dirty="0">
                <a:effectLst/>
                <a:latin typeface="Arial" panose="020B0604020202020204" pitchFamily="34" charset="0"/>
                <a:ea typeface="MS Mincho" panose="02020609040205080304" pitchFamily="49" charset="-128"/>
              </a:rPr>
              <a:t> de </a:t>
            </a:r>
            <a:r>
              <a:rPr lang="en-US" sz="1200" dirty="0" err="1">
                <a:effectLst/>
                <a:latin typeface="Arial" panose="020B0604020202020204" pitchFamily="34" charset="0"/>
                <a:ea typeface="MS Mincho" panose="02020609040205080304" pitchFamily="49" charset="-128"/>
              </a:rPr>
              <a:t>casos</a:t>
            </a:r>
            <a:r>
              <a:rPr lang="en-US" sz="1200" dirty="0">
                <a:effectLst/>
                <a:latin typeface="Arial" panose="020B0604020202020204" pitchFamily="34" charset="0"/>
                <a:ea typeface="MS Mincho" panose="02020609040205080304" pitchFamily="49" charset="-128"/>
              </a:rPr>
              <a:t> de gripe </a:t>
            </a:r>
            <a:r>
              <a:rPr lang="en-US" sz="1200" dirty="0" err="1">
                <a:effectLst/>
                <a:latin typeface="Arial" panose="020B0604020202020204" pitchFamily="34" charset="0"/>
                <a:ea typeface="MS Mincho" panose="02020609040205080304" pitchFamily="49" charset="-128"/>
              </a:rPr>
              <a:t>confirmados</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em</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laboratório</a:t>
            </a:r>
            <a:r>
              <a:rPr lang="en-US" sz="1200" dirty="0">
                <a:effectLst/>
                <a:latin typeface="Arial" panose="020B0604020202020204" pitchFamily="34" charset="0"/>
                <a:ea typeface="MS Mincho" panose="02020609040205080304" pitchFamily="49" charset="-128"/>
              </a:rPr>
              <a:t>? Qual </a:t>
            </a:r>
            <a:r>
              <a:rPr lang="en-US" sz="1200" dirty="0" err="1">
                <a:effectLst/>
                <a:latin typeface="Arial" panose="020B0604020202020204" pitchFamily="34" charset="0"/>
                <a:ea typeface="MS Mincho" panose="02020609040205080304" pitchFamily="49" charset="-128"/>
              </a:rPr>
              <a:t>foi</a:t>
            </a:r>
            <a:r>
              <a:rPr lang="en-US" sz="1200" dirty="0">
                <a:effectLst/>
                <a:latin typeface="Arial" panose="020B0604020202020204" pitchFamily="34" charset="0"/>
                <a:ea typeface="MS Mincho" panose="02020609040205080304" pitchFamily="49" charset="-128"/>
              </a:rPr>
              <a:t> a </a:t>
            </a:r>
            <a:r>
              <a:rPr lang="en-US" sz="1200" dirty="0" err="1">
                <a:effectLst/>
                <a:latin typeface="Arial" panose="020B0604020202020204" pitchFamily="34" charset="0"/>
                <a:ea typeface="MS Mincho" panose="02020609040205080304" pitchFamily="49" charset="-128"/>
              </a:rPr>
              <a:t>província</a:t>
            </a:r>
            <a:r>
              <a:rPr lang="en-US" sz="1200" dirty="0">
                <a:effectLst/>
                <a:latin typeface="Arial" panose="020B0604020202020204" pitchFamily="34" charset="0"/>
                <a:ea typeface="MS Mincho" panose="02020609040205080304" pitchFamily="49" charset="-128"/>
              </a:rPr>
              <a:t> com a </a:t>
            </a:r>
            <a:r>
              <a:rPr lang="en-US" sz="1200" dirty="0" err="1">
                <a:effectLst/>
                <a:latin typeface="Arial" panose="020B0604020202020204" pitchFamily="34" charset="0"/>
                <a:ea typeface="MS Mincho" panose="02020609040205080304" pitchFamily="49" charset="-128"/>
              </a:rPr>
              <a:t>maior</a:t>
            </a:r>
            <a:r>
              <a:rPr lang="en-US" sz="1200" dirty="0">
                <a:effectLst/>
                <a:latin typeface="Arial" panose="020B0604020202020204" pitchFamily="34" charset="0"/>
                <a:ea typeface="MS Mincho" panose="02020609040205080304" pitchFamily="49" charset="-128"/>
              </a:rPr>
              <a:t> taxa de </a:t>
            </a:r>
            <a:r>
              <a:rPr lang="en-US" sz="1200" dirty="0" err="1">
                <a:effectLst/>
                <a:latin typeface="Arial" panose="020B0604020202020204" pitchFamily="34" charset="0"/>
                <a:ea typeface="MS Mincho" panose="02020609040205080304" pitchFamily="49" charset="-128"/>
              </a:rPr>
              <a:t>incidência</a:t>
            </a:r>
            <a:r>
              <a:rPr lang="en-US" sz="1200" dirty="0">
                <a:effectLst/>
                <a:latin typeface="Arial" panose="020B0604020202020204" pitchFamily="34" charset="0"/>
                <a:ea typeface="MS Mincho" panose="02020609040205080304" pitchFamily="49" charset="-128"/>
              </a:rPr>
              <a:t> de gripe </a:t>
            </a:r>
            <a:r>
              <a:rPr lang="en-US" sz="1200" dirty="0" err="1">
                <a:effectLst/>
                <a:latin typeface="Arial" panose="020B0604020202020204" pitchFamily="34" charset="0"/>
                <a:ea typeface="MS Mincho" panose="02020609040205080304" pitchFamily="49" charset="-128"/>
              </a:rPr>
              <a:t>confirmada</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em</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laboratório</a:t>
            </a:r>
            <a:r>
              <a:rPr lang="en-US" sz="1200" dirty="0">
                <a:effectLst/>
                <a:latin typeface="Arial" panose="020B0604020202020204" pitchFamily="34" charset="0"/>
                <a:ea typeface="MS Mincho" panose="02020609040205080304" pitchFamily="49" charset="-128"/>
              </a:rPr>
              <a:t>? </a:t>
            </a:r>
            <a:r>
              <a:rPr lang="en-US" sz="1200" b="1" dirty="0">
                <a:effectLst/>
                <a:latin typeface="Arial" panose="020B0604020202020204" pitchFamily="34" charset="0"/>
                <a:ea typeface="MS Mincho" panose="02020609040205080304" pitchFamily="49" charset="-128"/>
              </a:rPr>
              <a:t>&lt;CLICAR&gt; </a:t>
            </a:r>
            <a:r>
              <a:rPr lang="en-US" sz="1200" dirty="0">
                <a:effectLst/>
                <a:latin typeface="Arial" panose="020B0604020202020204" pitchFamily="34" charset="0"/>
                <a:ea typeface="MS Mincho" panose="02020609040205080304" pitchFamily="49" charset="-128"/>
              </a:rPr>
              <a:t>para o </a:t>
            </a:r>
            <a:r>
              <a:rPr lang="en-US" sz="1200" dirty="0" err="1">
                <a:effectLst/>
                <a:latin typeface="Arial" panose="020B0604020202020204" pitchFamily="34" charset="0"/>
                <a:ea typeface="MS Mincho" panose="02020609040205080304" pitchFamily="49" charset="-128"/>
              </a:rPr>
              <a:t>diapositivo</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seguinte</a:t>
            </a:r>
            <a:r>
              <a:rPr lang="en-US" sz="1200" dirty="0">
                <a:effectLst/>
                <a:latin typeface="Arial" panose="020B0604020202020204" pitchFamily="34" charset="0"/>
                <a:ea typeface="MS Mincho" panose="02020609040205080304" pitchFamily="49" charset="-128"/>
              </a:rPr>
              <a:t> para </a:t>
            </a:r>
            <a:r>
              <a:rPr lang="en-US" sz="1200" dirty="0" err="1">
                <a:effectLst/>
                <a:latin typeface="Arial" panose="020B0604020202020204" pitchFamily="34" charset="0"/>
                <a:ea typeface="MS Mincho" panose="02020609040205080304" pitchFamily="49" charset="-128"/>
              </a:rPr>
              <a:t>visualizar</a:t>
            </a:r>
            <a:r>
              <a:rPr lang="en-US" sz="1200" dirty="0">
                <a:effectLst/>
                <a:latin typeface="Arial" panose="020B0604020202020204" pitchFamily="34" charset="0"/>
                <a:ea typeface="MS Mincho" panose="02020609040205080304" pitchFamily="49" charset="-128"/>
              </a:rPr>
              <a:t> </a:t>
            </a:r>
            <a:r>
              <a:rPr lang="en-US" sz="1200" b="1" dirty="0">
                <a:effectLst/>
                <a:latin typeface="Arial" panose="020B0604020202020204" pitchFamily="34" charset="0"/>
                <a:ea typeface="MS Mincho" panose="02020609040205080304" pitchFamily="49" charset="-128"/>
              </a:rPr>
              <a:t>o Quadro 1.</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en-US" sz="1200" dirty="0">
              <a:effectLst/>
              <a:latin typeface="Arial" panose="020B0604020202020204" pitchFamily="34" charset="0"/>
              <a:ea typeface="MS Mincho" panose="02020609040205080304" pitchFamily="49" charset="-128"/>
            </a:endParaRPr>
          </a:p>
          <a:p>
            <a:pPr marL="0" lvl="0" indent="0">
              <a:buFont typeface="Wingdings" panose="05000000000000000000" pitchFamily="2" charset="2"/>
              <a:buNone/>
            </a:pPr>
            <a:endParaRPr lang="en-US" dirty="0"/>
          </a:p>
          <a:p>
            <a:pPr lvl="2"/>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30</a:t>
            </a:fld>
            <a:endParaRPr lang="en-US" altLang="en-US"/>
          </a:p>
        </p:txBody>
      </p:sp>
    </p:spTree>
    <p:extLst>
      <p:ext uri="{BB962C8B-B14F-4D97-AF65-F5344CB8AC3E}">
        <p14:creationId xmlns:p14="http://schemas.microsoft.com/office/powerpoint/2010/main" val="346537447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1" dirty="0"/>
              <a:t>Notas do </a:t>
            </a:r>
            <a:r>
              <a:rPr lang="en-US" sz="1200" b="1" dirty="0" err="1"/>
              <a:t>instrutor</a:t>
            </a:r>
            <a:r>
              <a:rPr lang="en-US" sz="1200" b="1" dirty="0"/>
              <a:t>: </a:t>
            </a:r>
          </a:p>
          <a:p>
            <a:pPr lvl="0"/>
            <a:endParaRPr lang="en-US" sz="1200" b="1" i="0" u="sng"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i="0" u="sng" dirty="0" err="1"/>
              <a:t>Confirmar</a:t>
            </a:r>
            <a:r>
              <a:rPr lang="en-US" sz="1200" b="1" i="0" u="none" dirty="0"/>
              <a:t> </a:t>
            </a:r>
            <a:r>
              <a:rPr lang="en-US" sz="1200" b="0" i="0" dirty="0"/>
              <a:t>a(s) </a:t>
            </a:r>
            <a:r>
              <a:rPr lang="en-US" sz="1200" b="0" i="0" dirty="0" err="1"/>
              <a:t>resposta</a:t>
            </a:r>
            <a:r>
              <a:rPr lang="en-US" sz="1200" b="0" i="0" dirty="0"/>
              <a:t>(s) </a:t>
            </a:r>
            <a:r>
              <a:rPr lang="en-US" sz="1200" b="0" i="0" dirty="0" err="1"/>
              <a:t>às</a:t>
            </a:r>
            <a:r>
              <a:rPr lang="en-US" sz="1200" b="0" i="0" dirty="0"/>
              <a:t> </a:t>
            </a:r>
            <a:r>
              <a:rPr lang="en-US" sz="1200" b="0" i="0" dirty="0" err="1"/>
              <a:t>questões</a:t>
            </a:r>
            <a:r>
              <a:rPr lang="en-US" sz="1200" b="0" i="0" dirty="0"/>
              <a:t> </a:t>
            </a:r>
            <a:r>
              <a:rPr lang="en-US" sz="1200" b="0" i="0" dirty="0" err="1"/>
              <a:t>colocadas</a:t>
            </a:r>
            <a:r>
              <a:rPr lang="en-US" sz="1200" b="0" i="0" dirty="0"/>
              <a:t> no </a:t>
            </a:r>
            <a:r>
              <a:rPr lang="en-US" sz="1200" b="0" i="0" dirty="0" err="1"/>
              <a:t>diapositivo</a:t>
            </a:r>
            <a:r>
              <a:rPr lang="en-US" sz="1200" b="0" i="0" dirty="0"/>
              <a:t> anterior. </a:t>
            </a: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31</a:t>
            </a:fld>
            <a:endParaRPr lang="en-US" altLang="en-US"/>
          </a:p>
        </p:txBody>
      </p:sp>
    </p:spTree>
    <p:extLst>
      <p:ext uri="{BB962C8B-B14F-4D97-AF65-F5344CB8AC3E}">
        <p14:creationId xmlns:p14="http://schemas.microsoft.com/office/powerpoint/2010/main" val="400434320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en-US" sz="1200" b="1" dirty="0"/>
              <a:t>Notas do </a:t>
            </a:r>
            <a:r>
              <a:rPr lang="en-US" sz="1200" b="1" dirty="0" err="1"/>
              <a:t>instrutor</a:t>
            </a:r>
            <a:r>
              <a:rPr lang="en-US" sz="1200" b="1" dirty="0"/>
              <a:t>:</a:t>
            </a:r>
          </a:p>
          <a:p>
            <a:pPr lvl="0"/>
            <a:endParaRPr lang="en-US" sz="1200" dirty="0">
              <a:latin typeface="Arial" panose="020B0604020202020204" pitchFamily="34" charset="0"/>
              <a:cs typeface="Arial" panose="020B0604020202020204" pitchFamily="34" charset="0"/>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i="0" u="sng" dirty="0" err="1">
                <a:latin typeface="Arial" panose="020B0604020202020204" pitchFamily="34" charset="0"/>
                <a:cs typeface="Arial" panose="020B0604020202020204" pitchFamily="34" charset="0"/>
              </a:rPr>
              <a:t>Dizer</a:t>
            </a:r>
            <a:r>
              <a:rPr lang="en-US" sz="1200" b="1" i="0" u="sng" dirty="0">
                <a:latin typeface="Arial" panose="020B0604020202020204" pitchFamily="34" charset="0"/>
                <a:cs typeface="Arial" panose="020B0604020202020204" pitchFamily="34" charset="0"/>
              </a:rPr>
              <a:t>:</a:t>
            </a:r>
            <a:r>
              <a:rPr lang="en-US" sz="1200" b="1" i="0" u="none" dirty="0">
                <a:latin typeface="Arial" panose="020B0604020202020204" pitchFamily="34" charset="0"/>
                <a:cs typeface="Arial" panose="020B0604020202020204" pitchFamily="34" charset="0"/>
              </a:rPr>
              <a:t> </a:t>
            </a:r>
            <a:r>
              <a:rPr lang="en-US" sz="1200" i="0" dirty="0">
                <a:effectLst/>
                <a:latin typeface="Arial" panose="020B0604020202020204" pitchFamily="34" charset="0"/>
                <a:ea typeface="Yu Mincho" panose="02020400000000000000" pitchFamily="18" charset="-128"/>
                <a:cs typeface="Arial" panose="020B0604020202020204" pitchFamily="34" charset="0"/>
              </a:rPr>
              <a:t>A </a:t>
            </a:r>
            <a:r>
              <a:rPr lang="en-US" sz="1200" i="0" dirty="0" err="1">
                <a:effectLst/>
                <a:latin typeface="Arial" panose="020B0604020202020204" pitchFamily="34" charset="0"/>
                <a:ea typeface="Yu Mincho" panose="02020400000000000000" pitchFamily="18" charset="-128"/>
                <a:cs typeface="Arial" panose="020B0604020202020204" pitchFamily="34" charset="0"/>
              </a:rPr>
              <a:t>Província</a:t>
            </a:r>
            <a:r>
              <a:rPr lang="en-US" sz="1200" i="0" dirty="0">
                <a:effectLst/>
                <a:latin typeface="Arial" panose="020B0604020202020204" pitchFamily="34" charset="0"/>
                <a:ea typeface="Yu Mincho" panose="02020400000000000000" pitchFamily="18" charset="-128"/>
                <a:cs typeface="Arial" panose="020B0604020202020204" pitchFamily="34" charset="0"/>
              </a:rPr>
              <a:t> com o </a:t>
            </a:r>
            <a:r>
              <a:rPr lang="en-US" sz="1200" i="0" dirty="0" err="1">
                <a:effectLst/>
                <a:latin typeface="Arial" panose="020B0604020202020204" pitchFamily="34" charset="0"/>
                <a:ea typeface="Yu Mincho" panose="02020400000000000000" pitchFamily="18" charset="-128"/>
                <a:cs typeface="Arial" panose="020B0604020202020204" pitchFamily="34" charset="0"/>
              </a:rPr>
              <a:t>maior</a:t>
            </a:r>
            <a:r>
              <a:rPr lang="en-US" sz="1200" i="0" dirty="0">
                <a:effectLst/>
                <a:latin typeface="Arial" panose="020B0604020202020204" pitchFamily="34" charset="0"/>
                <a:ea typeface="Yu Mincho" panose="02020400000000000000" pitchFamily="18" charset="-128"/>
                <a:cs typeface="Arial" panose="020B0604020202020204" pitchFamily="34" charset="0"/>
              </a:rPr>
              <a:t> </a:t>
            </a:r>
            <a:r>
              <a:rPr lang="en-US" sz="1200" i="0" dirty="0" err="1">
                <a:effectLst/>
                <a:latin typeface="Arial" panose="020B0604020202020204" pitchFamily="34" charset="0"/>
                <a:ea typeface="Yu Mincho" panose="02020400000000000000" pitchFamily="18" charset="-128"/>
                <a:cs typeface="Arial" panose="020B0604020202020204" pitchFamily="34" charset="0"/>
              </a:rPr>
              <a:t>número</a:t>
            </a:r>
            <a:r>
              <a:rPr lang="en-US" sz="1200" i="0" dirty="0">
                <a:effectLst/>
                <a:latin typeface="Arial" panose="020B0604020202020204" pitchFamily="34" charset="0"/>
                <a:ea typeface="Yu Mincho" panose="02020400000000000000" pitchFamily="18" charset="-128"/>
                <a:cs typeface="Arial" panose="020B0604020202020204" pitchFamily="34" charset="0"/>
              </a:rPr>
              <a:t> de </a:t>
            </a:r>
            <a:r>
              <a:rPr lang="en-US" sz="1200" i="0" dirty="0" err="1">
                <a:effectLst/>
                <a:latin typeface="Arial" panose="020B0604020202020204" pitchFamily="34" charset="0"/>
                <a:ea typeface="Yu Mincho" panose="02020400000000000000" pitchFamily="18" charset="-128"/>
                <a:cs typeface="Arial" panose="020B0604020202020204" pitchFamily="34" charset="0"/>
              </a:rPr>
              <a:t>casos</a:t>
            </a:r>
            <a:r>
              <a:rPr lang="en-US" sz="1200" i="0" dirty="0">
                <a:effectLst/>
                <a:latin typeface="Arial" panose="020B0604020202020204" pitchFamily="34" charset="0"/>
                <a:ea typeface="Yu Mincho" panose="02020400000000000000" pitchFamily="18" charset="-128"/>
                <a:cs typeface="Arial" panose="020B0604020202020204" pitchFamily="34" charset="0"/>
              </a:rPr>
              <a:t> de gripe </a:t>
            </a:r>
            <a:r>
              <a:rPr lang="en-US" sz="1200" i="0" dirty="0" err="1">
                <a:effectLst/>
                <a:latin typeface="Arial" panose="020B0604020202020204" pitchFamily="34" charset="0"/>
                <a:ea typeface="Yu Mincho" panose="02020400000000000000" pitchFamily="18" charset="-128"/>
                <a:cs typeface="Arial" panose="020B0604020202020204" pitchFamily="34" charset="0"/>
              </a:rPr>
              <a:t>confirmados</a:t>
            </a:r>
            <a:r>
              <a:rPr lang="en-US" sz="1200" i="0" dirty="0">
                <a:effectLst/>
                <a:latin typeface="Arial" panose="020B0604020202020204" pitchFamily="34" charset="0"/>
                <a:ea typeface="Yu Mincho" panose="02020400000000000000" pitchFamily="18" charset="-128"/>
                <a:cs typeface="Arial" panose="020B0604020202020204" pitchFamily="34" charset="0"/>
              </a:rPr>
              <a:t> </a:t>
            </a:r>
            <a:r>
              <a:rPr lang="en-US" sz="1200" i="0" dirty="0" err="1">
                <a:effectLst/>
                <a:latin typeface="Arial" panose="020B0604020202020204" pitchFamily="34" charset="0"/>
                <a:ea typeface="Yu Mincho" panose="02020400000000000000" pitchFamily="18" charset="-128"/>
                <a:cs typeface="Arial" panose="020B0604020202020204" pitchFamily="34" charset="0"/>
              </a:rPr>
              <a:t>em</a:t>
            </a:r>
            <a:r>
              <a:rPr lang="en-US" sz="1200" i="0" dirty="0">
                <a:effectLst/>
                <a:latin typeface="Arial" panose="020B0604020202020204" pitchFamily="34" charset="0"/>
                <a:ea typeface="Yu Mincho" panose="02020400000000000000" pitchFamily="18" charset="-128"/>
                <a:cs typeface="Arial" panose="020B0604020202020204" pitchFamily="34" charset="0"/>
              </a:rPr>
              <a:t> </a:t>
            </a:r>
            <a:r>
              <a:rPr lang="en-US" sz="1200" i="0" dirty="0" err="1">
                <a:effectLst/>
                <a:latin typeface="Arial" panose="020B0604020202020204" pitchFamily="34" charset="0"/>
                <a:ea typeface="Yu Mincho" panose="02020400000000000000" pitchFamily="18" charset="-128"/>
                <a:cs typeface="Arial" panose="020B0604020202020204" pitchFamily="34" charset="0"/>
              </a:rPr>
              <a:t>laboratório</a:t>
            </a:r>
            <a:r>
              <a:rPr lang="en-US" sz="1200" i="0" dirty="0">
                <a:effectLst/>
                <a:latin typeface="Arial" panose="020B0604020202020204" pitchFamily="34" charset="0"/>
                <a:ea typeface="Yu Mincho" panose="02020400000000000000" pitchFamily="18" charset="-128"/>
                <a:cs typeface="Arial" panose="020B0604020202020204" pitchFamily="34" charset="0"/>
              </a:rPr>
              <a:t> </a:t>
            </a:r>
            <a:r>
              <a:rPr lang="en-US" sz="1200" i="0" dirty="0" err="1">
                <a:effectLst/>
                <a:latin typeface="Arial" panose="020B0604020202020204" pitchFamily="34" charset="0"/>
                <a:ea typeface="Yu Mincho" panose="02020400000000000000" pitchFamily="18" charset="-128"/>
                <a:cs typeface="Arial" panose="020B0604020202020204" pitchFamily="34" charset="0"/>
              </a:rPr>
              <a:t>foi</a:t>
            </a:r>
            <a:r>
              <a:rPr lang="en-US" sz="1200" i="0" dirty="0">
                <a:effectLst/>
                <a:latin typeface="Arial" panose="020B0604020202020204" pitchFamily="34" charset="0"/>
                <a:ea typeface="Yu Mincho" panose="02020400000000000000" pitchFamily="18" charset="-128"/>
                <a:cs typeface="Arial" panose="020B0604020202020204" pitchFamily="34" charset="0"/>
              </a:rPr>
              <a:t> a </a:t>
            </a:r>
            <a:r>
              <a:rPr lang="en-US" sz="1200" i="0" dirty="0" err="1">
                <a:effectLst/>
                <a:latin typeface="Arial" panose="020B0604020202020204" pitchFamily="34" charset="0"/>
                <a:ea typeface="Yu Mincho" panose="02020400000000000000" pitchFamily="18" charset="-128"/>
                <a:cs typeface="Arial" panose="020B0604020202020204" pitchFamily="34" charset="0"/>
              </a:rPr>
              <a:t>Província</a:t>
            </a:r>
            <a:r>
              <a:rPr lang="en-US" sz="1200" i="0" dirty="0">
                <a:effectLst/>
                <a:latin typeface="Arial" panose="020B0604020202020204" pitchFamily="34" charset="0"/>
                <a:ea typeface="Yu Mincho" panose="02020400000000000000" pitchFamily="18" charset="-128"/>
                <a:cs typeface="Arial" panose="020B0604020202020204" pitchFamily="34" charset="0"/>
              </a:rPr>
              <a:t> F. </a:t>
            </a:r>
            <a:r>
              <a:rPr lang="en-US" sz="1200" b="1" i="0" dirty="0">
                <a:effectLst/>
                <a:latin typeface="Arial" panose="020B0604020202020204" pitchFamily="34" charset="0"/>
                <a:ea typeface="Yu Mincho" panose="02020400000000000000" pitchFamily="18" charset="-128"/>
                <a:cs typeface="Arial" panose="020B0604020202020204" pitchFamily="34" charset="0"/>
              </a:rPr>
              <a:t>&lt;CLICAR&gt; </a:t>
            </a:r>
            <a:r>
              <a:rPr lang="en-US" sz="1200" i="0" dirty="0">
                <a:effectLst/>
                <a:latin typeface="Arial" panose="020B0604020202020204" pitchFamily="34" charset="0"/>
                <a:ea typeface="Yu Mincho" panose="02020400000000000000" pitchFamily="18" charset="-128"/>
                <a:cs typeface="Arial" panose="020B0604020202020204" pitchFamily="34" charset="0"/>
              </a:rPr>
              <a:t>A </a:t>
            </a:r>
            <a:r>
              <a:rPr lang="en-US" sz="1200" i="0" dirty="0" err="1">
                <a:effectLst/>
                <a:latin typeface="Arial" panose="020B0604020202020204" pitchFamily="34" charset="0"/>
                <a:ea typeface="Yu Mincho" panose="02020400000000000000" pitchFamily="18" charset="-128"/>
                <a:cs typeface="Arial" panose="020B0604020202020204" pitchFamily="34" charset="0"/>
              </a:rPr>
              <a:t>Província</a:t>
            </a:r>
            <a:r>
              <a:rPr lang="en-US" sz="1200" i="0" dirty="0">
                <a:effectLst/>
                <a:latin typeface="Arial" panose="020B0604020202020204" pitchFamily="34" charset="0"/>
                <a:ea typeface="Yu Mincho" panose="02020400000000000000" pitchFamily="18" charset="-128"/>
                <a:cs typeface="Arial" panose="020B0604020202020204" pitchFamily="34" charset="0"/>
              </a:rPr>
              <a:t> com a </a:t>
            </a:r>
            <a:r>
              <a:rPr lang="en-US" sz="1200" i="0" dirty="0" err="1">
                <a:effectLst/>
                <a:latin typeface="Arial" panose="020B0604020202020204" pitchFamily="34" charset="0"/>
                <a:ea typeface="Yu Mincho" panose="02020400000000000000" pitchFamily="18" charset="-128"/>
                <a:cs typeface="Arial" panose="020B0604020202020204" pitchFamily="34" charset="0"/>
              </a:rPr>
              <a:t>maior</a:t>
            </a:r>
            <a:r>
              <a:rPr lang="en-US" sz="1200" i="0" dirty="0">
                <a:effectLst/>
                <a:latin typeface="Arial" panose="020B0604020202020204" pitchFamily="34" charset="0"/>
                <a:ea typeface="Yu Mincho" panose="02020400000000000000" pitchFamily="18" charset="-128"/>
                <a:cs typeface="Arial" panose="020B0604020202020204" pitchFamily="34" charset="0"/>
              </a:rPr>
              <a:t> taxa de </a:t>
            </a:r>
            <a:r>
              <a:rPr lang="en-US" sz="1200" i="0" dirty="0" err="1">
                <a:effectLst/>
                <a:latin typeface="Arial" panose="020B0604020202020204" pitchFamily="34" charset="0"/>
                <a:ea typeface="Yu Mincho" panose="02020400000000000000" pitchFamily="18" charset="-128"/>
                <a:cs typeface="Arial" panose="020B0604020202020204" pitchFamily="34" charset="0"/>
              </a:rPr>
              <a:t>incidência</a:t>
            </a:r>
            <a:r>
              <a:rPr lang="en-US" sz="1200" i="0" dirty="0">
                <a:effectLst/>
                <a:latin typeface="Arial" panose="020B0604020202020204" pitchFamily="34" charset="0"/>
                <a:ea typeface="Yu Mincho" panose="02020400000000000000" pitchFamily="18" charset="-128"/>
                <a:cs typeface="Arial" panose="020B0604020202020204" pitchFamily="34" charset="0"/>
              </a:rPr>
              <a:t> de gripe </a:t>
            </a:r>
            <a:r>
              <a:rPr lang="en-US" sz="1200" i="0" dirty="0" err="1">
                <a:effectLst/>
                <a:latin typeface="Arial" panose="020B0604020202020204" pitchFamily="34" charset="0"/>
                <a:ea typeface="Yu Mincho" panose="02020400000000000000" pitchFamily="18" charset="-128"/>
                <a:cs typeface="Arial" panose="020B0604020202020204" pitchFamily="34" charset="0"/>
              </a:rPr>
              <a:t>confirmada</a:t>
            </a:r>
            <a:r>
              <a:rPr lang="en-US" sz="1200" i="0" dirty="0">
                <a:effectLst/>
                <a:latin typeface="Arial" panose="020B0604020202020204" pitchFamily="34" charset="0"/>
                <a:ea typeface="Yu Mincho" panose="02020400000000000000" pitchFamily="18" charset="-128"/>
                <a:cs typeface="Arial" panose="020B0604020202020204" pitchFamily="34" charset="0"/>
              </a:rPr>
              <a:t> </a:t>
            </a:r>
            <a:r>
              <a:rPr lang="en-US" sz="1200" i="0" dirty="0" err="1">
                <a:effectLst/>
                <a:latin typeface="Arial" panose="020B0604020202020204" pitchFamily="34" charset="0"/>
                <a:ea typeface="Yu Mincho" panose="02020400000000000000" pitchFamily="18" charset="-128"/>
                <a:cs typeface="Arial" panose="020B0604020202020204" pitchFamily="34" charset="0"/>
              </a:rPr>
              <a:t>em</a:t>
            </a:r>
            <a:r>
              <a:rPr lang="en-US" sz="1200" i="0" dirty="0">
                <a:effectLst/>
                <a:latin typeface="Arial" panose="020B0604020202020204" pitchFamily="34" charset="0"/>
                <a:ea typeface="Yu Mincho" panose="02020400000000000000" pitchFamily="18" charset="-128"/>
                <a:cs typeface="Arial" panose="020B0604020202020204" pitchFamily="34" charset="0"/>
              </a:rPr>
              <a:t> </a:t>
            </a:r>
            <a:r>
              <a:rPr lang="en-US" sz="1200" i="0" dirty="0" err="1">
                <a:effectLst/>
                <a:latin typeface="Arial" panose="020B0604020202020204" pitchFamily="34" charset="0"/>
                <a:ea typeface="Yu Mincho" panose="02020400000000000000" pitchFamily="18" charset="-128"/>
                <a:cs typeface="Arial" panose="020B0604020202020204" pitchFamily="34" charset="0"/>
              </a:rPr>
              <a:t>laboratório</a:t>
            </a:r>
            <a:r>
              <a:rPr lang="en-US" sz="1200" i="0" dirty="0">
                <a:effectLst/>
                <a:latin typeface="Arial" panose="020B0604020202020204" pitchFamily="34" charset="0"/>
                <a:ea typeface="Yu Mincho" panose="02020400000000000000" pitchFamily="18" charset="-128"/>
                <a:cs typeface="Arial" panose="020B0604020202020204" pitchFamily="34" charset="0"/>
              </a:rPr>
              <a:t> </a:t>
            </a:r>
            <a:r>
              <a:rPr lang="en-US" sz="1200" i="0" dirty="0" err="1">
                <a:effectLst/>
                <a:latin typeface="Arial" panose="020B0604020202020204" pitchFamily="34" charset="0"/>
                <a:ea typeface="Yu Mincho" panose="02020400000000000000" pitchFamily="18" charset="-128"/>
                <a:cs typeface="Arial" panose="020B0604020202020204" pitchFamily="34" charset="0"/>
              </a:rPr>
              <a:t>foi</a:t>
            </a:r>
            <a:r>
              <a:rPr lang="en-US" sz="1200" i="0" dirty="0">
                <a:effectLst/>
                <a:latin typeface="Arial" panose="020B0604020202020204" pitchFamily="34" charset="0"/>
                <a:ea typeface="Yu Mincho" panose="02020400000000000000" pitchFamily="18" charset="-128"/>
                <a:cs typeface="Arial" panose="020B0604020202020204" pitchFamily="34" charset="0"/>
              </a:rPr>
              <a:t> a </a:t>
            </a:r>
            <a:r>
              <a:rPr lang="en-US" sz="1200" i="0" dirty="0" err="1">
                <a:effectLst/>
                <a:latin typeface="Arial" panose="020B0604020202020204" pitchFamily="34" charset="0"/>
                <a:ea typeface="Yu Mincho" panose="02020400000000000000" pitchFamily="18" charset="-128"/>
                <a:cs typeface="Arial" panose="020B0604020202020204" pitchFamily="34" charset="0"/>
              </a:rPr>
              <a:t>Província</a:t>
            </a:r>
            <a:r>
              <a:rPr lang="en-US" sz="1200" i="0" dirty="0">
                <a:effectLst/>
                <a:latin typeface="Arial" panose="020B0604020202020204" pitchFamily="34" charset="0"/>
                <a:ea typeface="Yu Mincho" panose="02020400000000000000" pitchFamily="18" charset="-128"/>
                <a:cs typeface="Arial" panose="020B0604020202020204" pitchFamily="34" charset="0"/>
              </a:rPr>
              <a:t> F. </a:t>
            </a:r>
            <a:r>
              <a:rPr lang="en-US" sz="1200" b="1" i="0" dirty="0">
                <a:effectLst/>
                <a:latin typeface="Arial" panose="020B0604020202020204" pitchFamily="34" charset="0"/>
                <a:ea typeface="Yu Mincho" panose="02020400000000000000" pitchFamily="18" charset="-128"/>
                <a:cs typeface="Arial" panose="020B0604020202020204" pitchFamily="34" charset="0"/>
              </a:rPr>
              <a:t>&lt;CLICAR&gt;.</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en-US" sz="1200" i="0" dirty="0">
              <a:effectLst/>
              <a:latin typeface="Arial" panose="020B0604020202020204" pitchFamily="34" charset="0"/>
              <a:ea typeface="Yu Mincho" panose="02020400000000000000" pitchFamily="18" charset="-128"/>
              <a:cs typeface="Arial" panose="020B0604020202020204" pitchFamily="34" charset="0"/>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i="0" u="sng" dirty="0" err="1">
                <a:effectLst/>
                <a:latin typeface="Arial" panose="020B0604020202020204" pitchFamily="34" charset="0"/>
                <a:ea typeface="Yu Mincho" panose="02020400000000000000" pitchFamily="18" charset="-128"/>
                <a:cs typeface="Arial" panose="020B0604020202020204" pitchFamily="34" charset="0"/>
              </a:rPr>
              <a:t>Perguntar</a:t>
            </a:r>
            <a:r>
              <a:rPr lang="en-US" sz="1200" b="1" i="0" u="none" dirty="0">
                <a:effectLst/>
                <a:latin typeface="Arial" panose="020B0604020202020204" pitchFamily="34" charset="0"/>
                <a:ea typeface="Yu Mincho" panose="02020400000000000000" pitchFamily="18" charset="-128"/>
                <a:cs typeface="Arial" panose="020B0604020202020204" pitchFamily="34" charset="0"/>
              </a:rPr>
              <a:t> </a:t>
            </a:r>
            <a:r>
              <a:rPr lang="en-US" sz="1200" i="0" dirty="0">
                <a:effectLst/>
                <a:latin typeface="Arial" panose="020B0604020202020204" pitchFamily="34" charset="0"/>
                <a:ea typeface="Yu Mincho" panose="02020400000000000000" pitchFamily="18" charset="-128"/>
                <a:cs typeface="Arial" panose="020B0604020202020204" pitchFamily="34" charset="0"/>
              </a:rPr>
              <a:t>se </a:t>
            </a:r>
            <a:r>
              <a:rPr lang="en-US" sz="1200" i="0" dirty="0" err="1">
                <a:effectLst/>
                <a:latin typeface="Arial" panose="020B0604020202020204" pitchFamily="34" charset="0"/>
                <a:ea typeface="Yu Mincho" panose="02020400000000000000" pitchFamily="18" charset="-128"/>
                <a:cs typeface="Arial" panose="020B0604020202020204" pitchFamily="34" charset="0"/>
              </a:rPr>
              <a:t>há</a:t>
            </a:r>
            <a:r>
              <a:rPr lang="en-US" sz="1200" i="0" dirty="0">
                <a:effectLst/>
                <a:latin typeface="Arial" panose="020B0604020202020204" pitchFamily="34" charset="0"/>
                <a:ea typeface="Yu Mincho" panose="02020400000000000000" pitchFamily="18" charset="-128"/>
                <a:cs typeface="Arial" panose="020B0604020202020204" pitchFamily="34" charset="0"/>
              </a:rPr>
              <a:t> </a:t>
            </a:r>
            <a:r>
              <a:rPr lang="en-US" sz="1200" i="0" dirty="0" err="1">
                <a:effectLst/>
                <a:latin typeface="Arial" panose="020B0604020202020204" pitchFamily="34" charset="0"/>
                <a:ea typeface="Yu Mincho" panose="02020400000000000000" pitchFamily="18" charset="-128"/>
                <a:cs typeface="Arial" panose="020B0604020202020204" pitchFamily="34" charset="0"/>
              </a:rPr>
              <a:t>alguma</a:t>
            </a:r>
            <a:r>
              <a:rPr lang="en-US" sz="1200" i="0" dirty="0">
                <a:effectLst/>
                <a:latin typeface="Arial" panose="020B0604020202020204" pitchFamily="34" charset="0"/>
                <a:ea typeface="Yu Mincho" panose="02020400000000000000" pitchFamily="18" charset="-128"/>
                <a:cs typeface="Arial" panose="020B0604020202020204" pitchFamily="34" charset="0"/>
              </a:rPr>
              <a:t> </a:t>
            </a:r>
            <a:r>
              <a:rPr lang="en-US" sz="1200" i="0" dirty="0" err="1">
                <a:effectLst/>
                <a:latin typeface="Arial" panose="020B0604020202020204" pitchFamily="34" charset="0"/>
                <a:ea typeface="Yu Mincho" panose="02020400000000000000" pitchFamily="18" charset="-128"/>
                <a:cs typeface="Arial" panose="020B0604020202020204" pitchFamily="34" charset="0"/>
              </a:rPr>
              <a:t>dúvida</a:t>
            </a:r>
            <a:r>
              <a:rPr lang="en-US" sz="1200" i="0" dirty="0">
                <a:effectLst/>
                <a:latin typeface="Arial" panose="020B0604020202020204" pitchFamily="34" charset="0"/>
                <a:ea typeface="Yu Mincho" panose="02020400000000000000" pitchFamily="18" charset="-128"/>
                <a:cs typeface="Arial" panose="020B0604020202020204" pitchFamily="34" charset="0"/>
              </a:rPr>
              <a:t>.</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en-US" sz="1200" i="0" dirty="0">
              <a:effectLst/>
              <a:latin typeface="Arial" panose="020B0604020202020204" pitchFamily="34" charset="0"/>
              <a:ea typeface="Yu Mincho" panose="02020400000000000000" pitchFamily="18" charset="-128"/>
              <a:cs typeface="Arial" panose="020B0604020202020204" pitchFamily="34" charset="0"/>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i="0" u="sng" dirty="0">
                <a:effectLst/>
                <a:latin typeface="Arial" panose="020B0604020202020204" pitchFamily="34" charset="0"/>
                <a:ea typeface="Yu Mincho" panose="02020400000000000000" pitchFamily="18" charset="-128"/>
                <a:cs typeface="Arial" panose="020B0604020202020204" pitchFamily="34" charset="0"/>
              </a:rPr>
              <a:t>Responder</a:t>
            </a:r>
            <a:r>
              <a:rPr lang="en-US" sz="1200" b="0" i="0" u="none" dirty="0">
                <a:effectLst/>
                <a:latin typeface="Arial" panose="020B0604020202020204" pitchFamily="34" charset="0"/>
                <a:ea typeface="Yu Mincho" panose="02020400000000000000" pitchFamily="18" charset="-128"/>
                <a:cs typeface="Arial" panose="020B0604020202020204" pitchFamily="34" charset="0"/>
              </a:rPr>
              <a:t> </a:t>
            </a:r>
            <a:r>
              <a:rPr lang="en-US" sz="1200" b="0" i="0" u="none" dirty="0" err="1">
                <a:effectLst/>
                <a:latin typeface="Arial" panose="020B0604020202020204" pitchFamily="34" charset="0"/>
                <a:ea typeface="Yu Mincho" panose="02020400000000000000" pitchFamily="18" charset="-128"/>
                <a:cs typeface="Arial" panose="020B0604020202020204" pitchFamily="34" charset="0"/>
              </a:rPr>
              <a:t>às</a:t>
            </a:r>
            <a:r>
              <a:rPr lang="en-US" sz="1200" b="0" i="0" u="none" dirty="0">
                <a:effectLst/>
                <a:latin typeface="Arial" panose="020B0604020202020204" pitchFamily="34" charset="0"/>
                <a:ea typeface="Yu Mincho" panose="02020400000000000000" pitchFamily="18" charset="-128"/>
                <a:cs typeface="Arial" panose="020B0604020202020204" pitchFamily="34" charset="0"/>
              </a:rPr>
              <a:t> </a:t>
            </a:r>
            <a:r>
              <a:rPr lang="en-US" sz="1200" i="0" dirty="0" err="1">
                <a:effectLst/>
                <a:latin typeface="Arial" panose="020B0604020202020204" pitchFamily="34" charset="0"/>
                <a:ea typeface="Yu Mincho" panose="02020400000000000000" pitchFamily="18" charset="-128"/>
                <a:cs typeface="Arial" panose="020B0604020202020204" pitchFamily="34" charset="0"/>
              </a:rPr>
              <a:t>perguntas</a:t>
            </a:r>
            <a:r>
              <a:rPr lang="en-US" sz="1200" i="0" dirty="0">
                <a:effectLst/>
                <a:latin typeface="Arial" panose="020B0604020202020204" pitchFamily="34" charset="0"/>
                <a:ea typeface="Yu Mincho" panose="02020400000000000000" pitchFamily="18" charset="-128"/>
                <a:cs typeface="Arial" panose="020B0604020202020204" pitchFamily="34" charset="0"/>
              </a:rPr>
              <a:t>, se </a:t>
            </a:r>
            <a:r>
              <a:rPr lang="en-US" sz="1200" i="0" dirty="0" err="1">
                <a:effectLst/>
                <a:latin typeface="Arial" panose="020B0604020202020204" pitchFamily="34" charset="0"/>
                <a:ea typeface="Yu Mincho" panose="02020400000000000000" pitchFamily="18" charset="-128"/>
                <a:cs typeface="Arial" panose="020B0604020202020204" pitchFamily="34" charset="0"/>
              </a:rPr>
              <a:t>necessário</a:t>
            </a:r>
            <a:r>
              <a:rPr lang="en-US" sz="1200" i="0" dirty="0">
                <a:effectLst/>
                <a:latin typeface="Arial" panose="020B0604020202020204" pitchFamily="34" charset="0"/>
                <a:ea typeface="Yu Mincho" panose="02020400000000000000" pitchFamily="18" charset="-128"/>
                <a:cs typeface="Arial" panose="020B0604020202020204" pitchFamily="34" charset="0"/>
              </a:rPr>
              <a:t>.</a:t>
            </a:r>
            <a:endParaRPr lang="en-US" sz="1200"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32</a:t>
            </a:fld>
            <a:endParaRPr lang="en-US" altLang="en-US"/>
          </a:p>
        </p:txBody>
      </p:sp>
    </p:spTree>
    <p:extLst>
      <p:ext uri="{BB962C8B-B14F-4D97-AF65-F5344CB8AC3E}">
        <p14:creationId xmlns:p14="http://schemas.microsoft.com/office/powerpoint/2010/main" val="8103054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en-US" sz="1200" b="1" dirty="0"/>
              <a:t>Notas do </a:t>
            </a:r>
            <a:r>
              <a:rPr lang="en-US" sz="1200" b="1" dirty="0" err="1"/>
              <a:t>instrutor</a:t>
            </a:r>
            <a:r>
              <a:rPr lang="en-US" sz="1200" b="1" dirty="0"/>
              <a:t>:</a:t>
            </a:r>
          </a:p>
          <a:p>
            <a:pPr lvl="0"/>
            <a:endParaRPr lang="en-US" sz="1200" b="1" i="0" u="sng"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i="0" u="sng" dirty="0" err="1"/>
              <a:t>Dizer</a:t>
            </a:r>
            <a:r>
              <a:rPr lang="en-US" sz="1200" b="1" i="0" u="sng" dirty="0"/>
              <a:t>:</a:t>
            </a:r>
            <a:r>
              <a:rPr lang="en-US" sz="1200" b="1" i="0" u="none" dirty="0"/>
              <a:t> </a:t>
            </a:r>
            <a:r>
              <a:rPr lang="en-US" sz="1200" dirty="0">
                <a:effectLst/>
                <a:latin typeface="Arial" panose="020B0604020202020204" pitchFamily="34" charset="0"/>
                <a:ea typeface="MS Mincho" panose="02020609040205080304" pitchFamily="49" charset="-128"/>
              </a:rPr>
              <a:t>Qual é o valor da </a:t>
            </a:r>
            <a:r>
              <a:rPr lang="en-US" sz="1200" dirty="0" err="1">
                <a:effectLst/>
                <a:latin typeface="Arial" panose="020B0604020202020204" pitchFamily="34" charset="0"/>
                <a:ea typeface="MS Mincho" panose="02020609040205080304" pitchFamily="49" charset="-128"/>
              </a:rPr>
              <a:t>revisão</a:t>
            </a:r>
            <a:r>
              <a:rPr lang="en-US" sz="1200" dirty="0">
                <a:effectLst/>
                <a:latin typeface="Arial" panose="020B0604020202020204" pitchFamily="34" charset="0"/>
                <a:ea typeface="MS Mincho" panose="02020609040205080304" pitchFamily="49" charset="-128"/>
              </a:rPr>
              <a:t> do </a:t>
            </a:r>
            <a:r>
              <a:rPr lang="en-US" sz="1200" dirty="0" err="1">
                <a:effectLst/>
                <a:latin typeface="Arial" panose="020B0604020202020204" pitchFamily="34" charset="0"/>
                <a:ea typeface="MS Mincho" panose="02020609040205080304" pitchFamily="49" charset="-128"/>
              </a:rPr>
              <a:t>número</a:t>
            </a:r>
            <a:r>
              <a:rPr lang="en-US" sz="1200" dirty="0">
                <a:effectLst/>
                <a:latin typeface="Arial" panose="020B0604020202020204" pitchFamily="34" charset="0"/>
                <a:ea typeface="MS Mincho" panose="02020609040205080304" pitchFamily="49" charset="-128"/>
              </a:rPr>
              <a:t> de </a:t>
            </a:r>
            <a:r>
              <a:rPr lang="en-US" sz="1200" dirty="0" err="1">
                <a:effectLst/>
                <a:latin typeface="Arial" panose="020B0604020202020204" pitchFamily="34" charset="0"/>
                <a:ea typeface="MS Mincho" panose="02020609040205080304" pitchFamily="49" charset="-128"/>
              </a:rPr>
              <a:t>casos</a:t>
            </a:r>
            <a:r>
              <a:rPr lang="en-US" sz="1200" dirty="0">
                <a:effectLst/>
                <a:latin typeface="Arial" panose="020B0604020202020204" pitchFamily="34" charset="0"/>
                <a:ea typeface="MS Mincho" panose="02020609040205080304" pitchFamily="49" charset="-128"/>
              </a:rPr>
              <a:t> e das </a:t>
            </a:r>
            <a:r>
              <a:rPr lang="en-US" sz="1200" dirty="0" err="1">
                <a:effectLst/>
                <a:latin typeface="Arial" panose="020B0604020202020204" pitchFamily="34" charset="0"/>
                <a:ea typeface="MS Mincho" panose="02020609040205080304" pitchFamily="49" charset="-128"/>
              </a:rPr>
              <a:t>taxas</a:t>
            </a:r>
            <a:r>
              <a:rPr lang="en-US" sz="1200" dirty="0">
                <a:effectLst/>
                <a:latin typeface="Arial" panose="020B0604020202020204" pitchFamily="34" charset="0"/>
                <a:ea typeface="MS Mincho" panose="02020609040205080304" pitchFamily="49" charset="-128"/>
              </a:rPr>
              <a:t> de </a:t>
            </a:r>
            <a:r>
              <a:rPr lang="en-US" sz="1200" dirty="0" err="1">
                <a:effectLst/>
                <a:latin typeface="Arial" panose="020B0604020202020204" pitchFamily="34" charset="0"/>
                <a:ea typeface="MS Mincho" panose="02020609040205080304" pitchFamily="49" charset="-128"/>
              </a:rPr>
              <a:t>incidência</a:t>
            </a:r>
            <a:r>
              <a:rPr lang="en-US" sz="1200" dirty="0">
                <a:effectLst/>
                <a:latin typeface="Arial" panose="020B0604020202020204" pitchFamily="34" charset="0"/>
                <a:ea typeface="MS Mincho" panose="02020609040205080304" pitchFamily="49" charset="-128"/>
              </a:rPr>
              <a:t>?</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en-US" sz="1200" dirty="0">
              <a:effectLst/>
              <a:latin typeface="Arial" panose="020B0604020202020204" pitchFamily="34" charset="0"/>
              <a:ea typeface="MS Mincho" panose="02020609040205080304" pitchFamily="49" charset="-128"/>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u="sng" dirty="0" err="1">
                <a:effectLst/>
                <a:latin typeface="Arial" panose="020B0604020202020204" pitchFamily="34" charset="0"/>
                <a:ea typeface="MS Mincho" panose="02020609040205080304" pitchFamily="49" charset="-128"/>
              </a:rPr>
              <a:t>Confirmar</a:t>
            </a:r>
            <a:r>
              <a:rPr lang="en-US" sz="1200" b="1" u="none" dirty="0">
                <a:effectLst/>
                <a:latin typeface="Arial" panose="020B0604020202020204" pitchFamily="34" charset="0"/>
                <a:ea typeface="MS Mincho" panose="02020609040205080304" pitchFamily="49" charset="-128"/>
              </a:rPr>
              <a:t> </a:t>
            </a:r>
            <a:r>
              <a:rPr lang="en-US" sz="1200" dirty="0">
                <a:effectLst/>
                <a:latin typeface="Arial" panose="020B0604020202020204" pitchFamily="34" charset="0"/>
                <a:ea typeface="MS Mincho" panose="02020609040205080304" pitchFamily="49" charset="-128"/>
              </a:rPr>
              <a:t>a(s) </a:t>
            </a:r>
            <a:r>
              <a:rPr lang="en-US" sz="1200" dirty="0" err="1">
                <a:effectLst/>
                <a:latin typeface="Arial" panose="020B0604020202020204" pitchFamily="34" charset="0"/>
                <a:ea typeface="MS Mincho" panose="02020609040205080304" pitchFamily="49" charset="-128"/>
              </a:rPr>
              <a:t>resposta</a:t>
            </a:r>
            <a:r>
              <a:rPr lang="en-US" sz="1200" dirty="0">
                <a:effectLst/>
                <a:latin typeface="Arial" panose="020B0604020202020204" pitchFamily="34" charset="0"/>
                <a:ea typeface="MS Mincho" panose="02020609040205080304" pitchFamily="49" charset="-128"/>
              </a:rPr>
              <a:t>(s). </a:t>
            </a:r>
            <a:r>
              <a:rPr lang="en-US" sz="1200" b="1" dirty="0">
                <a:effectLst/>
                <a:latin typeface="Arial" panose="020B0604020202020204" pitchFamily="34" charset="0"/>
                <a:ea typeface="MS Mincho" panose="02020609040205080304" pitchFamily="49" charset="-128"/>
              </a:rPr>
              <a:t>&lt;CLICAR&gt; </a:t>
            </a:r>
            <a:r>
              <a:rPr lang="en-US" sz="1200" dirty="0">
                <a:effectLst/>
                <a:latin typeface="Arial" panose="020B0604020202020204" pitchFamily="34" charset="0"/>
                <a:ea typeface="MS Mincho" panose="02020609040205080304" pitchFamily="49" charset="-128"/>
              </a:rPr>
              <a:t>para o </a:t>
            </a:r>
            <a:r>
              <a:rPr lang="en-US" sz="1200" dirty="0" err="1">
                <a:effectLst/>
                <a:latin typeface="Arial" panose="020B0604020202020204" pitchFamily="34" charset="0"/>
                <a:ea typeface="MS Mincho" panose="02020609040205080304" pitchFamily="49" charset="-128"/>
              </a:rPr>
              <a:t>diapositivo</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seguinte</a:t>
            </a:r>
            <a:r>
              <a:rPr lang="en-US" sz="1200" dirty="0">
                <a:effectLst/>
                <a:latin typeface="Arial" panose="020B0604020202020204" pitchFamily="34" charset="0"/>
                <a:ea typeface="MS Mincho" panose="02020609040205080304" pitchFamily="49" charset="-128"/>
              </a:rPr>
              <a:t> com a </a:t>
            </a:r>
            <a:r>
              <a:rPr lang="en-US" sz="1200" dirty="0" err="1">
                <a:effectLst/>
                <a:latin typeface="Arial" panose="020B0604020202020204" pitchFamily="34" charset="0"/>
                <a:ea typeface="MS Mincho" panose="02020609040205080304" pitchFamily="49" charset="-128"/>
              </a:rPr>
              <a:t>resposta</a:t>
            </a:r>
            <a:r>
              <a:rPr lang="en-US" sz="1200" dirty="0">
                <a:effectLst/>
                <a:latin typeface="Arial" panose="020B0604020202020204" pitchFamily="34" charset="0"/>
                <a:ea typeface="MS Mincho" panose="02020609040205080304" pitchFamily="49" charset="-128"/>
              </a:rPr>
              <a:t>.</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en-US" sz="1800" b="1" u="sng" dirty="0">
              <a:effectLst/>
              <a:latin typeface="Arial" panose="020B0604020202020204" pitchFamily="34" charset="0"/>
              <a:ea typeface="MS Mincho" panose="02020609040205080304" pitchFamily="49" charset="-128"/>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800" dirty="0">
              <a:effectLst/>
              <a:latin typeface="Arial" panose="020B0604020202020204" pitchFamily="34" charset="0"/>
              <a:ea typeface="MS Mincho" panose="02020609040205080304" pitchFamily="49" charset="-128"/>
            </a:endParaRPr>
          </a:p>
          <a:p>
            <a:pPr lvl="0"/>
            <a:endParaRPr lang="en-US" sz="2000" b="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33</a:t>
            </a:fld>
            <a:endParaRPr lang="en-US" altLang="en-US"/>
          </a:p>
        </p:txBody>
      </p:sp>
    </p:spTree>
    <p:extLst>
      <p:ext uri="{BB962C8B-B14F-4D97-AF65-F5344CB8AC3E}">
        <p14:creationId xmlns:p14="http://schemas.microsoft.com/office/powerpoint/2010/main" val="190221912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en-US" sz="1200" b="1" dirty="0"/>
              <a:t>Notas do instrutor:</a:t>
            </a:r>
          </a:p>
          <a:p>
            <a:pPr lvl="0"/>
            <a:endParaRPr lang="en-US" sz="1200" dirty="0">
              <a:latin typeface="Arial" panose="020B0604020202020204" pitchFamily="34" charset="0"/>
              <a:cs typeface="Arial" panose="020B0604020202020204" pitchFamily="34" charset="0"/>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i="0" u="sng" dirty="0">
                <a:latin typeface="Arial" panose="020B0604020202020204" pitchFamily="34" charset="0"/>
                <a:cs typeface="Arial" panose="020B0604020202020204" pitchFamily="34" charset="0"/>
              </a:rPr>
              <a:t>Dizer:</a:t>
            </a:r>
            <a:r>
              <a:rPr lang="en-US" sz="1200" b="1" i="0" u="none" dirty="0">
                <a:latin typeface="Arial" panose="020B0604020202020204" pitchFamily="34" charset="0"/>
                <a:cs typeface="Arial" panose="020B0604020202020204" pitchFamily="34" charset="0"/>
              </a:rPr>
              <a:t> </a:t>
            </a:r>
            <a:r>
              <a:rPr lang="en-US" sz="1200" i="0" dirty="0">
                <a:effectLst/>
                <a:latin typeface="Arial" panose="020B0604020202020204" pitchFamily="34" charset="0"/>
                <a:ea typeface="Yu Mincho" panose="02020400000000000000" pitchFamily="18" charset="-128"/>
                <a:cs typeface="Arial" panose="020B0604020202020204" pitchFamily="34" charset="0"/>
              </a:rPr>
              <a:t>O </a:t>
            </a:r>
            <a:r>
              <a:rPr lang="en-US" sz="1200" dirty="0"/>
              <a:t>número de casos é essencial para identificar surtos e para o planeamento da saúde, como o número de doses de tratamento necessárias.</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en-US" sz="1200" b="1"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800" b="1" u="sng" dirty="0" err="1">
                <a:effectLst/>
                <a:latin typeface="Arial" panose="020B0604020202020204" pitchFamily="34" charset="0"/>
                <a:ea typeface="Arial" panose="020B0604020202020204" pitchFamily="34" charset="0"/>
              </a:rPr>
              <a:t>Dizer</a:t>
            </a:r>
            <a:r>
              <a:rPr lang="en-US" sz="1800" b="1" u="sng" dirty="0">
                <a:effectLst/>
                <a:latin typeface="Arial" panose="020B0604020202020204" pitchFamily="34" charset="0"/>
                <a:ea typeface="Arial" panose="020B0604020202020204" pitchFamily="34" charset="0"/>
              </a:rPr>
              <a:t>:</a:t>
            </a:r>
            <a:r>
              <a:rPr lang="en-US" sz="1800" dirty="0">
                <a:effectLst/>
                <a:latin typeface="Arial" panose="020B0604020202020204" pitchFamily="34" charset="0"/>
                <a:ea typeface="Arial" panose="020B0604020202020204" pitchFamily="34" charset="0"/>
              </a:rPr>
              <a:t> As taxas de incidência demonstram a rapidez com que estão a ocorrer novos casos numa população específica durante um período de tempo específico. As taxas de incidência são mais úteis quando comparadas em diferentes períodos de tempo ou entre grupos, como entre diferentes distritos ou dentro do mesmo distrito ao longo de diferentes anos. </a:t>
            </a:r>
            <a:r>
              <a:rPr lang="en-GB" sz="1800" dirty="0">
                <a:effectLst/>
                <a:latin typeface="Arial" panose="020B0604020202020204" pitchFamily="34" charset="0"/>
                <a:ea typeface="Arial" panose="020B0604020202020204" pitchFamily="34" charset="0"/>
              </a:rPr>
              <a:t>É uma ferramenta valiosa para os funcionários e líderes da saúde pública monitorizarem as tendências das doenças. </a:t>
            </a:r>
            <a:endParaRPr lang="en-US" sz="1200" b="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34</a:t>
            </a:fld>
            <a:endParaRPr lang="en-US" altLang="en-US"/>
          </a:p>
        </p:txBody>
      </p:sp>
    </p:spTree>
    <p:extLst>
      <p:ext uri="{BB962C8B-B14F-4D97-AF65-F5344CB8AC3E}">
        <p14:creationId xmlns:p14="http://schemas.microsoft.com/office/powerpoint/2010/main" val="384510637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en-US" sz="1200" b="1" dirty="0"/>
              <a:t>Notas do </a:t>
            </a:r>
            <a:r>
              <a:rPr lang="en-US" sz="1200" b="1" dirty="0" err="1"/>
              <a:t>instrutor</a:t>
            </a:r>
            <a:r>
              <a:rPr lang="en-US" sz="1200" b="1" dirty="0"/>
              <a:t>:</a:t>
            </a:r>
            <a:endParaRPr lang="en-US" sz="1200" b="1" dirty="0">
              <a:effectLst/>
              <a:latin typeface="Arial" charset="0"/>
              <a:ea typeface="+mn-ea"/>
            </a:endParaRPr>
          </a:p>
          <a:p>
            <a:pPr lvl="0"/>
            <a:endParaRPr lang="en-US" sz="1200" dirty="0">
              <a:latin typeface="Arial" panose="020B0604020202020204" pitchFamily="34" charset="0"/>
              <a:cs typeface="Arial" panose="020B0604020202020204" pitchFamily="34" charset="0"/>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i="0" u="sng" dirty="0" err="1">
                <a:latin typeface="Arial" panose="020B0604020202020204" pitchFamily="34" charset="0"/>
                <a:cs typeface="Arial" panose="020B0604020202020204" pitchFamily="34" charset="0"/>
              </a:rPr>
              <a:t>Diga</a:t>
            </a:r>
            <a:r>
              <a:rPr lang="en-US" sz="1200" b="1" i="0" u="sng" dirty="0">
                <a:latin typeface="Arial" panose="020B0604020202020204" pitchFamily="34" charset="0"/>
                <a:cs typeface="Arial" panose="020B0604020202020204" pitchFamily="34" charset="0"/>
              </a:rPr>
              <a:t>:</a:t>
            </a:r>
            <a:r>
              <a:rPr lang="en-US" sz="1200" b="1" i="0" u="none" dirty="0">
                <a:latin typeface="Arial" panose="020B0604020202020204" pitchFamily="34" charset="0"/>
                <a:cs typeface="Arial" panose="020B0604020202020204" pitchFamily="34" charset="0"/>
              </a:rPr>
              <a:t> </a:t>
            </a:r>
            <a:r>
              <a:rPr lang="en-US" sz="1200" b="0" i="0" u="none" dirty="0">
                <a:latin typeface="Arial" panose="020B0604020202020204" pitchFamily="34" charset="0"/>
                <a:cs typeface="Arial" panose="020B0604020202020204" pitchFamily="34" charset="0"/>
              </a:rPr>
              <a:t>Agora </a:t>
            </a:r>
            <a:r>
              <a:rPr lang="en-US" sz="1200" b="0" i="0" u="none" dirty="0" err="1">
                <a:latin typeface="Arial" panose="020B0604020202020204" pitchFamily="34" charset="0"/>
                <a:cs typeface="Arial" panose="020B0604020202020204" pitchFamily="34" charset="0"/>
              </a:rPr>
              <a:t>vamos</a:t>
            </a:r>
            <a:r>
              <a:rPr lang="en-US" sz="1200" b="0" i="0" u="none" dirty="0">
                <a:latin typeface="Arial" panose="020B0604020202020204" pitchFamily="34" charset="0"/>
                <a:cs typeface="Arial" panose="020B0604020202020204" pitchFamily="34" charset="0"/>
              </a:rPr>
              <a:t> </a:t>
            </a:r>
            <a:r>
              <a:rPr lang="en-US" sz="1200" b="0" dirty="0" err="1">
                <a:effectLst/>
                <a:latin typeface="Arial" panose="020B0604020202020204" pitchFamily="34" charset="0"/>
                <a:ea typeface="MS Mincho" panose="02020609040205080304" pitchFamily="49" charset="-128"/>
              </a:rPr>
              <a:t>calcular</a:t>
            </a:r>
            <a:r>
              <a:rPr lang="en-US" sz="1200" b="0" dirty="0">
                <a:effectLst/>
                <a:latin typeface="Arial" panose="020B0604020202020204" pitchFamily="34" charset="0"/>
                <a:ea typeface="MS Mincho" panose="02020609040205080304" pitchFamily="49" charset="-128"/>
              </a:rPr>
              <a:t> a taxa de </a:t>
            </a:r>
            <a:r>
              <a:rPr lang="en-US" sz="1200" b="0" dirty="0" err="1">
                <a:effectLst/>
                <a:latin typeface="Arial" panose="020B0604020202020204" pitchFamily="34" charset="0"/>
                <a:ea typeface="MS Mincho" panose="02020609040205080304" pitchFamily="49" charset="-128"/>
              </a:rPr>
              <a:t>mortalidade</a:t>
            </a:r>
            <a:r>
              <a:rPr lang="en-US" sz="1200" b="0" dirty="0">
                <a:effectLst/>
                <a:latin typeface="Arial" panose="020B0604020202020204" pitchFamily="34" charset="0"/>
                <a:ea typeface="MS Mincho" panose="02020609040205080304" pitchFamily="49" charset="-128"/>
              </a:rPr>
              <a:t> de </a:t>
            </a:r>
            <a:r>
              <a:rPr lang="en-US" sz="1200" b="0" dirty="0" err="1">
                <a:effectLst/>
                <a:latin typeface="Arial" panose="020B0604020202020204" pitchFamily="34" charset="0"/>
                <a:ea typeface="MS Mincho" panose="02020609040205080304" pitchFamily="49" charset="-128"/>
              </a:rPr>
              <a:t>casos</a:t>
            </a:r>
            <a:r>
              <a:rPr lang="en-US" sz="1200" b="0" dirty="0">
                <a:effectLst/>
                <a:latin typeface="Arial" panose="020B0604020202020204" pitchFamily="34" charset="0"/>
                <a:ea typeface="MS Mincho" panose="02020609040205080304" pitchFamily="49" charset="-128"/>
              </a:rPr>
              <a:t> de gripe para 2024. </a:t>
            </a:r>
            <a:r>
              <a:rPr lang="en-US" sz="1200" b="1" dirty="0">
                <a:effectLst/>
                <a:latin typeface="Arial" panose="020B0604020202020204" pitchFamily="34" charset="0"/>
                <a:ea typeface="MS Mincho" panose="02020609040205080304" pitchFamily="49" charset="-128"/>
              </a:rPr>
              <a:t>&lt;CLICAR&gt; </a:t>
            </a:r>
            <a:r>
              <a:rPr lang="en-US" sz="1200" b="0" dirty="0">
                <a:effectLst/>
                <a:latin typeface="Arial" panose="020B0604020202020204" pitchFamily="34" charset="0"/>
                <a:ea typeface="MS Mincho" panose="02020609040205080304" pitchFamily="49" charset="-128"/>
              </a:rPr>
              <a:t>para o </a:t>
            </a:r>
            <a:r>
              <a:rPr lang="en-US" sz="1200" b="0" dirty="0" err="1">
                <a:effectLst/>
                <a:latin typeface="Arial" panose="020B0604020202020204" pitchFamily="34" charset="0"/>
                <a:ea typeface="MS Mincho" panose="02020609040205080304" pitchFamily="49" charset="-128"/>
              </a:rPr>
              <a:t>próximo</a:t>
            </a:r>
            <a:r>
              <a:rPr lang="en-US" sz="1200" b="0" dirty="0">
                <a:effectLst/>
                <a:latin typeface="Arial" panose="020B0604020202020204" pitchFamily="34" charset="0"/>
                <a:ea typeface="MS Mincho" panose="02020609040205080304" pitchFamily="49" charset="-128"/>
              </a:rPr>
              <a:t> slide (</a:t>
            </a:r>
            <a:r>
              <a:rPr lang="en-US" sz="1200" b="1" dirty="0" err="1">
                <a:effectLst/>
                <a:latin typeface="Arial" panose="020B0604020202020204" pitchFamily="34" charset="0"/>
                <a:ea typeface="MS Mincho" panose="02020609040205080304" pitchFamily="49" charset="-128"/>
              </a:rPr>
              <a:t>Tabela</a:t>
            </a:r>
            <a:r>
              <a:rPr lang="en-US" sz="1200" b="1" dirty="0">
                <a:effectLst/>
                <a:latin typeface="Arial" panose="020B0604020202020204" pitchFamily="34" charset="0"/>
                <a:ea typeface="MS Mincho" panose="02020609040205080304" pitchFamily="49" charset="-128"/>
              </a:rPr>
              <a:t> 1</a:t>
            </a:r>
            <a:r>
              <a:rPr lang="en-US" sz="1200" b="0" dirty="0">
                <a:effectLst/>
                <a:latin typeface="Arial" panose="020B0604020202020204" pitchFamily="34" charset="0"/>
                <a:ea typeface="MS Mincho" panose="02020609040205080304" pitchFamily="49" charset="-128"/>
              </a:rPr>
              <a:t>).</a:t>
            </a:r>
          </a:p>
          <a:p>
            <a:pPr lvl="2"/>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35</a:t>
            </a:fld>
            <a:endParaRPr lang="en-US" altLang="en-US"/>
          </a:p>
        </p:txBody>
      </p:sp>
    </p:spTree>
    <p:extLst>
      <p:ext uri="{BB962C8B-B14F-4D97-AF65-F5344CB8AC3E}">
        <p14:creationId xmlns:p14="http://schemas.microsoft.com/office/powerpoint/2010/main" val="395452170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1EB67B-2E85-40A9-6213-F64D0D96A63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A947B12-0F33-1FCA-9DA9-A9477F205CCC}"/>
              </a:ext>
            </a:extLst>
          </p:cNvPr>
          <p:cNvSpPr>
            <a:spLocks noGrp="1" noRot="1" noChangeAspect="1"/>
          </p:cNvSpPr>
          <p:nvPr>
            <p:ph type="sldImg"/>
          </p:nvPr>
        </p:nvSpPr>
        <p:spPr>
          <a:xfrm>
            <a:off x="409575" y="698500"/>
            <a:ext cx="6192838" cy="3484563"/>
          </a:xfrm>
        </p:spPr>
      </p:sp>
      <p:sp>
        <p:nvSpPr>
          <p:cNvPr id="3" name="Notes Placeholder 2">
            <a:extLst>
              <a:ext uri="{FF2B5EF4-FFF2-40B4-BE49-F238E27FC236}">
                <a16:creationId xmlns:a16="http://schemas.microsoft.com/office/drawing/2014/main" id="{9A3BF687-21BC-4DDE-00D1-04BFA1DA24FE}"/>
              </a:ext>
            </a:extLst>
          </p:cNvPr>
          <p:cNvSpPr>
            <a:spLocks noGrp="1"/>
          </p:cNvSpPr>
          <p:nvPr>
            <p:ph type="body" idx="1"/>
          </p:nvPr>
        </p:nvSpPr>
        <p:spPr/>
        <p:txBody>
          <a:bodyPr/>
          <a:lstStyle/>
          <a:p>
            <a:r>
              <a:rPr lang="en-US" sz="1200" b="1" dirty="0" err="1"/>
              <a:t>Notas</a:t>
            </a:r>
            <a:r>
              <a:rPr lang="en-US" sz="1200" b="1" dirty="0"/>
              <a:t> do </a:t>
            </a:r>
            <a:r>
              <a:rPr lang="en-US" sz="1200" b="1" dirty="0" err="1"/>
              <a:t>instrutor</a:t>
            </a:r>
            <a:r>
              <a:rPr lang="en-US" sz="1200" b="1" dirty="0"/>
              <a:t>: </a:t>
            </a:r>
          </a:p>
          <a:p>
            <a:pPr marL="0" indent="0">
              <a:buFont typeface="Wingdings" panose="05000000000000000000" pitchFamily="2" charset="2"/>
              <a:buNone/>
            </a:pPr>
            <a:endParaRPr lang="en-US" sz="1200" b="1" i="0" dirty="0"/>
          </a:p>
          <a:p>
            <a:pPr marL="171450" indent="-171450">
              <a:buFont typeface="Wingdings" panose="05000000000000000000" pitchFamily="2" charset="2"/>
              <a:buChar char="v"/>
            </a:pPr>
            <a:r>
              <a:rPr lang="en-US" sz="1200" b="1" i="1" dirty="0" err="1"/>
              <a:t>Dê</a:t>
            </a:r>
            <a:r>
              <a:rPr lang="en-US" sz="1200" b="1" i="1" dirty="0"/>
              <a:t> </a:t>
            </a:r>
            <a:r>
              <a:rPr lang="en-US" sz="1200" b="1" i="1" dirty="0" err="1"/>
              <a:t>aos</a:t>
            </a:r>
            <a:r>
              <a:rPr lang="en-US" sz="1200" b="1" i="1" dirty="0"/>
              <a:t> </a:t>
            </a:r>
            <a:r>
              <a:rPr lang="en-US" sz="1200" b="1" i="1" dirty="0" err="1"/>
              <a:t>participantes</a:t>
            </a:r>
            <a:r>
              <a:rPr lang="en-US" sz="1200" b="1" i="1" dirty="0"/>
              <a:t> a </a:t>
            </a:r>
            <a:r>
              <a:rPr lang="en-US" sz="1200" b="1" i="1" dirty="0" err="1"/>
              <a:t>oportunidade</a:t>
            </a:r>
            <a:r>
              <a:rPr lang="en-US" sz="1200" b="1" i="1" dirty="0"/>
              <a:t> de </a:t>
            </a:r>
            <a:r>
              <a:rPr lang="en-US" sz="1200" b="1" i="1" dirty="0" err="1"/>
              <a:t>rever</a:t>
            </a:r>
            <a:r>
              <a:rPr lang="en-US" sz="1200" b="1" i="1" dirty="0"/>
              <a:t> a </a:t>
            </a:r>
            <a:r>
              <a:rPr lang="en-US" sz="1200" b="1" i="1" dirty="0" err="1"/>
              <a:t>Tabela</a:t>
            </a:r>
            <a:r>
              <a:rPr lang="en-US" sz="1200" b="1" i="1" dirty="0"/>
              <a:t> 1 e </a:t>
            </a:r>
            <a:r>
              <a:rPr lang="en-US" sz="1200" b="1" i="1" dirty="0" err="1"/>
              <a:t>calcular</a:t>
            </a:r>
            <a:r>
              <a:rPr lang="en-US" sz="1200" b="1" i="1" dirty="0"/>
              <a:t> a taxa de </a:t>
            </a:r>
            <a:r>
              <a:rPr lang="en-US" sz="1200" b="1" i="1" dirty="0" err="1"/>
              <a:t>letalidade</a:t>
            </a:r>
            <a:r>
              <a:rPr lang="en-US" sz="1200" b="1" i="1" dirty="0"/>
              <a:t> antes de </a:t>
            </a:r>
            <a:r>
              <a:rPr lang="en-US" sz="1200" b="1" i="1" dirty="0" err="1"/>
              <a:t>passar</a:t>
            </a:r>
            <a:r>
              <a:rPr lang="en-US" sz="1200" b="1" i="1" dirty="0"/>
              <a:t> para o </a:t>
            </a:r>
            <a:r>
              <a:rPr lang="en-US" sz="1200" b="1" i="1" dirty="0" err="1"/>
              <a:t>diapositivo</a:t>
            </a:r>
            <a:r>
              <a:rPr lang="en-US" sz="1200" b="1" i="1" dirty="0"/>
              <a:t> </a:t>
            </a:r>
            <a:r>
              <a:rPr lang="en-US" sz="1200" b="1" i="1" dirty="0" err="1"/>
              <a:t>seguinte</a:t>
            </a:r>
            <a:r>
              <a:rPr lang="en-US" sz="1200" b="1" i="1" dirty="0"/>
              <a:t> com a </a:t>
            </a:r>
            <a:r>
              <a:rPr lang="en-US" sz="1200" b="1" i="1" dirty="0" err="1"/>
              <a:t>resposta</a:t>
            </a:r>
            <a:r>
              <a:rPr lang="en-US" sz="1200" b="1" i="1" dirty="0"/>
              <a:t>.  </a:t>
            </a:r>
          </a:p>
          <a:p>
            <a:pPr marL="171450" indent="-171450">
              <a:buFont typeface="Wingdings" panose="05000000000000000000" pitchFamily="2" charset="2"/>
              <a:buChar char="v"/>
            </a:pPr>
            <a:endParaRPr lang="en-US" sz="1200" b="1" i="1" dirty="0"/>
          </a:p>
          <a:p>
            <a:pPr marL="171450" indent="-171450">
              <a:buFont typeface="Wingdings" panose="05000000000000000000" pitchFamily="2" charset="2"/>
              <a:buChar char="§"/>
            </a:pPr>
            <a:r>
              <a:rPr lang="en-US" sz="1200" b="1" i="1" dirty="0"/>
              <a:t>&lt;CLICAR&gt; </a:t>
            </a:r>
            <a:r>
              <a:rPr lang="en-US" sz="1200" b="0" i="0" dirty="0"/>
              <a:t>para o </a:t>
            </a:r>
            <a:r>
              <a:rPr lang="en-US" sz="1200" b="0" i="0" dirty="0" err="1"/>
              <a:t>diapositivo</a:t>
            </a:r>
            <a:r>
              <a:rPr lang="en-US" sz="1200" b="0" i="0" dirty="0"/>
              <a:t> </a:t>
            </a:r>
            <a:r>
              <a:rPr lang="en-US" sz="1200" b="0" i="0" dirty="0" err="1"/>
              <a:t>seguinte</a:t>
            </a:r>
            <a:r>
              <a:rPr lang="en-US" sz="1200" b="0" i="0" dirty="0"/>
              <a:t> com a </a:t>
            </a:r>
            <a:r>
              <a:rPr lang="en-US" sz="1200" b="0" i="0" dirty="0" err="1"/>
              <a:t>resposta</a:t>
            </a:r>
            <a:r>
              <a:rPr lang="en-US" sz="1200" b="0" i="0" dirty="0"/>
              <a:t>.</a:t>
            </a:r>
          </a:p>
        </p:txBody>
      </p:sp>
      <p:sp>
        <p:nvSpPr>
          <p:cNvPr id="4" name="Slide Number Placeholder 3">
            <a:extLst>
              <a:ext uri="{FF2B5EF4-FFF2-40B4-BE49-F238E27FC236}">
                <a16:creationId xmlns:a16="http://schemas.microsoft.com/office/drawing/2014/main" id="{5CB5F602-8EE1-1EB7-7BB0-CC150C209B30}"/>
              </a:ext>
            </a:extLst>
          </p:cNvPr>
          <p:cNvSpPr>
            <a:spLocks noGrp="1"/>
          </p:cNvSpPr>
          <p:nvPr>
            <p:ph type="sldNum" sz="quarter" idx="5"/>
          </p:nvPr>
        </p:nvSpPr>
        <p:spPr/>
        <p:txBody>
          <a:bodyPr/>
          <a:lstStyle/>
          <a:p>
            <a:pPr>
              <a:defRPr/>
            </a:pPr>
            <a:fld id="{F5F56037-6788-433A-A7B1-BC071E3268D5}" type="slidenum">
              <a:rPr lang="en-US" altLang="en-US" smtClean="0"/>
              <a:t>36</a:t>
            </a:fld>
            <a:endParaRPr lang="en-US" altLang="en-US"/>
          </a:p>
        </p:txBody>
      </p:sp>
    </p:spTree>
    <p:extLst>
      <p:ext uri="{BB962C8B-B14F-4D97-AF65-F5344CB8AC3E}">
        <p14:creationId xmlns:p14="http://schemas.microsoft.com/office/powerpoint/2010/main" val="119193170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en-US" sz="1200" b="1" dirty="0"/>
              <a:t>Notas do instrutor:</a:t>
            </a:r>
          </a:p>
          <a:p>
            <a:pPr lvl="0"/>
            <a:endParaRPr lang="en-US" sz="1200" dirty="0">
              <a:latin typeface="Arial" panose="020B0604020202020204" pitchFamily="34" charset="0"/>
              <a:cs typeface="Arial" panose="020B0604020202020204" pitchFamily="34" charset="0"/>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i="0" u="sng" dirty="0" err="1">
                <a:latin typeface="Arial" panose="020B0604020202020204" pitchFamily="34" charset="0"/>
                <a:cs typeface="Arial" panose="020B0604020202020204" pitchFamily="34" charset="0"/>
              </a:rPr>
              <a:t>Dizer</a:t>
            </a:r>
            <a:r>
              <a:rPr lang="en-US" sz="1200" b="1" i="0" u="sng" dirty="0">
                <a:latin typeface="Arial" panose="020B0604020202020204" pitchFamily="34" charset="0"/>
                <a:cs typeface="Arial" panose="020B0604020202020204" pitchFamily="34" charset="0"/>
              </a:rPr>
              <a:t>:</a:t>
            </a:r>
            <a:r>
              <a:rPr lang="en-US" sz="1200" b="1" i="0" u="none" dirty="0">
                <a:latin typeface="Arial" panose="020B0604020202020204" pitchFamily="34" charset="0"/>
                <a:cs typeface="Arial" panose="020B0604020202020204" pitchFamily="34" charset="0"/>
              </a:rPr>
              <a:t> </a:t>
            </a:r>
            <a:r>
              <a:rPr lang="en-US" sz="1200" b="0" i="0" u="none" dirty="0" err="1">
                <a:latin typeface="Arial" panose="020B0604020202020204" pitchFamily="34" charset="0"/>
                <a:cs typeface="Arial" panose="020B0604020202020204" pitchFamily="34" charset="0"/>
              </a:rPr>
              <a:t>Quantos</a:t>
            </a:r>
            <a:r>
              <a:rPr lang="en-US" sz="1200" b="0" i="0" u="none" dirty="0">
                <a:latin typeface="Arial" panose="020B0604020202020204" pitchFamily="34" charset="0"/>
                <a:cs typeface="Arial" panose="020B0604020202020204" pitchFamily="34" charset="0"/>
              </a:rPr>
              <a:t> de vós acertaram na resposta certa? </a:t>
            </a:r>
            <a:r>
              <a:rPr lang="en-US" sz="1200" b="1" i="0" u="none" dirty="0">
                <a:effectLst/>
                <a:latin typeface="Arial" panose="020B0604020202020204" pitchFamily="34" charset="0"/>
                <a:ea typeface="Times New Roman" panose="02020603050405020304" pitchFamily="18" charset="0"/>
              </a:rPr>
              <a:t>Resposta: </a:t>
            </a:r>
            <a:r>
              <a:rPr lang="it-IT" sz="1200" i="1" dirty="0">
                <a:effectLst/>
                <a:latin typeface="Arial" panose="020B0604020202020204" pitchFamily="34" charset="0"/>
                <a:ea typeface="Times New Roman" panose="02020603050405020304" pitchFamily="18" charset="0"/>
              </a:rPr>
              <a:t>CFR da gripe de 2019 = (1143 / 762.653) x 100% = 0,15%.</a:t>
            </a:r>
            <a:endParaRPr lang="en-US" sz="1200" dirty="0">
              <a:effectLst/>
              <a:latin typeface="Arial" panose="020B0604020202020204" pitchFamily="34" charset="0"/>
              <a:ea typeface="MS Mincho" panose="02020609040205080304" pitchFamily="49" charset="-128"/>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en-US" sz="1200" i="0" dirty="0">
              <a:effectLst/>
              <a:latin typeface="Arial" panose="020B0604020202020204" pitchFamily="34" charset="0"/>
              <a:ea typeface="MS Mincho" panose="02020609040205080304" pitchFamily="49" charset="-128"/>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i="0" u="sng" dirty="0">
                <a:latin typeface="Arial" panose="020B0604020202020204" pitchFamily="34" charset="0"/>
                <a:cs typeface="Arial" panose="020B0604020202020204" pitchFamily="34" charset="0"/>
              </a:rPr>
              <a:t>Confirmar</a:t>
            </a:r>
            <a:r>
              <a:rPr lang="en-US" sz="1200" b="1" i="0" u="none" dirty="0">
                <a:latin typeface="Arial" panose="020B0604020202020204" pitchFamily="34" charset="0"/>
                <a:cs typeface="Arial" panose="020B0604020202020204" pitchFamily="34" charset="0"/>
              </a:rPr>
              <a:t> </a:t>
            </a:r>
            <a:r>
              <a:rPr lang="en-US" sz="1200" b="0" i="0" u="none" dirty="0">
                <a:latin typeface="Arial" panose="020B0604020202020204" pitchFamily="34" charset="0"/>
                <a:cs typeface="Arial" panose="020B0604020202020204" pitchFamily="34" charset="0"/>
              </a:rPr>
              <a:t>a(s) resposta(s).</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en-US" sz="1200" b="0" i="0" u="none" dirty="0">
              <a:latin typeface="Arial" panose="020B0604020202020204" pitchFamily="34" charset="0"/>
              <a:cs typeface="Arial" panose="020B0604020202020204" pitchFamily="34" charset="0"/>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i="0" u="sng" dirty="0">
                <a:latin typeface="Arial" panose="020B0604020202020204" pitchFamily="34" charset="0"/>
                <a:cs typeface="Arial" panose="020B0604020202020204" pitchFamily="34" charset="0"/>
              </a:rPr>
              <a:t>Perguntar:</a:t>
            </a:r>
            <a:r>
              <a:rPr lang="en-US" sz="1200" b="0" i="0" u="none" dirty="0">
                <a:latin typeface="Arial" panose="020B0604020202020204" pitchFamily="34" charset="0"/>
                <a:cs typeface="Arial" panose="020B0604020202020204" pitchFamily="34" charset="0"/>
              </a:rPr>
              <a:t>  Que perguntas tens?</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en-US" sz="1200" b="0" i="0" u="none" dirty="0">
              <a:latin typeface="Arial" panose="020B0604020202020204" pitchFamily="34" charset="0"/>
              <a:cs typeface="Arial" panose="020B0604020202020204" pitchFamily="34" charset="0"/>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i="0" u="sng" dirty="0">
                <a:latin typeface="Arial" panose="020B0604020202020204" pitchFamily="34" charset="0"/>
                <a:cs typeface="Arial" panose="020B0604020202020204" pitchFamily="34" charset="0"/>
              </a:rPr>
              <a:t>Responder</a:t>
            </a:r>
            <a:r>
              <a:rPr lang="en-US" sz="1200" b="0" i="0" u="none" dirty="0">
                <a:latin typeface="Arial" panose="020B0604020202020204" pitchFamily="34" charset="0"/>
                <a:cs typeface="Arial" panose="020B0604020202020204" pitchFamily="34" charset="0"/>
              </a:rPr>
              <a:t> às perguntas, se necessário.</a:t>
            </a:r>
            <a:endParaRPr lang="en-US" sz="1200" dirty="0"/>
          </a:p>
          <a:p>
            <a:pPr lvl="2"/>
            <a:endParaRPr lang="en-US" sz="1200" dirty="0"/>
          </a:p>
          <a:p>
            <a:pPr marL="0" marR="0">
              <a:spcBef>
                <a:spcPts val="0"/>
              </a:spcBef>
              <a:spcAft>
                <a:spcPts val="300"/>
              </a:spcAft>
            </a:pPr>
            <a:r>
              <a:rPr lang="en-US" sz="1200" i="1" dirty="0">
                <a:effectLst/>
                <a:latin typeface="Arial" panose="020B0604020202020204" pitchFamily="34" charset="0"/>
                <a:ea typeface="Times New Roman" panose="02020603050405020304" pitchFamily="18" charset="0"/>
              </a:rPr>
              <a:t> </a:t>
            </a:r>
            <a:endParaRPr lang="en-US" sz="1200" dirty="0">
              <a:effectLst/>
              <a:latin typeface="Arial" panose="020B0604020202020204" pitchFamily="34" charset="0"/>
              <a:ea typeface="MS Mincho" panose="02020609040205080304" pitchFamily="49" charset="-128"/>
            </a:endParaRPr>
          </a:p>
          <a:p>
            <a:pPr lvl="2"/>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37</a:t>
            </a:fld>
            <a:endParaRPr lang="en-US" altLang="en-US"/>
          </a:p>
        </p:txBody>
      </p:sp>
    </p:spTree>
    <p:extLst>
      <p:ext uri="{BB962C8B-B14F-4D97-AF65-F5344CB8AC3E}">
        <p14:creationId xmlns:p14="http://schemas.microsoft.com/office/powerpoint/2010/main" val="89331895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en-US" sz="1200" b="1" dirty="0"/>
              <a:t>Notas do </a:t>
            </a:r>
            <a:r>
              <a:rPr lang="en-US" sz="1200" b="1" dirty="0" err="1"/>
              <a:t>instrutor</a:t>
            </a:r>
            <a:r>
              <a:rPr lang="en-US" sz="1200" b="1" dirty="0"/>
              <a:t>: </a:t>
            </a:r>
          </a:p>
          <a:p>
            <a:pPr lvl="0"/>
            <a:endParaRPr lang="en-US" sz="1200" dirty="0">
              <a:latin typeface="Arial" panose="020B0604020202020204" pitchFamily="34" charset="0"/>
              <a:cs typeface="Arial" panose="020B0604020202020204" pitchFamily="34" charset="0"/>
            </a:endParaRPr>
          </a:p>
          <a:p>
            <a:pPr marL="171450" marR="0" indent="-171450">
              <a:spcBef>
                <a:spcPts val="0"/>
              </a:spcBef>
              <a:spcAft>
                <a:spcPts val="0"/>
              </a:spcAft>
              <a:buFont typeface="Wingdings" panose="05000000000000000000" pitchFamily="2" charset="2"/>
              <a:buChar char="§"/>
              <a:tabLst>
                <a:tab pos="841375" algn="l"/>
              </a:tabLst>
            </a:pPr>
            <a:r>
              <a:rPr lang="en-US" sz="1200" b="1" i="0" u="sng" dirty="0" err="1">
                <a:latin typeface="Arial" panose="020B0604020202020204" pitchFamily="34" charset="0"/>
                <a:cs typeface="Arial" panose="020B0604020202020204" pitchFamily="34" charset="0"/>
              </a:rPr>
              <a:t>Digamos</a:t>
            </a:r>
            <a:r>
              <a:rPr lang="en-US" sz="1200" b="1" i="0" u="sng" dirty="0">
                <a:latin typeface="Arial" panose="020B0604020202020204" pitchFamily="34" charset="0"/>
                <a:cs typeface="Arial" panose="020B0604020202020204" pitchFamily="34" charset="0"/>
              </a:rPr>
              <a:t> que</a:t>
            </a:r>
            <a:r>
              <a:rPr lang="en-US" sz="1200" b="1" i="0" u="none" dirty="0">
                <a:latin typeface="Arial" panose="020B0604020202020204" pitchFamily="34" charset="0"/>
                <a:cs typeface="Arial" panose="020B0604020202020204" pitchFamily="34" charset="0"/>
              </a:rPr>
              <a:t> </a:t>
            </a:r>
            <a:r>
              <a:rPr lang="en-US" sz="1800" dirty="0">
                <a:effectLst/>
                <a:latin typeface="Arial" panose="020B0604020202020204" pitchFamily="34" charset="0"/>
                <a:ea typeface="Arial" panose="020B0604020202020204" pitchFamily="34" charset="0"/>
              </a:rPr>
              <a:t>a </a:t>
            </a:r>
            <a:r>
              <a:rPr lang="en-US" sz="1800" dirty="0" err="1">
                <a:effectLst/>
                <a:latin typeface="Arial" panose="020B0604020202020204" pitchFamily="34" charset="0"/>
                <a:ea typeface="Arial" panose="020B0604020202020204" pitchFamily="34" charset="0"/>
              </a:rPr>
              <a:t>província</a:t>
            </a:r>
            <a:r>
              <a:rPr lang="en-US" sz="1800" dirty="0">
                <a:effectLst/>
                <a:latin typeface="Arial" panose="020B0604020202020204" pitchFamily="34" charset="0"/>
                <a:ea typeface="Arial" panose="020B0604020202020204" pitchFamily="34" charset="0"/>
              </a:rPr>
              <a:t> D </a:t>
            </a:r>
            <a:r>
              <a:rPr lang="en-US" sz="1800" dirty="0" err="1">
                <a:effectLst/>
                <a:latin typeface="Arial" panose="020B0604020202020204" pitchFamily="34" charset="0"/>
                <a:ea typeface="Arial" panose="020B0604020202020204" pitchFamily="34" charset="0"/>
              </a:rPr>
              <a:t>teve</a:t>
            </a:r>
            <a:r>
              <a:rPr lang="en-US" sz="1800" dirty="0">
                <a:effectLst/>
                <a:latin typeface="Arial" panose="020B0604020202020204" pitchFamily="34" charset="0"/>
                <a:ea typeface="Arial" panose="020B0604020202020204" pitchFamily="34" charset="0"/>
              </a:rPr>
              <a:t> </a:t>
            </a:r>
            <a:r>
              <a:rPr lang="en-US" sz="1800" dirty="0" err="1">
                <a:effectLst/>
                <a:latin typeface="Arial" panose="020B0604020202020204" pitchFamily="34" charset="0"/>
                <a:ea typeface="Arial" panose="020B0604020202020204" pitchFamily="34" charset="0"/>
              </a:rPr>
              <a:t>mais</a:t>
            </a:r>
            <a:r>
              <a:rPr lang="en-US" sz="1800" dirty="0">
                <a:effectLst/>
                <a:latin typeface="Arial" panose="020B0604020202020204" pitchFamily="34" charset="0"/>
                <a:ea typeface="Arial" panose="020B0604020202020204" pitchFamily="34" charset="0"/>
              </a:rPr>
              <a:t> </a:t>
            </a:r>
            <a:r>
              <a:rPr lang="en-US" sz="1800" dirty="0" err="1">
                <a:effectLst/>
                <a:latin typeface="Arial" panose="020B0604020202020204" pitchFamily="34" charset="0"/>
                <a:ea typeface="Arial" panose="020B0604020202020204" pitchFamily="34" charset="0"/>
              </a:rPr>
              <a:t>mortes</a:t>
            </a:r>
            <a:r>
              <a:rPr lang="en-US" sz="1800" dirty="0">
                <a:effectLst/>
                <a:latin typeface="Arial" panose="020B0604020202020204" pitchFamily="34" charset="0"/>
                <a:ea typeface="Arial" panose="020B0604020202020204" pitchFamily="34" charset="0"/>
              </a:rPr>
              <a:t> do que a </a:t>
            </a:r>
            <a:r>
              <a:rPr lang="en-US" sz="1800" dirty="0" err="1">
                <a:effectLst/>
                <a:latin typeface="Arial" panose="020B0604020202020204" pitchFamily="34" charset="0"/>
                <a:ea typeface="Arial" panose="020B0604020202020204" pitchFamily="34" charset="0"/>
              </a:rPr>
              <a:t>província</a:t>
            </a:r>
            <a:r>
              <a:rPr lang="en-US" sz="1800" dirty="0">
                <a:effectLst/>
                <a:latin typeface="Arial" panose="020B0604020202020204" pitchFamily="34" charset="0"/>
                <a:ea typeface="Arial" panose="020B0604020202020204" pitchFamily="34" charset="0"/>
              </a:rPr>
              <a:t> F. </a:t>
            </a:r>
            <a:r>
              <a:rPr lang="en-US" sz="1800" dirty="0" err="1">
                <a:effectLst/>
                <a:latin typeface="Arial" panose="020B0604020202020204" pitchFamily="34" charset="0"/>
                <a:ea typeface="Arial" panose="020B0604020202020204" pitchFamily="34" charset="0"/>
              </a:rPr>
              <a:t>Então</a:t>
            </a:r>
            <a:r>
              <a:rPr lang="en-US" sz="1800" dirty="0">
                <a:effectLst/>
                <a:latin typeface="Arial" panose="020B0604020202020204" pitchFamily="34" charset="0"/>
                <a:ea typeface="Arial" panose="020B0604020202020204" pitchFamily="34" charset="0"/>
              </a:rPr>
              <a:t>, </a:t>
            </a:r>
            <a:r>
              <a:rPr lang="en-US" sz="1800" dirty="0" err="1">
                <a:effectLst/>
                <a:latin typeface="Arial" panose="020B0604020202020204" pitchFamily="34" charset="0"/>
                <a:ea typeface="Arial" panose="020B0604020202020204" pitchFamily="34" charset="0"/>
              </a:rPr>
              <a:t>porque</a:t>
            </a:r>
            <a:r>
              <a:rPr lang="en-US" sz="1800" dirty="0">
                <a:effectLst/>
                <a:latin typeface="Arial" panose="020B0604020202020204" pitchFamily="34" charset="0"/>
                <a:ea typeface="Arial" panose="020B0604020202020204" pitchFamily="34" charset="0"/>
              </a:rPr>
              <a:t> é que a taxa de </a:t>
            </a:r>
            <a:r>
              <a:rPr lang="en-US" sz="1800" dirty="0" err="1">
                <a:effectLst/>
                <a:latin typeface="Arial" panose="020B0604020202020204" pitchFamily="34" charset="0"/>
                <a:ea typeface="Arial" panose="020B0604020202020204" pitchFamily="34" charset="0"/>
              </a:rPr>
              <a:t>mortalidade</a:t>
            </a:r>
            <a:r>
              <a:rPr lang="en-US" sz="1800" dirty="0">
                <a:effectLst/>
                <a:latin typeface="Arial" panose="020B0604020202020204" pitchFamily="34" charset="0"/>
                <a:ea typeface="Arial" panose="020B0604020202020204" pitchFamily="34" charset="0"/>
              </a:rPr>
              <a:t> na </a:t>
            </a:r>
            <a:r>
              <a:rPr lang="en-US" sz="1800" dirty="0" err="1">
                <a:effectLst/>
                <a:latin typeface="Arial" panose="020B0604020202020204" pitchFamily="34" charset="0"/>
                <a:ea typeface="Arial" panose="020B0604020202020204" pitchFamily="34" charset="0"/>
              </a:rPr>
              <a:t>província</a:t>
            </a:r>
            <a:r>
              <a:rPr lang="en-US" sz="1800" dirty="0">
                <a:effectLst/>
                <a:latin typeface="Arial" panose="020B0604020202020204" pitchFamily="34" charset="0"/>
                <a:ea typeface="Arial" panose="020B0604020202020204" pitchFamily="34" charset="0"/>
              </a:rPr>
              <a:t> F </a:t>
            </a:r>
            <a:r>
              <a:rPr lang="en-US" sz="1800" dirty="0" err="1">
                <a:effectLst/>
                <a:latin typeface="Arial" panose="020B0604020202020204" pitchFamily="34" charset="0"/>
                <a:ea typeface="Arial" panose="020B0604020202020204" pitchFamily="34" charset="0"/>
              </a:rPr>
              <a:t>foi</a:t>
            </a:r>
            <a:r>
              <a:rPr lang="en-US" sz="1800" dirty="0">
                <a:effectLst/>
                <a:latin typeface="Arial" panose="020B0604020202020204" pitchFamily="34" charset="0"/>
                <a:ea typeface="Arial" panose="020B0604020202020204" pitchFamily="34" charset="0"/>
              </a:rPr>
              <a:t> </a:t>
            </a:r>
            <a:r>
              <a:rPr lang="en-US" sz="1800" dirty="0" err="1">
                <a:effectLst/>
                <a:latin typeface="Arial" panose="020B0604020202020204" pitchFamily="34" charset="0"/>
                <a:ea typeface="Arial" panose="020B0604020202020204" pitchFamily="34" charset="0"/>
              </a:rPr>
              <a:t>mais</a:t>
            </a:r>
            <a:r>
              <a:rPr lang="en-US" sz="1800" dirty="0">
                <a:effectLst/>
                <a:latin typeface="Arial" panose="020B0604020202020204" pitchFamily="34" charset="0"/>
                <a:ea typeface="Arial" panose="020B0604020202020204" pitchFamily="34" charset="0"/>
              </a:rPr>
              <a:t> </a:t>
            </a:r>
            <a:r>
              <a:rPr lang="en-US" sz="1800" dirty="0" err="1">
                <a:effectLst/>
                <a:latin typeface="Arial" panose="020B0604020202020204" pitchFamily="34" charset="0"/>
                <a:ea typeface="Arial" panose="020B0604020202020204" pitchFamily="34" charset="0"/>
              </a:rPr>
              <a:t>elevada</a:t>
            </a:r>
            <a:r>
              <a:rPr lang="en-US" sz="1800" dirty="0">
                <a:effectLst/>
                <a:latin typeface="Arial" panose="020B0604020202020204" pitchFamily="34" charset="0"/>
                <a:ea typeface="Arial" panose="020B0604020202020204" pitchFamily="34" charset="0"/>
              </a:rPr>
              <a:t> do que a taxa de </a:t>
            </a:r>
            <a:r>
              <a:rPr lang="en-US" sz="1800" dirty="0" err="1">
                <a:effectLst/>
                <a:latin typeface="Arial" panose="020B0604020202020204" pitchFamily="34" charset="0"/>
                <a:ea typeface="Arial" panose="020B0604020202020204" pitchFamily="34" charset="0"/>
              </a:rPr>
              <a:t>mortalidade</a:t>
            </a:r>
            <a:r>
              <a:rPr lang="en-US" sz="1800" dirty="0">
                <a:effectLst/>
                <a:latin typeface="Arial" panose="020B0604020202020204" pitchFamily="34" charset="0"/>
                <a:ea typeface="Arial" panose="020B0604020202020204" pitchFamily="34" charset="0"/>
              </a:rPr>
              <a:t> na </a:t>
            </a:r>
            <a:r>
              <a:rPr lang="en-US" sz="1800" dirty="0" err="1">
                <a:effectLst/>
                <a:latin typeface="Arial" panose="020B0604020202020204" pitchFamily="34" charset="0"/>
                <a:ea typeface="Arial" panose="020B0604020202020204" pitchFamily="34" charset="0"/>
              </a:rPr>
              <a:t>província</a:t>
            </a:r>
            <a:r>
              <a:rPr lang="en-US" sz="1800" dirty="0">
                <a:effectLst/>
                <a:latin typeface="Arial" panose="020B0604020202020204" pitchFamily="34" charset="0"/>
                <a:ea typeface="Arial" panose="020B0604020202020204" pitchFamily="34" charset="0"/>
              </a:rPr>
              <a:t> D?</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en-US" sz="1200" dirty="0">
              <a:effectLst/>
              <a:latin typeface="Arial" panose="020B0604020202020204" pitchFamily="34" charset="0"/>
              <a:ea typeface="MS Mincho" panose="02020609040205080304" pitchFamily="49" charset="-128"/>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u="sng" dirty="0" err="1">
                <a:effectLst/>
                <a:latin typeface="Arial" panose="020B0604020202020204" pitchFamily="34" charset="0"/>
                <a:ea typeface="MS Mincho" panose="02020609040205080304" pitchFamily="49" charset="-128"/>
              </a:rPr>
              <a:t>Confirmar</a:t>
            </a:r>
            <a:r>
              <a:rPr lang="en-US" sz="1200" b="1" u="none" dirty="0">
                <a:effectLst/>
                <a:latin typeface="Arial" panose="020B0604020202020204" pitchFamily="34" charset="0"/>
                <a:ea typeface="MS Mincho" panose="02020609040205080304" pitchFamily="49" charset="-128"/>
              </a:rPr>
              <a:t> </a:t>
            </a:r>
            <a:r>
              <a:rPr lang="en-US" sz="1200" dirty="0">
                <a:effectLst/>
                <a:latin typeface="Arial" panose="020B0604020202020204" pitchFamily="34" charset="0"/>
                <a:ea typeface="MS Mincho" panose="02020609040205080304" pitchFamily="49" charset="-128"/>
              </a:rPr>
              <a:t>a(s) </a:t>
            </a:r>
            <a:r>
              <a:rPr lang="en-US" sz="1200" dirty="0" err="1">
                <a:effectLst/>
                <a:latin typeface="Arial" panose="020B0604020202020204" pitchFamily="34" charset="0"/>
                <a:ea typeface="MS Mincho" panose="02020609040205080304" pitchFamily="49" charset="-128"/>
              </a:rPr>
              <a:t>resposta</a:t>
            </a:r>
            <a:r>
              <a:rPr lang="en-US" sz="1200" dirty="0">
                <a:effectLst/>
                <a:latin typeface="Arial" panose="020B0604020202020204" pitchFamily="34" charset="0"/>
                <a:ea typeface="MS Mincho" panose="02020609040205080304" pitchFamily="49" charset="-128"/>
              </a:rPr>
              <a:t>(s). </a:t>
            </a:r>
            <a:r>
              <a:rPr lang="en-US" sz="1200" b="1" dirty="0">
                <a:effectLst/>
                <a:latin typeface="Arial" panose="020B0604020202020204" pitchFamily="34" charset="0"/>
                <a:ea typeface="MS Mincho" panose="02020609040205080304" pitchFamily="49" charset="-128"/>
              </a:rPr>
              <a:t>&lt;CLICAR&gt; </a:t>
            </a:r>
            <a:r>
              <a:rPr lang="en-US" sz="1200" dirty="0">
                <a:effectLst/>
                <a:latin typeface="Arial" panose="020B0604020202020204" pitchFamily="34" charset="0"/>
                <a:ea typeface="MS Mincho" panose="02020609040205080304" pitchFamily="49" charset="-128"/>
              </a:rPr>
              <a:t>para o </a:t>
            </a:r>
            <a:r>
              <a:rPr lang="en-US" sz="1200" dirty="0" err="1">
                <a:effectLst/>
                <a:latin typeface="Arial" panose="020B0604020202020204" pitchFamily="34" charset="0"/>
                <a:ea typeface="MS Mincho" panose="02020609040205080304" pitchFamily="49" charset="-128"/>
              </a:rPr>
              <a:t>diapositivo</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seguinte</a:t>
            </a:r>
            <a:r>
              <a:rPr lang="en-US" sz="1200" dirty="0">
                <a:effectLst/>
                <a:latin typeface="Arial" panose="020B0604020202020204" pitchFamily="34" charset="0"/>
                <a:ea typeface="MS Mincho" panose="02020609040205080304" pitchFamily="49" charset="-128"/>
              </a:rPr>
              <a:t> com a </a:t>
            </a:r>
            <a:r>
              <a:rPr lang="en-US" sz="1200" dirty="0" err="1">
                <a:effectLst/>
                <a:latin typeface="Arial" panose="020B0604020202020204" pitchFamily="34" charset="0"/>
                <a:ea typeface="MS Mincho" panose="02020609040205080304" pitchFamily="49" charset="-128"/>
              </a:rPr>
              <a:t>resposta</a:t>
            </a:r>
            <a:r>
              <a:rPr lang="en-US" sz="1200" dirty="0">
                <a:effectLst/>
                <a:latin typeface="Arial" panose="020B0604020202020204" pitchFamily="34" charset="0"/>
                <a:ea typeface="MS Mincho" panose="02020609040205080304" pitchFamily="49" charset="-128"/>
              </a:rPr>
              <a:t>.</a:t>
            </a:r>
          </a:p>
          <a:p>
            <a:pPr lvl="0"/>
            <a:endParaRPr lang="en-US" sz="1200" b="1" dirty="0"/>
          </a:p>
          <a:p>
            <a:pPr lvl="0"/>
            <a:endParaRPr lang="en-US" sz="2000" b="1" dirty="0"/>
          </a:p>
          <a:p>
            <a:pPr lvl="0"/>
            <a:endParaRPr lang="en-US" sz="2000" b="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38</a:t>
            </a:fld>
            <a:endParaRPr lang="en-US" altLang="en-US"/>
          </a:p>
        </p:txBody>
      </p:sp>
    </p:spTree>
    <p:extLst>
      <p:ext uri="{BB962C8B-B14F-4D97-AF65-F5344CB8AC3E}">
        <p14:creationId xmlns:p14="http://schemas.microsoft.com/office/powerpoint/2010/main" val="280220054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en-US" sz="1200" b="1" dirty="0"/>
              <a:t>Notas do </a:t>
            </a:r>
            <a:r>
              <a:rPr lang="en-US" sz="1200" b="1" dirty="0" err="1"/>
              <a:t>instrutor</a:t>
            </a:r>
            <a:r>
              <a:rPr lang="en-US" sz="1200" b="1" dirty="0"/>
              <a:t>:</a:t>
            </a:r>
          </a:p>
          <a:p>
            <a:pPr lvl="0"/>
            <a:endParaRPr lang="en-US" sz="1200" b="1" dirty="0"/>
          </a:p>
          <a:p>
            <a:pPr marL="171450" lvl="0" indent="-171450">
              <a:buFont typeface="Wingdings" panose="05000000000000000000" pitchFamily="2" charset="2"/>
              <a:buChar char="§"/>
            </a:pPr>
            <a:r>
              <a:rPr lang="en-US" sz="1200" b="1" i="0" u="sng" dirty="0" err="1">
                <a:latin typeface="Arial" panose="020B0604020202020204" pitchFamily="34" charset="0"/>
                <a:cs typeface="Arial" panose="020B0604020202020204" pitchFamily="34" charset="0"/>
              </a:rPr>
              <a:t>Dizer</a:t>
            </a:r>
            <a:r>
              <a:rPr lang="en-US" sz="1200" b="1" i="0" u="sng" dirty="0">
                <a:latin typeface="Arial" panose="020B0604020202020204" pitchFamily="34" charset="0"/>
                <a:cs typeface="Arial" panose="020B0604020202020204" pitchFamily="34" charset="0"/>
              </a:rPr>
              <a:t>:</a:t>
            </a:r>
            <a:r>
              <a:rPr lang="en-US" sz="1200" b="1" i="0" u="none" dirty="0">
                <a:latin typeface="Arial" panose="020B0604020202020204" pitchFamily="34" charset="0"/>
                <a:cs typeface="Arial" panose="020B0604020202020204" pitchFamily="34" charset="0"/>
              </a:rPr>
              <a:t> </a:t>
            </a:r>
            <a:r>
              <a:rPr lang="en-US" sz="1200" i="0" dirty="0">
                <a:effectLst/>
                <a:latin typeface="Arial" panose="020B0604020202020204" pitchFamily="34" charset="0"/>
                <a:ea typeface="MS Mincho" panose="02020609040205080304" pitchFamily="49" charset="-128"/>
              </a:rPr>
              <a:t>A taxa de </a:t>
            </a:r>
            <a:r>
              <a:rPr lang="en-US" sz="1200" i="0" dirty="0" err="1">
                <a:effectLst/>
                <a:latin typeface="Arial" panose="020B0604020202020204" pitchFamily="34" charset="0"/>
                <a:ea typeface="MS Mincho" panose="02020609040205080304" pitchFamily="49" charset="-128"/>
              </a:rPr>
              <a:t>letalidade</a:t>
            </a:r>
            <a:r>
              <a:rPr lang="en-US" sz="1200" i="0" dirty="0">
                <a:effectLst/>
                <a:latin typeface="Arial" panose="020B0604020202020204" pitchFamily="34" charset="0"/>
                <a:ea typeface="MS Mincho" panose="02020609040205080304" pitchFamily="49" charset="-128"/>
              </a:rPr>
              <a:t> é </a:t>
            </a:r>
            <a:r>
              <a:rPr lang="en-US" sz="1200" i="0" dirty="0" err="1">
                <a:effectLst/>
                <a:latin typeface="Arial" panose="020B0604020202020204" pitchFamily="34" charset="0"/>
                <a:ea typeface="MS Mincho" panose="02020609040205080304" pitchFamily="49" charset="-128"/>
              </a:rPr>
              <a:t>calculada</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como</a:t>
            </a:r>
            <a:r>
              <a:rPr lang="en-US" sz="1200" i="0" dirty="0">
                <a:effectLst/>
                <a:latin typeface="Arial" panose="020B0604020202020204" pitchFamily="34" charset="0"/>
                <a:ea typeface="MS Mincho" panose="02020609040205080304" pitchFamily="49" charset="-128"/>
              </a:rPr>
              <a:t> o </a:t>
            </a:r>
            <a:r>
              <a:rPr lang="en-US" sz="1200" i="0" dirty="0" err="1">
                <a:effectLst/>
                <a:latin typeface="Arial" panose="020B0604020202020204" pitchFamily="34" charset="0"/>
                <a:ea typeface="MS Mincho" panose="02020609040205080304" pitchFamily="49" charset="-128"/>
              </a:rPr>
              <a:t>número</a:t>
            </a:r>
            <a:r>
              <a:rPr lang="en-US" sz="1200" i="0" dirty="0">
                <a:effectLst/>
                <a:latin typeface="Arial" panose="020B0604020202020204" pitchFamily="34" charset="0"/>
                <a:ea typeface="MS Mincho" panose="02020609040205080304" pitchFamily="49" charset="-128"/>
              </a:rPr>
              <a:t> de </a:t>
            </a:r>
            <a:r>
              <a:rPr lang="en-US" sz="1200" i="0" dirty="0" err="1">
                <a:effectLst/>
                <a:latin typeface="Arial" panose="020B0604020202020204" pitchFamily="34" charset="0"/>
                <a:ea typeface="MS Mincho" panose="02020609040205080304" pitchFamily="49" charset="-128"/>
              </a:rPr>
              <a:t>mortes</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devidas</a:t>
            </a:r>
            <a:r>
              <a:rPr lang="en-US" sz="1200" i="0" dirty="0">
                <a:effectLst/>
                <a:latin typeface="Arial" panose="020B0604020202020204" pitchFamily="34" charset="0"/>
                <a:ea typeface="MS Mincho" panose="02020609040205080304" pitchFamily="49" charset="-128"/>
              </a:rPr>
              <a:t> a uma </a:t>
            </a:r>
            <a:r>
              <a:rPr lang="en-US" sz="1200" i="0" dirty="0" err="1">
                <a:effectLst/>
                <a:latin typeface="Arial" panose="020B0604020202020204" pitchFamily="34" charset="0"/>
                <a:ea typeface="MS Mincho" panose="02020609040205080304" pitchFamily="49" charset="-128"/>
              </a:rPr>
              <a:t>doença</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dividido</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pelo</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número</a:t>
            </a:r>
            <a:r>
              <a:rPr lang="en-US" sz="1200" i="0" dirty="0">
                <a:effectLst/>
                <a:latin typeface="Arial" panose="020B0604020202020204" pitchFamily="34" charset="0"/>
                <a:ea typeface="MS Mincho" panose="02020609040205080304" pitchFamily="49" charset="-128"/>
              </a:rPr>
              <a:t> total de </a:t>
            </a:r>
            <a:r>
              <a:rPr lang="en-US" sz="1200" i="0" dirty="0" err="1">
                <a:effectLst/>
                <a:latin typeface="Arial" panose="020B0604020202020204" pitchFamily="34" charset="0"/>
                <a:ea typeface="MS Mincho" panose="02020609040205080304" pitchFamily="49" charset="-128"/>
              </a:rPr>
              <a:t>casos</a:t>
            </a:r>
            <a:r>
              <a:rPr lang="en-US" sz="1200" i="0" dirty="0">
                <a:effectLst/>
                <a:latin typeface="Arial" panose="020B0604020202020204" pitchFamily="34" charset="0"/>
                <a:ea typeface="MS Mincho" panose="02020609040205080304" pitchFamily="49" charset="-128"/>
              </a:rPr>
              <a:t> da </a:t>
            </a:r>
            <a:r>
              <a:rPr lang="en-US" sz="1200" i="0" dirty="0" err="1">
                <a:effectLst/>
                <a:latin typeface="Arial" panose="020B0604020202020204" pitchFamily="34" charset="0"/>
                <a:ea typeface="MS Mincho" panose="02020609040205080304" pitchFamily="49" charset="-128"/>
              </a:rPr>
              <a:t>doença</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Embora</a:t>
            </a:r>
            <a:r>
              <a:rPr lang="en-US" sz="1200" i="0" dirty="0">
                <a:effectLst/>
                <a:latin typeface="Arial" panose="020B0604020202020204" pitchFamily="34" charset="0"/>
                <a:ea typeface="MS Mincho" panose="02020609040205080304" pitchFamily="49" charset="-128"/>
              </a:rPr>
              <a:t> a </a:t>
            </a:r>
            <a:r>
              <a:rPr lang="en-US" sz="1200" i="0" dirty="0" err="1">
                <a:effectLst/>
                <a:latin typeface="Arial" panose="020B0604020202020204" pitchFamily="34" charset="0"/>
                <a:ea typeface="MS Mincho" panose="02020609040205080304" pitchFamily="49" charset="-128"/>
              </a:rPr>
              <a:t>província</a:t>
            </a:r>
            <a:r>
              <a:rPr lang="en-US" sz="1200" i="0" dirty="0">
                <a:effectLst/>
                <a:latin typeface="Arial" panose="020B0604020202020204" pitchFamily="34" charset="0"/>
                <a:ea typeface="MS Mincho" panose="02020609040205080304" pitchFamily="49" charset="-128"/>
              </a:rPr>
              <a:t> D </a:t>
            </a:r>
            <a:r>
              <a:rPr lang="en-US" sz="1200" i="0" dirty="0" err="1">
                <a:effectLst/>
                <a:latin typeface="Arial" panose="020B0604020202020204" pitchFamily="34" charset="0"/>
                <a:ea typeface="MS Mincho" panose="02020609040205080304" pitchFamily="49" charset="-128"/>
              </a:rPr>
              <a:t>tenha</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tido</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mais</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mortes</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por</a:t>
            </a:r>
            <a:r>
              <a:rPr lang="en-US" sz="1200" i="0" dirty="0">
                <a:effectLst/>
                <a:latin typeface="Arial" panose="020B0604020202020204" pitchFamily="34" charset="0"/>
                <a:ea typeface="MS Mincho" panose="02020609040205080304" pitchFamily="49" charset="-128"/>
              </a:rPr>
              <a:t> gripe, a </a:t>
            </a:r>
            <a:r>
              <a:rPr lang="en-US" sz="1200" i="0" dirty="0" err="1">
                <a:effectLst/>
                <a:latin typeface="Arial" panose="020B0604020202020204" pitchFamily="34" charset="0"/>
                <a:ea typeface="MS Mincho" panose="02020609040205080304" pitchFamily="49" charset="-128"/>
              </a:rPr>
              <a:t>frequência</a:t>
            </a:r>
            <a:r>
              <a:rPr lang="en-US" sz="1200" i="0" dirty="0">
                <a:effectLst/>
                <a:latin typeface="Arial" panose="020B0604020202020204" pitchFamily="34" charset="0"/>
                <a:ea typeface="MS Mincho" panose="02020609040205080304" pitchFamily="49" charset="-128"/>
              </a:rPr>
              <a:t> de </a:t>
            </a:r>
            <a:r>
              <a:rPr lang="en-US" sz="1200" i="0" dirty="0" err="1">
                <a:effectLst/>
                <a:latin typeface="Arial" panose="020B0604020202020204" pitchFamily="34" charset="0"/>
                <a:ea typeface="MS Mincho" panose="02020609040205080304" pitchFamily="49" charset="-128"/>
              </a:rPr>
              <a:t>mortes</a:t>
            </a:r>
            <a:r>
              <a:rPr lang="en-US" sz="1200" i="0" dirty="0">
                <a:effectLst/>
                <a:latin typeface="Arial" panose="020B0604020202020204" pitchFamily="34" charset="0"/>
                <a:ea typeface="MS Mincho" panose="02020609040205080304" pitchFamily="49" charset="-128"/>
              </a:rPr>
              <a:t> entre </a:t>
            </a:r>
            <a:r>
              <a:rPr lang="en-US" sz="1200" i="0" dirty="0" err="1">
                <a:effectLst/>
                <a:latin typeface="Arial" panose="020B0604020202020204" pitchFamily="34" charset="0"/>
                <a:ea typeface="MS Mincho" panose="02020609040205080304" pitchFamily="49" charset="-128"/>
              </a:rPr>
              <a:t>os</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casos</a:t>
            </a:r>
            <a:r>
              <a:rPr lang="en-US" sz="1200" i="0" dirty="0">
                <a:effectLst/>
                <a:latin typeface="Arial" panose="020B0604020202020204" pitchFamily="34" charset="0"/>
                <a:ea typeface="MS Mincho" panose="02020609040205080304" pitchFamily="49" charset="-128"/>
              </a:rPr>
              <a:t> na </a:t>
            </a:r>
            <a:r>
              <a:rPr lang="en-US" sz="1200" i="0" dirty="0" err="1">
                <a:effectLst/>
                <a:latin typeface="Arial" panose="020B0604020202020204" pitchFamily="34" charset="0"/>
                <a:ea typeface="MS Mincho" panose="02020609040205080304" pitchFamily="49" charset="-128"/>
              </a:rPr>
              <a:t>província</a:t>
            </a:r>
            <a:r>
              <a:rPr lang="en-US" sz="1200" i="0" dirty="0">
                <a:effectLst/>
                <a:latin typeface="Arial" panose="020B0604020202020204" pitchFamily="34" charset="0"/>
                <a:ea typeface="MS Mincho" panose="02020609040205080304" pitchFamily="49" charset="-128"/>
              </a:rPr>
              <a:t> F </a:t>
            </a:r>
            <a:r>
              <a:rPr lang="en-US" sz="1200" i="0" dirty="0" err="1">
                <a:effectLst/>
                <a:latin typeface="Arial" panose="020B0604020202020204" pitchFamily="34" charset="0"/>
                <a:ea typeface="MS Mincho" panose="02020609040205080304" pitchFamily="49" charset="-128"/>
              </a:rPr>
              <a:t>foi</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maior</a:t>
            </a:r>
            <a:r>
              <a:rPr lang="en-US" sz="1200" i="0" dirty="0">
                <a:effectLst/>
                <a:latin typeface="Arial" panose="020B0604020202020204" pitchFamily="34" charset="0"/>
                <a:ea typeface="MS Mincho" panose="02020609040205080304" pitchFamily="49" charset="-128"/>
              </a:rPr>
              <a:t>. </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en-US" sz="1200" b="1" i="0" u="sng" dirty="0">
              <a:latin typeface="Arial" panose="020B0604020202020204" pitchFamily="34" charset="0"/>
              <a:cs typeface="Arial" panose="020B0604020202020204" pitchFamily="34" charset="0"/>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i="0" u="sng" dirty="0" err="1">
                <a:latin typeface="Arial" panose="020B0604020202020204" pitchFamily="34" charset="0"/>
                <a:cs typeface="Arial" panose="020B0604020202020204" pitchFamily="34" charset="0"/>
              </a:rPr>
              <a:t>Perguntar</a:t>
            </a:r>
            <a:r>
              <a:rPr lang="en-US" sz="1200" b="1" i="0" u="sng" dirty="0">
                <a:latin typeface="Arial" panose="020B0604020202020204" pitchFamily="34" charset="0"/>
                <a:cs typeface="Arial" panose="020B0604020202020204" pitchFamily="34" charset="0"/>
              </a:rPr>
              <a:t>:</a:t>
            </a:r>
            <a:r>
              <a:rPr lang="en-US" sz="1200" b="0" i="0" u="none" dirty="0">
                <a:latin typeface="Arial" panose="020B0604020202020204" pitchFamily="34" charset="0"/>
                <a:cs typeface="Arial" panose="020B0604020202020204" pitchFamily="34" charset="0"/>
              </a:rPr>
              <a:t>  Que </a:t>
            </a:r>
            <a:r>
              <a:rPr lang="en-US" sz="1200" b="0" i="0" u="none" dirty="0" err="1">
                <a:latin typeface="Arial" panose="020B0604020202020204" pitchFamily="34" charset="0"/>
                <a:cs typeface="Arial" panose="020B0604020202020204" pitchFamily="34" charset="0"/>
              </a:rPr>
              <a:t>perguntas</a:t>
            </a:r>
            <a:r>
              <a:rPr lang="en-US" sz="1200" b="0" i="0" u="none" dirty="0">
                <a:latin typeface="Arial" panose="020B0604020202020204" pitchFamily="34" charset="0"/>
                <a:cs typeface="Arial" panose="020B0604020202020204" pitchFamily="34" charset="0"/>
              </a:rPr>
              <a:t> tens?</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en-US" sz="1200" b="0" i="0" u="none" dirty="0">
              <a:latin typeface="Arial" panose="020B0604020202020204" pitchFamily="34" charset="0"/>
              <a:cs typeface="Arial" panose="020B0604020202020204" pitchFamily="34" charset="0"/>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i="0" u="sng" dirty="0">
                <a:latin typeface="Arial" panose="020B0604020202020204" pitchFamily="34" charset="0"/>
                <a:cs typeface="Arial" panose="020B0604020202020204" pitchFamily="34" charset="0"/>
              </a:rPr>
              <a:t>Responder</a:t>
            </a:r>
            <a:r>
              <a:rPr lang="en-US" sz="1200" b="0" i="0" u="none" dirty="0">
                <a:latin typeface="Arial" panose="020B0604020202020204" pitchFamily="34" charset="0"/>
                <a:cs typeface="Arial" panose="020B0604020202020204" pitchFamily="34" charset="0"/>
              </a:rPr>
              <a:t> </a:t>
            </a:r>
            <a:r>
              <a:rPr lang="en-US" sz="1200" b="0" i="0" u="none" dirty="0" err="1">
                <a:latin typeface="Arial" panose="020B0604020202020204" pitchFamily="34" charset="0"/>
                <a:cs typeface="Arial" panose="020B0604020202020204" pitchFamily="34" charset="0"/>
              </a:rPr>
              <a:t>às</a:t>
            </a:r>
            <a:r>
              <a:rPr lang="en-US" sz="1200" b="0" i="0" u="none" dirty="0">
                <a:latin typeface="Arial" panose="020B0604020202020204" pitchFamily="34" charset="0"/>
                <a:cs typeface="Arial" panose="020B0604020202020204" pitchFamily="34" charset="0"/>
              </a:rPr>
              <a:t> </a:t>
            </a:r>
            <a:r>
              <a:rPr lang="en-US" sz="1200" b="0" i="0" u="none" dirty="0" err="1">
                <a:latin typeface="Arial" panose="020B0604020202020204" pitchFamily="34" charset="0"/>
                <a:cs typeface="Arial" panose="020B0604020202020204" pitchFamily="34" charset="0"/>
              </a:rPr>
              <a:t>perguntas</a:t>
            </a:r>
            <a:r>
              <a:rPr lang="en-US" sz="1200" b="0" i="0" u="none" dirty="0">
                <a:latin typeface="Arial" panose="020B0604020202020204" pitchFamily="34" charset="0"/>
                <a:cs typeface="Arial" panose="020B0604020202020204" pitchFamily="34" charset="0"/>
              </a:rPr>
              <a:t>, se </a:t>
            </a:r>
            <a:r>
              <a:rPr lang="en-US" sz="1200" b="0" i="0" u="none" dirty="0" err="1">
                <a:latin typeface="Arial" panose="020B0604020202020204" pitchFamily="34" charset="0"/>
                <a:cs typeface="Arial" panose="020B0604020202020204" pitchFamily="34" charset="0"/>
              </a:rPr>
              <a:t>necessário</a:t>
            </a:r>
            <a:r>
              <a:rPr lang="en-US" sz="1200" b="0" i="0" u="none" dirty="0">
                <a:latin typeface="Arial" panose="020B0604020202020204" pitchFamily="34" charset="0"/>
                <a:cs typeface="Arial" panose="020B0604020202020204" pitchFamily="34" charset="0"/>
              </a:rPr>
              <a:t>.</a:t>
            </a:r>
            <a:endParaRPr lang="en-US" sz="1200" dirty="0"/>
          </a:p>
          <a:p>
            <a:pPr lvl="2"/>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39</a:t>
            </a:fld>
            <a:endParaRPr lang="en-US" altLang="en-US"/>
          </a:p>
        </p:txBody>
      </p:sp>
    </p:spTree>
    <p:extLst>
      <p:ext uri="{BB962C8B-B14F-4D97-AF65-F5344CB8AC3E}">
        <p14:creationId xmlns:p14="http://schemas.microsoft.com/office/powerpoint/2010/main" val="30618783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en-US" sz="1200" b="1" dirty="0"/>
              <a:t>Notas do </a:t>
            </a:r>
            <a:r>
              <a:rPr lang="en-US" sz="1200" b="1" dirty="0" err="1"/>
              <a:t>instrutor</a:t>
            </a:r>
            <a:r>
              <a:rPr lang="en-US" sz="1200" b="1" dirty="0"/>
              <a:t>:</a:t>
            </a:r>
          </a:p>
          <a:p>
            <a:pPr marL="171450" marR="0" lvl="0" indent="-171450" algn="l" rtl="0">
              <a:lnSpc>
                <a:spcPct val="100000"/>
              </a:lnSpc>
              <a:spcBef>
                <a:spcPts val="0"/>
              </a:spcBef>
              <a:spcAft>
                <a:spcPts val="0"/>
              </a:spcAft>
              <a:buClr>
                <a:schemeClr val="dk1"/>
              </a:buClr>
              <a:buSzPts val="1200"/>
              <a:buFont typeface="Wingdings" panose="05000000000000000000" pitchFamily="2" charset="2"/>
              <a:buChar char="§"/>
            </a:pPr>
            <a:endParaRPr lang="en-US" sz="1200" b="1" u="sng" dirty="0">
              <a:latin typeface="Arial" panose="020B0604020202020204" pitchFamily="34" charset="0"/>
              <a:cs typeface="Arial" panose="020B0604020202020204" pitchFamily="34" charset="0"/>
            </a:endParaRPr>
          </a:p>
          <a:p>
            <a:pPr marL="171450" marR="0" lvl="0" indent="-171450" algn="l" rtl="0">
              <a:lnSpc>
                <a:spcPct val="100000"/>
              </a:lnSpc>
              <a:spcBef>
                <a:spcPts val="0"/>
              </a:spcBef>
              <a:spcAft>
                <a:spcPts val="0"/>
              </a:spcAft>
              <a:buClr>
                <a:schemeClr val="dk1"/>
              </a:buClr>
              <a:buSzPts val="1200"/>
              <a:buFont typeface="Wingdings" panose="05000000000000000000" pitchFamily="2" charset="2"/>
              <a:buChar char="§"/>
            </a:pPr>
            <a:r>
              <a:rPr lang="en-US" sz="1200" b="1" i="0" u="sng" dirty="0" err="1"/>
              <a:t>Ler</a:t>
            </a:r>
            <a:r>
              <a:rPr lang="en-US" sz="1200" b="1" i="0" u="none" dirty="0"/>
              <a:t> </a:t>
            </a:r>
            <a:r>
              <a:rPr lang="en-US" sz="1200" b="0" i="0" dirty="0"/>
              <a:t>o </a:t>
            </a:r>
            <a:r>
              <a:rPr lang="en-US" sz="1200" b="0" i="0" dirty="0" err="1"/>
              <a:t>cenário</a:t>
            </a:r>
            <a:r>
              <a:rPr lang="en-US" sz="1200" b="0" i="0" dirty="0"/>
              <a:t> no </a:t>
            </a:r>
            <a:r>
              <a:rPr lang="en-US" sz="1200" b="0" i="0" dirty="0" err="1"/>
              <a:t>diapositivo</a:t>
            </a:r>
            <a:r>
              <a:rPr lang="en-US" sz="1200" b="0" i="0" dirty="0"/>
              <a:t> para </a:t>
            </a:r>
            <a:r>
              <a:rPr lang="en-US" sz="1200" b="0" i="0" dirty="0" err="1"/>
              <a:t>os</a:t>
            </a:r>
            <a:r>
              <a:rPr lang="en-US" sz="1200" b="0" i="0" dirty="0"/>
              <a:t> </a:t>
            </a:r>
            <a:r>
              <a:rPr lang="en-US" sz="1200" b="0" i="0" dirty="0" err="1"/>
              <a:t>participantes</a:t>
            </a:r>
            <a:r>
              <a:rPr lang="en-US" sz="1200" b="0" i="0" dirty="0"/>
              <a:t>.</a:t>
            </a: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4</a:t>
            </a:fld>
            <a:endParaRPr lang="en-US" altLang="en-US"/>
          </a:p>
        </p:txBody>
      </p:sp>
    </p:spTree>
    <p:extLst>
      <p:ext uri="{BB962C8B-B14F-4D97-AF65-F5344CB8AC3E}">
        <p14:creationId xmlns:p14="http://schemas.microsoft.com/office/powerpoint/2010/main" val="280455712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en-US" sz="1200" b="1" i="0" dirty="0"/>
              <a:t>Notas do </a:t>
            </a:r>
            <a:r>
              <a:rPr lang="en-US" sz="1200" b="1" i="0" dirty="0" err="1"/>
              <a:t>instrutor</a:t>
            </a:r>
            <a:r>
              <a:rPr lang="en-US" sz="1200" b="1" i="0" dirty="0"/>
              <a:t>:</a:t>
            </a:r>
          </a:p>
          <a:p>
            <a:endParaRPr lang="en-US" sz="1200" i="0" dirty="0"/>
          </a:p>
          <a:p>
            <a:pPr marL="171450" indent="-171450">
              <a:buFont typeface="Wingdings" panose="05000000000000000000" pitchFamily="2" charset="2"/>
              <a:buChar char="§"/>
            </a:pPr>
            <a:r>
              <a:rPr lang="en-US" sz="1200" b="1" i="0" u="sng" dirty="0" err="1"/>
              <a:t>Peça</a:t>
            </a:r>
            <a:r>
              <a:rPr lang="en-US" sz="1200" b="0" i="0" u="none" dirty="0"/>
              <a:t> a </a:t>
            </a:r>
            <a:r>
              <a:rPr lang="en-US" sz="1200" i="0" dirty="0"/>
              <a:t>um </a:t>
            </a:r>
            <a:r>
              <a:rPr lang="en-US" sz="1200" i="0" dirty="0" err="1"/>
              <a:t>voluntário</a:t>
            </a:r>
            <a:r>
              <a:rPr lang="en-US" sz="1200" i="0" dirty="0"/>
              <a:t> para </a:t>
            </a:r>
            <a:r>
              <a:rPr lang="en-US" sz="1200" i="0" dirty="0" err="1"/>
              <a:t>ler</a:t>
            </a:r>
            <a:r>
              <a:rPr lang="en-US" sz="1200" i="0" dirty="0"/>
              <a:t> o </a:t>
            </a:r>
            <a:r>
              <a:rPr lang="en-US" sz="1200" i="0" dirty="0" err="1"/>
              <a:t>diapositivo</a:t>
            </a:r>
            <a:r>
              <a:rPr lang="en-US" sz="1200" i="0" dirty="0"/>
              <a:t>.</a:t>
            </a: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40</a:t>
            </a:fld>
            <a:endParaRPr lang="en-US" altLang="en-US"/>
          </a:p>
        </p:txBody>
      </p:sp>
    </p:spTree>
    <p:extLst>
      <p:ext uri="{BB962C8B-B14F-4D97-AF65-F5344CB8AC3E}">
        <p14:creationId xmlns:p14="http://schemas.microsoft.com/office/powerpoint/2010/main" val="366453395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en-US" sz="1200" b="1" dirty="0"/>
              <a:t>Notas do </a:t>
            </a:r>
            <a:r>
              <a:rPr lang="en-US" sz="1200" b="1" dirty="0" err="1"/>
              <a:t>instrutor</a:t>
            </a:r>
            <a:r>
              <a:rPr lang="en-US" sz="1200" b="1" dirty="0"/>
              <a:t>:</a:t>
            </a:r>
          </a:p>
          <a:p>
            <a:endParaRPr lang="en-US" sz="1200" i="0" dirty="0"/>
          </a:p>
          <a:p>
            <a:pPr marL="171450" indent="-171450">
              <a:buFont typeface="Wingdings" panose="05000000000000000000" pitchFamily="2" charset="2"/>
              <a:buChar char="§"/>
            </a:pPr>
            <a:r>
              <a:rPr lang="en-US" sz="1200" b="1" i="0" u="sng" dirty="0" err="1"/>
              <a:t>Peça</a:t>
            </a:r>
            <a:r>
              <a:rPr lang="en-US" sz="1200" b="1" i="0" u="none" dirty="0"/>
              <a:t> </a:t>
            </a:r>
            <a:r>
              <a:rPr lang="en-US" sz="1200" i="0" dirty="0"/>
              <a:t>a outro </a:t>
            </a:r>
            <a:r>
              <a:rPr lang="en-US" sz="1200" i="0" dirty="0" err="1"/>
              <a:t>voluntário</a:t>
            </a:r>
            <a:r>
              <a:rPr lang="en-US" sz="1200" i="0" dirty="0"/>
              <a:t> para </a:t>
            </a:r>
            <a:r>
              <a:rPr lang="en-US" sz="1200" i="0" dirty="0" err="1"/>
              <a:t>ler</a:t>
            </a:r>
            <a:r>
              <a:rPr lang="en-US" sz="1200" i="0" dirty="0"/>
              <a:t> o </a:t>
            </a:r>
            <a:r>
              <a:rPr lang="en-US" sz="1200" i="0" dirty="0" err="1"/>
              <a:t>diapositivo</a:t>
            </a:r>
            <a:r>
              <a:rPr lang="en-US" sz="1200" i="0" dirty="0"/>
              <a:t>.</a:t>
            </a:r>
          </a:p>
          <a:p>
            <a:pPr marL="171450" indent="-171450">
              <a:buFont typeface="Wingdings" panose="05000000000000000000" pitchFamily="2" charset="2"/>
              <a:buChar char="§"/>
            </a:pPr>
            <a:endParaRPr lang="en-US" sz="1200" i="0" dirty="0"/>
          </a:p>
          <a:p>
            <a:pPr marL="171450" indent="-171450">
              <a:buFont typeface="Wingdings" panose="05000000000000000000" pitchFamily="2" charset="2"/>
              <a:buChar char="v"/>
            </a:pPr>
            <a:r>
              <a:rPr lang="en-US" sz="1200" b="1" i="1" dirty="0" err="1"/>
              <a:t>Dê</a:t>
            </a:r>
            <a:r>
              <a:rPr lang="en-US" sz="1200" b="1" i="1" dirty="0"/>
              <a:t> </a:t>
            </a:r>
            <a:r>
              <a:rPr lang="en-US" sz="1200" b="1" i="1" dirty="0" err="1"/>
              <a:t>aos</a:t>
            </a:r>
            <a:r>
              <a:rPr lang="en-US" sz="1200" b="1" i="1" dirty="0"/>
              <a:t> </a:t>
            </a:r>
            <a:r>
              <a:rPr lang="en-US" sz="1200" b="1" i="1" dirty="0" err="1"/>
              <a:t>participantes</a:t>
            </a:r>
            <a:r>
              <a:rPr lang="en-US" sz="1200" b="1" i="1" dirty="0"/>
              <a:t> 2-3 </a:t>
            </a:r>
            <a:r>
              <a:rPr lang="en-US" sz="1200" b="1" i="1" dirty="0" err="1"/>
              <a:t>minutos</a:t>
            </a:r>
            <a:r>
              <a:rPr lang="en-US" sz="1200" b="1" i="1" dirty="0"/>
              <a:t> para </a:t>
            </a:r>
            <a:r>
              <a:rPr lang="en-US" sz="1200" b="1" i="1" dirty="0" err="1"/>
              <a:t>lerem</a:t>
            </a:r>
            <a:r>
              <a:rPr lang="en-US" sz="1200" b="1" i="1" dirty="0"/>
              <a:t> as </a:t>
            </a:r>
            <a:r>
              <a:rPr lang="en-US" sz="1200" b="1" i="1" dirty="0" err="1"/>
              <a:t>actividades</a:t>
            </a:r>
            <a:r>
              <a:rPr lang="en-US" sz="1200" b="1" i="1" dirty="0"/>
              <a:t> que </a:t>
            </a:r>
            <a:r>
              <a:rPr lang="en-US" sz="1200" b="1" i="1" dirty="0" err="1"/>
              <a:t>estão</a:t>
            </a:r>
            <a:r>
              <a:rPr lang="en-US" sz="1200" b="1" i="1" dirty="0"/>
              <a:t> a ser </a:t>
            </a:r>
            <a:r>
              <a:rPr lang="en-US" sz="1200" b="1" i="1" dirty="0" err="1"/>
              <a:t>realizadas</a:t>
            </a:r>
            <a:r>
              <a:rPr lang="en-US" sz="1200" b="1" i="1" dirty="0"/>
              <a:t> no </a:t>
            </a:r>
            <a:r>
              <a:rPr lang="en-US" sz="1200" b="1" i="1" dirty="0" err="1"/>
              <a:t>Guia</a:t>
            </a:r>
            <a:r>
              <a:rPr lang="en-US" sz="1200" b="1" i="1" dirty="0"/>
              <a:t> do </a:t>
            </a:r>
            <a:r>
              <a:rPr lang="en-US" sz="1200" b="1" i="1" dirty="0" err="1"/>
              <a:t>Participante</a:t>
            </a:r>
            <a:r>
              <a:rPr lang="en-US" sz="1200" b="1" i="1" dirty="0"/>
              <a:t> </a:t>
            </a:r>
            <a:r>
              <a:rPr lang="en-US" sz="1200" b="1" i="1" dirty="0" err="1"/>
              <a:t>nas</a:t>
            </a:r>
            <a:r>
              <a:rPr lang="en-US" sz="1200" b="1" i="1" dirty="0"/>
              <a:t> </a:t>
            </a:r>
            <a:r>
              <a:rPr lang="en-US" sz="1200" b="1" i="1" dirty="0" err="1"/>
              <a:t>secções</a:t>
            </a:r>
            <a:r>
              <a:rPr lang="en-US" sz="1200" b="1" i="1" dirty="0"/>
              <a:t> </a:t>
            </a:r>
            <a:r>
              <a:rPr lang="en-US" sz="1200" b="1" i="1" dirty="0" err="1"/>
              <a:t>sobre</a:t>
            </a:r>
            <a:r>
              <a:rPr lang="en-US" sz="1200" b="1" i="1" dirty="0"/>
              <a:t> a </a:t>
            </a:r>
            <a:r>
              <a:rPr lang="en-US" sz="1200" b="1" i="1" dirty="0" err="1"/>
              <a:t>vigilância</a:t>
            </a:r>
            <a:r>
              <a:rPr lang="en-US" sz="1200" b="1" i="1" dirty="0"/>
              <a:t> da gripe.</a:t>
            </a:r>
          </a:p>
          <a:p>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41</a:t>
            </a:fld>
            <a:endParaRPr lang="en-US" altLang="en-US"/>
          </a:p>
        </p:txBody>
      </p:sp>
    </p:spTree>
    <p:extLst>
      <p:ext uri="{BB962C8B-B14F-4D97-AF65-F5344CB8AC3E}">
        <p14:creationId xmlns:p14="http://schemas.microsoft.com/office/powerpoint/2010/main" val="105905710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en-US" sz="1200" b="1" dirty="0"/>
              <a:t>Notas do </a:t>
            </a:r>
            <a:r>
              <a:rPr lang="en-US" sz="1200" b="1" dirty="0" err="1"/>
              <a:t>instrutor</a:t>
            </a:r>
            <a:r>
              <a:rPr lang="en-US" sz="1200" b="1" dirty="0"/>
              <a:t>:</a:t>
            </a:r>
          </a:p>
          <a:p>
            <a:endParaRPr lang="en-US" sz="1200" i="0" dirty="0"/>
          </a:p>
          <a:p>
            <a:pPr marL="171450" indent="-171450">
              <a:buFont typeface="Wingdings" panose="05000000000000000000" pitchFamily="2" charset="2"/>
              <a:buChar char="§"/>
            </a:pPr>
            <a:r>
              <a:rPr lang="en-US" sz="1200" b="1" i="0" u="sng" dirty="0" err="1">
                <a:effectLst/>
                <a:latin typeface="Arial" panose="020B0604020202020204" pitchFamily="34" charset="0"/>
                <a:ea typeface="MS Mincho" panose="02020609040205080304" pitchFamily="49" charset="-128"/>
              </a:rPr>
              <a:t>Diga</a:t>
            </a:r>
            <a:r>
              <a:rPr lang="en-US" sz="1200" b="1" i="0" u="sng" dirty="0">
                <a:effectLst/>
                <a:latin typeface="Arial" panose="020B0604020202020204" pitchFamily="34" charset="0"/>
                <a:ea typeface="MS Mincho" panose="02020609040205080304" pitchFamily="49" charset="-128"/>
              </a:rPr>
              <a:t>:</a:t>
            </a:r>
            <a:r>
              <a:rPr lang="en-US" sz="1200" b="1" i="0" u="none" dirty="0">
                <a:effectLst/>
                <a:latin typeface="Arial" panose="020B0604020202020204" pitchFamily="34" charset="0"/>
                <a:ea typeface="MS Mincho" panose="02020609040205080304" pitchFamily="49" charset="-128"/>
              </a:rPr>
              <a:t> </a:t>
            </a:r>
            <a:r>
              <a:rPr lang="en-US" sz="1200" dirty="0">
                <a:effectLst/>
                <a:latin typeface="Arial" panose="020B0604020202020204" pitchFamily="34" charset="0"/>
                <a:ea typeface="MS Mincho" panose="02020609040205080304" pitchFamily="49" charset="-128"/>
              </a:rPr>
              <a:t>O </a:t>
            </a:r>
            <a:r>
              <a:rPr lang="en-US" sz="1200" dirty="0" err="1">
                <a:effectLst/>
                <a:latin typeface="Arial" panose="020B0604020202020204" pitchFamily="34" charset="0"/>
                <a:ea typeface="MS Mincho" panose="02020609040205080304" pitchFamily="49" charset="-128"/>
              </a:rPr>
              <a:t>sistema</a:t>
            </a:r>
            <a:r>
              <a:rPr lang="en-US" sz="1200" dirty="0">
                <a:effectLst/>
                <a:latin typeface="Arial" panose="020B0604020202020204" pitchFamily="34" charset="0"/>
                <a:ea typeface="MS Mincho" panose="02020609040205080304" pitchFamily="49" charset="-128"/>
              </a:rPr>
              <a:t> de </a:t>
            </a:r>
            <a:r>
              <a:rPr lang="en-US" sz="1200" dirty="0" err="1">
                <a:effectLst/>
                <a:latin typeface="Arial" panose="020B0604020202020204" pitchFamily="34" charset="0"/>
                <a:ea typeface="MS Mincho" panose="02020609040205080304" pitchFamily="49" charset="-128"/>
              </a:rPr>
              <a:t>vigilância</a:t>
            </a:r>
            <a:r>
              <a:rPr lang="en-US" sz="1200" dirty="0">
                <a:effectLst/>
                <a:latin typeface="Arial" panose="020B0604020202020204" pitchFamily="34" charset="0"/>
                <a:ea typeface="MS Mincho" panose="02020609040205080304" pitchFamily="49" charset="-128"/>
              </a:rPr>
              <a:t> da gripe </a:t>
            </a:r>
            <a:r>
              <a:rPr lang="en-US" sz="1200" dirty="0" err="1">
                <a:effectLst/>
                <a:latin typeface="Arial" panose="020B0604020202020204" pitchFamily="34" charset="0"/>
                <a:ea typeface="MS Mincho" panose="02020609040205080304" pitchFamily="49" charset="-128"/>
              </a:rPr>
              <a:t>aviária</a:t>
            </a:r>
            <a:r>
              <a:rPr lang="en-US" sz="1200" dirty="0">
                <a:effectLst/>
                <a:latin typeface="Arial" panose="020B0604020202020204" pitchFamily="34" charset="0"/>
                <a:ea typeface="MS Mincho" panose="02020609040205080304" pitchFamily="49" charset="-128"/>
              </a:rPr>
              <a:t> é </a:t>
            </a:r>
            <a:r>
              <a:rPr lang="en-US" sz="1200" dirty="0" err="1">
                <a:effectLst/>
                <a:latin typeface="Arial" panose="020B0604020202020204" pitchFamily="34" charset="0"/>
                <a:ea typeface="MS Mincho" panose="02020609040205080304" pitchFamily="49" charset="-128"/>
              </a:rPr>
              <a:t>ativo</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passivo</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ou</a:t>
            </a:r>
            <a:r>
              <a:rPr lang="en-US" sz="1200" dirty="0">
                <a:effectLst/>
                <a:latin typeface="Arial" panose="020B0604020202020204" pitchFamily="34" charset="0"/>
                <a:ea typeface="MS Mincho" panose="02020609040205080304" pitchFamily="49" charset="-128"/>
              </a:rPr>
              <a:t> ambos? </a:t>
            </a:r>
            <a:r>
              <a:rPr lang="en-US" sz="1200" dirty="0" err="1">
                <a:effectLst/>
                <a:latin typeface="Arial" panose="020B0604020202020204" pitchFamily="34" charset="0"/>
                <a:ea typeface="MS Mincho" panose="02020609040205080304" pitchFamily="49" charset="-128"/>
              </a:rPr>
              <a:t>Apoie</a:t>
            </a:r>
            <a:r>
              <a:rPr lang="en-US" sz="1200" dirty="0">
                <a:effectLst/>
                <a:latin typeface="Arial" panose="020B0604020202020204" pitchFamily="34" charset="0"/>
                <a:ea typeface="MS Mincho" panose="02020609040205080304" pitchFamily="49" charset="-128"/>
              </a:rPr>
              <a:t> a </a:t>
            </a:r>
            <a:r>
              <a:rPr lang="en-US" sz="1200" dirty="0" err="1">
                <a:effectLst/>
                <a:latin typeface="Arial" panose="020B0604020202020204" pitchFamily="34" charset="0"/>
                <a:ea typeface="MS Mincho" panose="02020609040205080304" pitchFamily="49" charset="-128"/>
              </a:rPr>
              <a:t>sua</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resposta</a:t>
            </a:r>
            <a:r>
              <a:rPr lang="en-US" sz="1200" dirty="0">
                <a:effectLst/>
                <a:latin typeface="Arial" panose="020B0604020202020204" pitchFamily="34" charset="0"/>
                <a:ea typeface="MS Mincho" panose="02020609040205080304" pitchFamily="49" charset="-128"/>
              </a:rPr>
              <a:t>.</a:t>
            </a:r>
          </a:p>
          <a:p>
            <a:pPr marL="171450" indent="-171450">
              <a:buFont typeface="Wingdings" panose="05000000000000000000" pitchFamily="2" charset="2"/>
              <a:buChar char="§"/>
            </a:pPr>
            <a:endParaRPr lang="en-US" sz="1200" dirty="0">
              <a:effectLst/>
              <a:latin typeface="Arial" panose="020B0604020202020204" pitchFamily="34" charset="0"/>
              <a:ea typeface="MS Mincho" panose="02020609040205080304" pitchFamily="49" charset="-128"/>
            </a:endParaRPr>
          </a:p>
          <a:p>
            <a:pPr marL="171450" indent="-171450">
              <a:buFont typeface="Wingdings" panose="05000000000000000000" pitchFamily="2" charset="2"/>
              <a:buChar char="§"/>
            </a:pPr>
            <a:r>
              <a:rPr lang="en-US" sz="1200" b="1" u="sng" dirty="0" err="1">
                <a:effectLst/>
                <a:latin typeface="Arial" panose="020B0604020202020204" pitchFamily="34" charset="0"/>
                <a:ea typeface="MS Mincho" panose="02020609040205080304" pitchFamily="49" charset="-128"/>
              </a:rPr>
              <a:t>Confirmar</a:t>
            </a:r>
            <a:r>
              <a:rPr lang="en-US" sz="1200" b="1" u="none" dirty="0">
                <a:effectLst/>
                <a:latin typeface="Arial" panose="020B0604020202020204" pitchFamily="34" charset="0"/>
                <a:ea typeface="MS Mincho" panose="02020609040205080304" pitchFamily="49" charset="-128"/>
              </a:rPr>
              <a:t> </a:t>
            </a:r>
            <a:r>
              <a:rPr lang="en-US" sz="1200" dirty="0">
                <a:effectLst/>
                <a:latin typeface="Arial" panose="020B0604020202020204" pitchFamily="34" charset="0"/>
                <a:ea typeface="MS Mincho" panose="02020609040205080304" pitchFamily="49" charset="-128"/>
              </a:rPr>
              <a:t>a(s) </a:t>
            </a:r>
            <a:r>
              <a:rPr lang="en-US" sz="1200" dirty="0" err="1">
                <a:effectLst/>
                <a:latin typeface="Arial" panose="020B0604020202020204" pitchFamily="34" charset="0"/>
                <a:ea typeface="MS Mincho" panose="02020609040205080304" pitchFamily="49" charset="-128"/>
              </a:rPr>
              <a:t>resposta</a:t>
            </a:r>
            <a:r>
              <a:rPr lang="en-US" sz="1200" dirty="0">
                <a:effectLst/>
                <a:latin typeface="Arial" panose="020B0604020202020204" pitchFamily="34" charset="0"/>
                <a:ea typeface="MS Mincho" panose="02020609040205080304" pitchFamily="49" charset="-128"/>
              </a:rPr>
              <a:t>(s). </a:t>
            </a:r>
            <a:r>
              <a:rPr lang="en-US" sz="1200" b="1" dirty="0">
                <a:effectLst/>
                <a:latin typeface="Arial" panose="020B0604020202020204" pitchFamily="34" charset="0"/>
                <a:ea typeface="MS Mincho" panose="02020609040205080304" pitchFamily="49" charset="-128"/>
              </a:rPr>
              <a:t>&lt;CLICAR&gt; </a:t>
            </a:r>
            <a:r>
              <a:rPr lang="en-US" sz="1200" dirty="0">
                <a:effectLst/>
                <a:latin typeface="Arial" panose="020B0604020202020204" pitchFamily="34" charset="0"/>
                <a:ea typeface="MS Mincho" panose="02020609040205080304" pitchFamily="49" charset="-128"/>
              </a:rPr>
              <a:t>para o </a:t>
            </a:r>
            <a:r>
              <a:rPr lang="en-US" sz="1200" dirty="0" err="1">
                <a:effectLst/>
                <a:latin typeface="Arial" panose="020B0604020202020204" pitchFamily="34" charset="0"/>
                <a:ea typeface="MS Mincho" panose="02020609040205080304" pitchFamily="49" charset="-128"/>
              </a:rPr>
              <a:t>diapositivo</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seguinte</a:t>
            </a:r>
            <a:r>
              <a:rPr lang="en-US" sz="1200" dirty="0">
                <a:effectLst/>
                <a:latin typeface="Arial" panose="020B0604020202020204" pitchFamily="34" charset="0"/>
                <a:ea typeface="MS Mincho" panose="02020609040205080304" pitchFamily="49" charset="-128"/>
              </a:rPr>
              <a:t> para </a:t>
            </a:r>
            <a:r>
              <a:rPr lang="en-US" sz="1200" dirty="0" err="1">
                <a:effectLst/>
                <a:latin typeface="Arial" panose="020B0604020202020204" pitchFamily="34" charset="0"/>
                <a:ea typeface="MS Mincho" panose="02020609040205080304" pitchFamily="49" charset="-128"/>
              </a:rPr>
              <a:t>obter</a:t>
            </a:r>
            <a:r>
              <a:rPr lang="en-US" sz="1200" dirty="0">
                <a:effectLst/>
                <a:latin typeface="Arial" panose="020B0604020202020204" pitchFamily="34" charset="0"/>
                <a:ea typeface="MS Mincho" panose="02020609040205080304" pitchFamily="49" charset="-128"/>
              </a:rPr>
              <a:t> a </a:t>
            </a:r>
            <a:r>
              <a:rPr lang="en-US" sz="1200" dirty="0" err="1">
                <a:effectLst/>
                <a:latin typeface="Arial" panose="020B0604020202020204" pitchFamily="34" charset="0"/>
                <a:ea typeface="MS Mincho" panose="02020609040205080304" pitchFamily="49" charset="-128"/>
              </a:rPr>
              <a:t>resposta</a:t>
            </a:r>
            <a:r>
              <a:rPr lang="en-US" sz="1200" dirty="0">
                <a:effectLst/>
                <a:latin typeface="Arial" panose="020B0604020202020204" pitchFamily="34" charset="0"/>
                <a:ea typeface="MS Mincho" panose="02020609040205080304" pitchFamily="49" charset="-128"/>
              </a:rPr>
              <a:t>.</a:t>
            </a:r>
          </a:p>
          <a:p>
            <a:pPr lvl="0"/>
            <a:endParaRPr lang="en-US" sz="2000" b="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42</a:t>
            </a:fld>
            <a:endParaRPr lang="en-US" altLang="en-US"/>
          </a:p>
        </p:txBody>
      </p:sp>
    </p:spTree>
    <p:extLst>
      <p:ext uri="{BB962C8B-B14F-4D97-AF65-F5344CB8AC3E}">
        <p14:creationId xmlns:p14="http://schemas.microsoft.com/office/powerpoint/2010/main" val="151249329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0"/>
              </a:spcBef>
              <a:spcAft>
                <a:spcPts val="0"/>
              </a:spcAft>
            </a:pPr>
            <a:r>
              <a:rPr lang="en-US" sz="1200" b="1" i="0" dirty="0">
                <a:solidFill>
                  <a:srgbClr val="000000"/>
                </a:solidFill>
                <a:effectLst/>
                <a:latin typeface="Arial" panose="020B0604020202020204" pitchFamily="34" charset="0"/>
                <a:ea typeface="MS Mincho" panose="02020609040205080304" pitchFamily="49" charset="-128"/>
              </a:rPr>
              <a:t>Notas do </a:t>
            </a:r>
            <a:r>
              <a:rPr lang="en-US" sz="1200" b="1" i="0" dirty="0" err="1">
                <a:solidFill>
                  <a:srgbClr val="000000"/>
                </a:solidFill>
                <a:effectLst/>
                <a:latin typeface="Arial" panose="020B0604020202020204" pitchFamily="34" charset="0"/>
                <a:ea typeface="MS Mincho" panose="02020609040205080304" pitchFamily="49" charset="-128"/>
              </a:rPr>
              <a:t>instrutor</a:t>
            </a:r>
            <a:r>
              <a:rPr lang="en-US" sz="1200" b="1" i="0" dirty="0">
                <a:solidFill>
                  <a:srgbClr val="000000"/>
                </a:solidFill>
                <a:effectLst/>
                <a:latin typeface="Arial" panose="020B0604020202020204" pitchFamily="34" charset="0"/>
                <a:ea typeface="MS Mincho" panose="02020609040205080304" pitchFamily="49" charset="-128"/>
              </a:rPr>
              <a:t>:</a:t>
            </a:r>
          </a:p>
          <a:p>
            <a:pPr lvl="0"/>
            <a:endParaRPr lang="en-US" sz="1200" dirty="0">
              <a:latin typeface="Arial" panose="020B0604020202020204" pitchFamily="34" charset="0"/>
              <a:cs typeface="Arial" panose="020B0604020202020204" pitchFamily="34" charset="0"/>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i="0" u="sng" dirty="0">
                <a:latin typeface="Arial" panose="020B0604020202020204" pitchFamily="34" charset="0"/>
                <a:cs typeface="Arial" panose="020B0604020202020204" pitchFamily="34" charset="0"/>
              </a:rPr>
              <a:t>Resposta:</a:t>
            </a:r>
            <a:r>
              <a:rPr lang="en-US" sz="1200" b="1" i="0" u="none" dirty="0">
                <a:latin typeface="Arial" panose="020B0604020202020204" pitchFamily="34" charset="0"/>
                <a:cs typeface="Arial" panose="020B0604020202020204" pitchFamily="34" charset="0"/>
              </a:rPr>
              <a:t> </a:t>
            </a:r>
            <a:r>
              <a:rPr lang="en-US" sz="1200" i="0" dirty="0">
                <a:solidFill>
                  <a:srgbClr val="000000"/>
                </a:solidFill>
                <a:effectLst/>
                <a:latin typeface="Arial" panose="020B0604020202020204" pitchFamily="34" charset="0"/>
                <a:ea typeface="MS Mincho" panose="02020609040205080304" pitchFamily="49" charset="-128"/>
              </a:rPr>
              <a:t>O </a:t>
            </a:r>
            <a:r>
              <a:rPr lang="en-US" sz="1200" i="0" dirty="0" err="1">
                <a:solidFill>
                  <a:srgbClr val="000000"/>
                </a:solidFill>
                <a:effectLst/>
                <a:latin typeface="Arial" panose="020B0604020202020204" pitchFamily="34" charset="0"/>
                <a:ea typeface="MS Mincho" panose="02020609040205080304" pitchFamily="49" charset="-128"/>
              </a:rPr>
              <a:t>sistema</a:t>
            </a:r>
            <a:r>
              <a:rPr lang="en-US" sz="1200" i="0" dirty="0">
                <a:solidFill>
                  <a:srgbClr val="000000"/>
                </a:solidFill>
                <a:effectLst/>
                <a:latin typeface="Arial" panose="020B0604020202020204" pitchFamily="34" charset="0"/>
                <a:ea typeface="MS Mincho" panose="02020609040205080304" pitchFamily="49" charset="-128"/>
              </a:rPr>
              <a:t> de </a:t>
            </a:r>
            <a:r>
              <a:rPr lang="en-US" sz="1200" i="0" dirty="0" err="1">
                <a:solidFill>
                  <a:srgbClr val="000000"/>
                </a:solidFill>
                <a:effectLst/>
                <a:latin typeface="Arial" panose="020B0604020202020204" pitchFamily="34" charset="0"/>
                <a:ea typeface="MS Mincho" panose="02020609040205080304" pitchFamily="49" charset="-128"/>
              </a:rPr>
              <a:t>vigilância</a:t>
            </a:r>
            <a:r>
              <a:rPr lang="en-US" sz="1200" i="0" dirty="0">
                <a:solidFill>
                  <a:srgbClr val="000000"/>
                </a:solidFill>
                <a:effectLst/>
                <a:latin typeface="Arial" panose="020B0604020202020204" pitchFamily="34" charset="0"/>
                <a:ea typeface="MS Mincho" panose="02020609040205080304" pitchFamily="49" charset="-128"/>
              </a:rPr>
              <a:t> da gripe é um </a:t>
            </a:r>
            <a:r>
              <a:rPr lang="en-US" sz="1200" i="0" dirty="0" err="1">
                <a:solidFill>
                  <a:srgbClr val="000000"/>
                </a:solidFill>
                <a:effectLst/>
                <a:latin typeface="Arial" panose="020B0604020202020204" pitchFamily="34" charset="0"/>
                <a:ea typeface="MS Mincho" panose="02020609040205080304" pitchFamily="49" charset="-128"/>
              </a:rPr>
              <a:t>sistema</a:t>
            </a:r>
            <a:r>
              <a:rPr lang="en-US" sz="1200" i="0" dirty="0">
                <a:solidFill>
                  <a:srgbClr val="000000"/>
                </a:solidFill>
                <a:effectLst/>
                <a:latin typeface="Arial" panose="020B0604020202020204" pitchFamily="34" charset="0"/>
                <a:ea typeface="MS Mincho" panose="02020609040205080304" pitchFamily="49" charset="-128"/>
              </a:rPr>
              <a:t> de </a:t>
            </a:r>
            <a:r>
              <a:rPr lang="en-US" sz="1200" i="0" dirty="0" err="1">
                <a:solidFill>
                  <a:srgbClr val="000000"/>
                </a:solidFill>
                <a:effectLst/>
                <a:latin typeface="Arial" panose="020B0604020202020204" pitchFamily="34" charset="0"/>
                <a:ea typeface="MS Mincho" panose="02020609040205080304" pitchFamily="49" charset="-128"/>
              </a:rPr>
              <a:t>vigilância</a:t>
            </a:r>
            <a:r>
              <a:rPr lang="en-US" sz="1200" i="0" dirty="0">
                <a:solidFill>
                  <a:srgbClr val="000000"/>
                </a:solidFill>
                <a:effectLst/>
                <a:latin typeface="Arial" panose="020B0604020202020204" pitchFamily="34" charset="0"/>
                <a:ea typeface="MS Mincho" panose="02020609040205080304" pitchFamily="49" charset="-128"/>
              </a:rPr>
              <a:t> </a:t>
            </a:r>
            <a:r>
              <a:rPr lang="en-US" sz="1200" i="0" dirty="0" err="1">
                <a:solidFill>
                  <a:srgbClr val="000000"/>
                </a:solidFill>
                <a:effectLst/>
                <a:latin typeface="Arial" panose="020B0604020202020204" pitchFamily="34" charset="0"/>
                <a:ea typeface="MS Mincho" panose="02020609040205080304" pitchFamily="49" charset="-128"/>
              </a:rPr>
              <a:t>ativa</a:t>
            </a:r>
            <a:r>
              <a:rPr lang="en-US" sz="1200" i="0" dirty="0">
                <a:solidFill>
                  <a:srgbClr val="000000"/>
                </a:solidFill>
                <a:effectLst/>
                <a:latin typeface="Arial" panose="020B0604020202020204" pitchFamily="34" charset="0"/>
                <a:ea typeface="MS Mincho" panose="02020609040205080304" pitchFamily="49" charset="-128"/>
              </a:rPr>
              <a:t> e </a:t>
            </a:r>
            <a:r>
              <a:rPr lang="en-US" sz="1200" i="0" dirty="0" err="1">
                <a:solidFill>
                  <a:srgbClr val="000000"/>
                </a:solidFill>
                <a:effectLst/>
                <a:latin typeface="Arial" panose="020B0604020202020204" pitchFamily="34" charset="0"/>
                <a:ea typeface="MS Mincho" panose="02020609040205080304" pitchFamily="49" charset="-128"/>
              </a:rPr>
              <a:t>passiva</a:t>
            </a:r>
            <a:r>
              <a:rPr lang="en-US" sz="1200" i="0" dirty="0">
                <a:solidFill>
                  <a:srgbClr val="000000"/>
                </a:solidFill>
                <a:effectLst/>
                <a:latin typeface="Arial" panose="020B0604020202020204" pitchFamily="34" charset="0"/>
                <a:ea typeface="MS Mincho" panose="02020609040205080304" pitchFamily="49" charset="-128"/>
              </a:rPr>
              <a:t>. </a:t>
            </a:r>
            <a:r>
              <a:rPr lang="en-US" sz="1200" b="1" i="0" dirty="0">
                <a:solidFill>
                  <a:srgbClr val="000000"/>
                </a:solidFill>
                <a:effectLst/>
                <a:latin typeface="Arial" panose="020B0604020202020204" pitchFamily="34" charset="0"/>
                <a:ea typeface="MS Mincho" panose="02020609040205080304" pitchFamily="49" charset="-128"/>
              </a:rPr>
              <a:t>A </a:t>
            </a:r>
            <a:r>
              <a:rPr lang="en-US" sz="1200" b="1" i="0" dirty="0" err="1">
                <a:solidFill>
                  <a:srgbClr val="000000"/>
                </a:solidFill>
                <a:effectLst/>
                <a:latin typeface="Arial" panose="020B0604020202020204" pitchFamily="34" charset="0"/>
                <a:ea typeface="MS Mincho" panose="02020609040205080304" pitchFamily="49" charset="-128"/>
              </a:rPr>
              <a:t>vigilância</a:t>
            </a:r>
            <a:r>
              <a:rPr lang="en-US" sz="1200" b="1" i="0" dirty="0">
                <a:solidFill>
                  <a:srgbClr val="000000"/>
                </a:solidFill>
                <a:effectLst/>
                <a:latin typeface="Arial" panose="020B0604020202020204" pitchFamily="34" charset="0"/>
                <a:ea typeface="MS Mincho" panose="02020609040205080304" pitchFamily="49" charset="-128"/>
              </a:rPr>
              <a:t> </a:t>
            </a:r>
            <a:r>
              <a:rPr lang="en-US" sz="1200" b="1" i="0" dirty="0" err="1">
                <a:solidFill>
                  <a:srgbClr val="000000"/>
                </a:solidFill>
                <a:effectLst/>
                <a:latin typeface="Arial" panose="020B0604020202020204" pitchFamily="34" charset="0"/>
                <a:ea typeface="MS Mincho" panose="02020609040205080304" pitchFamily="49" charset="-128"/>
              </a:rPr>
              <a:t>ativa</a:t>
            </a:r>
            <a:r>
              <a:rPr lang="en-US" sz="1200" b="1" i="0" dirty="0">
                <a:solidFill>
                  <a:srgbClr val="000000"/>
                </a:solidFill>
                <a:effectLst/>
                <a:latin typeface="Arial" panose="020B0604020202020204" pitchFamily="34" charset="0"/>
                <a:ea typeface="MS Mincho" panose="02020609040205080304" pitchFamily="49" charset="-128"/>
              </a:rPr>
              <a:t> </a:t>
            </a:r>
            <a:r>
              <a:rPr lang="en-US" sz="1200" i="0" dirty="0">
                <a:solidFill>
                  <a:srgbClr val="000000"/>
                </a:solidFill>
                <a:effectLst/>
                <a:latin typeface="Arial" panose="020B0604020202020204" pitchFamily="34" charset="0"/>
                <a:ea typeface="MS Mincho" panose="02020609040205080304" pitchFamily="49" charset="-128"/>
              </a:rPr>
              <a:t>é </a:t>
            </a:r>
            <a:r>
              <a:rPr lang="en-US" sz="1200" i="0" dirty="0" err="1">
                <a:solidFill>
                  <a:srgbClr val="000000"/>
                </a:solidFill>
                <a:effectLst/>
                <a:latin typeface="Arial" panose="020B0604020202020204" pitchFamily="34" charset="0"/>
                <a:ea typeface="MS Mincho" panose="02020609040205080304" pitchFamily="49" charset="-128"/>
              </a:rPr>
              <a:t>conduzida</a:t>
            </a:r>
            <a:r>
              <a:rPr lang="en-US" sz="1200" i="0" dirty="0">
                <a:solidFill>
                  <a:srgbClr val="000000"/>
                </a:solidFill>
                <a:effectLst/>
                <a:latin typeface="Arial" panose="020B0604020202020204" pitchFamily="34" charset="0"/>
                <a:ea typeface="MS Mincho" panose="02020609040205080304" pitchFamily="49" charset="-128"/>
              </a:rPr>
              <a:t> </a:t>
            </a:r>
            <a:r>
              <a:rPr lang="en-US" sz="1200" i="0" dirty="0" err="1">
                <a:solidFill>
                  <a:srgbClr val="000000"/>
                </a:solidFill>
                <a:effectLst/>
                <a:latin typeface="Arial" panose="020B0604020202020204" pitchFamily="34" charset="0"/>
                <a:ea typeface="MS Mincho" panose="02020609040205080304" pitchFamily="49" charset="-128"/>
              </a:rPr>
              <a:t>quando</a:t>
            </a:r>
            <a:r>
              <a:rPr lang="en-US" sz="1200" i="0" dirty="0">
                <a:solidFill>
                  <a:srgbClr val="000000"/>
                </a:solidFill>
                <a:effectLst/>
                <a:latin typeface="Arial" panose="020B0604020202020204" pitchFamily="34" charset="0"/>
                <a:ea typeface="MS Mincho" panose="02020609040205080304" pitchFamily="49" charset="-128"/>
              </a:rPr>
              <a:t> </a:t>
            </a:r>
            <a:r>
              <a:rPr lang="en-US" sz="1200" i="0" dirty="0" err="1">
                <a:solidFill>
                  <a:srgbClr val="000000"/>
                </a:solidFill>
                <a:effectLst/>
                <a:latin typeface="Arial" panose="020B0604020202020204" pitchFamily="34" charset="0"/>
                <a:ea typeface="MS Mincho" panose="02020609040205080304" pitchFamily="49" charset="-128"/>
              </a:rPr>
              <a:t>os</a:t>
            </a:r>
            <a:r>
              <a:rPr lang="en-US" sz="1200" i="0" dirty="0">
                <a:solidFill>
                  <a:srgbClr val="000000"/>
                </a:solidFill>
                <a:effectLst/>
                <a:latin typeface="Arial" panose="020B0604020202020204" pitchFamily="34" charset="0"/>
                <a:ea typeface="MS Mincho" panose="02020609040205080304" pitchFamily="49" charset="-128"/>
              </a:rPr>
              <a:t> </a:t>
            </a:r>
            <a:r>
              <a:rPr lang="en-US" sz="1200" i="0" dirty="0" err="1">
                <a:solidFill>
                  <a:srgbClr val="000000"/>
                </a:solidFill>
                <a:effectLst/>
                <a:latin typeface="Arial" panose="020B0604020202020204" pitchFamily="34" charset="0"/>
                <a:ea typeface="MS Mincho" panose="02020609040205080304" pitchFamily="49" charset="-128"/>
              </a:rPr>
              <a:t>funcionários</a:t>
            </a:r>
            <a:r>
              <a:rPr lang="en-US" sz="1200" i="0" dirty="0">
                <a:solidFill>
                  <a:srgbClr val="000000"/>
                </a:solidFill>
                <a:effectLst/>
                <a:latin typeface="Arial" panose="020B0604020202020204" pitchFamily="34" charset="0"/>
                <a:ea typeface="MS Mincho" panose="02020609040205080304" pitchFamily="49" charset="-128"/>
              </a:rPr>
              <a:t> da </a:t>
            </a:r>
            <a:r>
              <a:rPr lang="en-US" sz="1200" i="0" dirty="0" err="1">
                <a:solidFill>
                  <a:srgbClr val="000000"/>
                </a:solidFill>
                <a:effectLst/>
                <a:latin typeface="Arial" panose="020B0604020202020204" pitchFamily="34" charset="0"/>
                <a:ea typeface="MS Mincho" panose="02020609040205080304" pitchFamily="49" charset="-128"/>
              </a:rPr>
              <a:t>saúde</a:t>
            </a:r>
            <a:r>
              <a:rPr lang="en-US" sz="1200" i="0" dirty="0">
                <a:solidFill>
                  <a:srgbClr val="000000"/>
                </a:solidFill>
                <a:effectLst/>
                <a:latin typeface="Arial" panose="020B0604020202020204" pitchFamily="34" charset="0"/>
                <a:ea typeface="MS Mincho" panose="02020609040205080304" pitchFamily="49" charset="-128"/>
              </a:rPr>
              <a:t> </a:t>
            </a:r>
            <a:r>
              <a:rPr lang="en-US" sz="1200" i="0" dirty="0" err="1">
                <a:solidFill>
                  <a:srgbClr val="000000"/>
                </a:solidFill>
                <a:effectLst/>
                <a:latin typeface="Arial" panose="020B0604020202020204" pitchFamily="34" charset="0"/>
                <a:ea typeface="MS Mincho" panose="02020609040205080304" pitchFamily="49" charset="-128"/>
              </a:rPr>
              <a:t>pública</a:t>
            </a:r>
            <a:r>
              <a:rPr lang="en-US" sz="1200" i="0" dirty="0">
                <a:solidFill>
                  <a:srgbClr val="000000"/>
                </a:solidFill>
                <a:effectLst/>
                <a:latin typeface="Arial" panose="020B0604020202020204" pitchFamily="34" charset="0"/>
                <a:ea typeface="MS Mincho" panose="02020609040205080304" pitchFamily="49" charset="-128"/>
              </a:rPr>
              <a:t> </a:t>
            </a:r>
            <a:r>
              <a:rPr lang="en-US" sz="1200" i="0" dirty="0" err="1">
                <a:solidFill>
                  <a:srgbClr val="000000"/>
                </a:solidFill>
                <a:effectLst/>
                <a:latin typeface="Arial" panose="020B0604020202020204" pitchFamily="34" charset="0"/>
                <a:ea typeface="MS Mincho" panose="02020609040205080304" pitchFamily="49" charset="-128"/>
              </a:rPr>
              <a:t>recolhem</a:t>
            </a:r>
            <a:r>
              <a:rPr lang="en-US" sz="1200" i="0" dirty="0">
                <a:solidFill>
                  <a:srgbClr val="000000"/>
                </a:solidFill>
                <a:effectLst/>
                <a:latin typeface="Arial" panose="020B0604020202020204" pitchFamily="34" charset="0"/>
                <a:ea typeface="MS Mincho" panose="02020609040205080304" pitchFamily="49" charset="-128"/>
              </a:rPr>
              <a:t> dados de </a:t>
            </a:r>
            <a:r>
              <a:rPr lang="en-US" sz="1200" i="0" dirty="0" err="1">
                <a:solidFill>
                  <a:srgbClr val="000000"/>
                </a:solidFill>
                <a:effectLst/>
                <a:latin typeface="Arial" panose="020B0604020202020204" pitchFamily="34" charset="0"/>
                <a:ea typeface="MS Mincho" panose="02020609040205080304" pitchFamily="49" charset="-128"/>
              </a:rPr>
              <a:t>instalações</a:t>
            </a:r>
            <a:r>
              <a:rPr lang="en-US" sz="1200" i="0" dirty="0">
                <a:solidFill>
                  <a:srgbClr val="000000"/>
                </a:solidFill>
                <a:effectLst/>
                <a:latin typeface="Arial" panose="020B0604020202020204" pitchFamily="34" charset="0"/>
                <a:ea typeface="MS Mincho" panose="02020609040205080304" pitchFamily="49" charset="-128"/>
              </a:rPr>
              <a:t> de </a:t>
            </a:r>
            <a:r>
              <a:rPr lang="en-US" sz="1200" i="0" dirty="0" err="1">
                <a:solidFill>
                  <a:srgbClr val="000000"/>
                </a:solidFill>
                <a:effectLst/>
                <a:latin typeface="Arial" panose="020B0604020202020204" pitchFamily="34" charset="0"/>
                <a:ea typeface="MS Mincho" panose="02020609040205080304" pitchFamily="49" charset="-128"/>
              </a:rPr>
              <a:t>cuidados</a:t>
            </a:r>
            <a:r>
              <a:rPr lang="en-US" sz="1200" i="0" dirty="0">
                <a:solidFill>
                  <a:srgbClr val="000000"/>
                </a:solidFill>
                <a:effectLst/>
                <a:latin typeface="Arial" panose="020B0604020202020204" pitchFamily="34" charset="0"/>
                <a:ea typeface="MS Mincho" panose="02020609040205080304" pitchFamily="49" charset="-128"/>
              </a:rPr>
              <a:t> de </a:t>
            </a:r>
            <a:r>
              <a:rPr lang="en-US" sz="1200" i="0" dirty="0" err="1">
                <a:solidFill>
                  <a:srgbClr val="000000"/>
                </a:solidFill>
                <a:effectLst/>
                <a:latin typeface="Arial" panose="020B0604020202020204" pitchFamily="34" charset="0"/>
                <a:ea typeface="MS Mincho" panose="02020609040205080304" pitchFamily="49" charset="-128"/>
              </a:rPr>
              <a:t>saúde</a:t>
            </a:r>
            <a:r>
              <a:rPr lang="en-US" sz="1200" i="0" dirty="0">
                <a:solidFill>
                  <a:srgbClr val="000000"/>
                </a:solidFill>
                <a:effectLst/>
                <a:latin typeface="Arial" panose="020B0604020202020204" pitchFamily="34" charset="0"/>
                <a:ea typeface="MS Mincho" panose="02020609040205080304" pitchFamily="49" charset="-128"/>
              </a:rPr>
              <a:t>, </a:t>
            </a:r>
            <a:r>
              <a:rPr lang="en-US" sz="1200" i="0" dirty="0" err="1">
                <a:solidFill>
                  <a:srgbClr val="000000"/>
                </a:solidFill>
                <a:effectLst/>
                <a:latin typeface="Arial" panose="020B0604020202020204" pitchFamily="34" charset="0"/>
                <a:ea typeface="MS Mincho" panose="02020609040205080304" pitchFamily="49" charset="-128"/>
              </a:rPr>
              <a:t>laboratórios</a:t>
            </a:r>
            <a:r>
              <a:rPr lang="en-US" sz="1200" i="0" dirty="0">
                <a:solidFill>
                  <a:srgbClr val="000000"/>
                </a:solidFill>
                <a:effectLst/>
                <a:latin typeface="Arial" panose="020B0604020202020204" pitchFamily="34" charset="0"/>
                <a:ea typeface="MS Mincho" panose="02020609040205080304" pitchFamily="49" charset="-128"/>
              </a:rPr>
              <a:t>, etc. </a:t>
            </a:r>
            <a:r>
              <a:rPr lang="en-US" sz="1200" i="0" dirty="0" err="1">
                <a:solidFill>
                  <a:srgbClr val="000000"/>
                </a:solidFill>
                <a:effectLst/>
                <a:latin typeface="Arial" panose="020B0604020202020204" pitchFamily="34" charset="0"/>
                <a:ea typeface="MS Mincho" panose="02020609040205080304" pitchFamily="49" charset="-128"/>
              </a:rPr>
              <a:t>Normalmente</a:t>
            </a:r>
            <a:r>
              <a:rPr lang="en-US" sz="1200" i="0" dirty="0">
                <a:solidFill>
                  <a:srgbClr val="000000"/>
                </a:solidFill>
                <a:effectLst/>
                <a:latin typeface="Arial" panose="020B0604020202020204" pitchFamily="34" charset="0"/>
                <a:ea typeface="MS Mincho" panose="02020609040205080304" pitchFamily="49" charset="-128"/>
              </a:rPr>
              <a:t>, </a:t>
            </a:r>
            <a:r>
              <a:rPr lang="en-US" sz="1200" i="0" dirty="0" err="1">
                <a:solidFill>
                  <a:srgbClr val="000000"/>
                </a:solidFill>
                <a:effectLst/>
                <a:latin typeface="Arial" panose="020B0604020202020204" pitchFamily="34" charset="0"/>
                <a:ea typeface="MS Mincho" panose="02020609040205080304" pitchFamily="49" charset="-128"/>
              </a:rPr>
              <a:t>são</a:t>
            </a:r>
            <a:r>
              <a:rPr lang="en-US" sz="1200" i="0" dirty="0">
                <a:solidFill>
                  <a:srgbClr val="000000"/>
                </a:solidFill>
                <a:effectLst/>
                <a:latin typeface="Arial" panose="020B0604020202020204" pitchFamily="34" charset="0"/>
                <a:ea typeface="MS Mincho" panose="02020609040205080304" pitchFamily="49" charset="-128"/>
              </a:rPr>
              <a:t> </a:t>
            </a:r>
            <a:r>
              <a:rPr lang="en-US" sz="1200" i="0" dirty="0" err="1">
                <a:solidFill>
                  <a:srgbClr val="000000"/>
                </a:solidFill>
                <a:effectLst/>
                <a:latin typeface="Arial" panose="020B0604020202020204" pitchFamily="34" charset="0"/>
                <a:ea typeface="MS Mincho" panose="02020609040205080304" pitchFamily="49" charset="-128"/>
              </a:rPr>
              <a:t>feitas</a:t>
            </a:r>
            <a:r>
              <a:rPr lang="en-US" sz="1200" i="0" dirty="0">
                <a:solidFill>
                  <a:srgbClr val="000000"/>
                </a:solidFill>
                <a:effectLst/>
                <a:latin typeface="Arial" panose="020B0604020202020204" pitchFamily="34" charset="0"/>
                <a:ea typeface="MS Mincho" panose="02020609040205080304" pitchFamily="49" charset="-128"/>
              </a:rPr>
              <a:t> </a:t>
            </a:r>
            <a:r>
              <a:rPr lang="en-US" sz="1200" i="0" dirty="0" err="1">
                <a:solidFill>
                  <a:srgbClr val="000000"/>
                </a:solidFill>
                <a:effectLst/>
                <a:latin typeface="Arial" panose="020B0604020202020204" pitchFamily="34" charset="0"/>
                <a:ea typeface="MS Mincho" panose="02020609040205080304" pitchFamily="49" charset="-128"/>
              </a:rPr>
              <a:t>visitas</a:t>
            </a:r>
            <a:r>
              <a:rPr lang="en-US" sz="1200" i="0" dirty="0">
                <a:solidFill>
                  <a:srgbClr val="000000"/>
                </a:solidFill>
                <a:effectLst/>
                <a:latin typeface="Arial" panose="020B0604020202020204" pitchFamily="34" charset="0"/>
                <a:ea typeface="MS Mincho" panose="02020609040205080304" pitchFamily="49" charset="-128"/>
              </a:rPr>
              <a:t> de </a:t>
            </a:r>
            <a:r>
              <a:rPr lang="en-US" sz="1200" i="0" dirty="0" err="1">
                <a:solidFill>
                  <a:srgbClr val="000000"/>
                </a:solidFill>
                <a:effectLst/>
                <a:latin typeface="Arial" panose="020B0604020202020204" pitchFamily="34" charset="0"/>
                <a:ea typeface="MS Mincho" panose="02020609040205080304" pitchFamily="49" charset="-128"/>
              </a:rPr>
              <a:t>rotina</a:t>
            </a:r>
            <a:r>
              <a:rPr lang="en-US" sz="1200" i="0" dirty="0">
                <a:solidFill>
                  <a:srgbClr val="000000"/>
                </a:solidFill>
                <a:effectLst/>
                <a:latin typeface="Arial" panose="020B0604020202020204" pitchFamily="34" charset="0"/>
                <a:ea typeface="MS Mincho" panose="02020609040205080304" pitchFamily="49" charset="-128"/>
              </a:rPr>
              <a:t> e/</a:t>
            </a:r>
            <a:r>
              <a:rPr lang="en-US" sz="1200" i="0" dirty="0" err="1">
                <a:solidFill>
                  <a:srgbClr val="000000"/>
                </a:solidFill>
                <a:effectLst/>
                <a:latin typeface="Arial" panose="020B0604020202020204" pitchFamily="34" charset="0"/>
                <a:ea typeface="MS Mincho" panose="02020609040205080304" pitchFamily="49" charset="-128"/>
              </a:rPr>
              <a:t>ou</a:t>
            </a:r>
            <a:r>
              <a:rPr lang="en-US" sz="1200" i="0" dirty="0">
                <a:solidFill>
                  <a:srgbClr val="000000"/>
                </a:solidFill>
                <a:effectLst/>
                <a:latin typeface="Arial" panose="020B0604020202020204" pitchFamily="34" charset="0"/>
                <a:ea typeface="MS Mincho" panose="02020609040205080304" pitchFamily="49" charset="-128"/>
              </a:rPr>
              <a:t> </a:t>
            </a:r>
            <a:r>
              <a:rPr lang="en-US" sz="1200" i="0" dirty="0" err="1">
                <a:solidFill>
                  <a:srgbClr val="000000"/>
                </a:solidFill>
                <a:effectLst/>
                <a:latin typeface="Arial" panose="020B0604020202020204" pitchFamily="34" charset="0"/>
                <a:ea typeface="MS Mincho" panose="02020609040205080304" pitchFamily="49" charset="-128"/>
              </a:rPr>
              <a:t>telefonemas</a:t>
            </a:r>
            <a:r>
              <a:rPr lang="en-US" sz="1200" i="0" dirty="0">
                <a:solidFill>
                  <a:srgbClr val="000000"/>
                </a:solidFill>
                <a:effectLst/>
                <a:latin typeface="Arial" panose="020B0604020202020204" pitchFamily="34" charset="0"/>
                <a:ea typeface="MS Mincho" panose="02020609040205080304" pitchFamily="49" charset="-128"/>
              </a:rPr>
              <a:t> para </a:t>
            </a:r>
            <a:r>
              <a:rPr lang="en-US" sz="1200" i="0" dirty="0" err="1">
                <a:solidFill>
                  <a:srgbClr val="000000"/>
                </a:solidFill>
                <a:effectLst/>
                <a:latin typeface="Arial" panose="020B0604020202020204" pitchFamily="34" charset="0"/>
                <a:ea typeface="MS Mincho" panose="02020609040205080304" pitchFamily="49" charset="-128"/>
              </a:rPr>
              <a:t>os</a:t>
            </a:r>
            <a:r>
              <a:rPr lang="en-US" sz="1200" i="0" dirty="0">
                <a:solidFill>
                  <a:srgbClr val="000000"/>
                </a:solidFill>
                <a:effectLst/>
                <a:latin typeface="Arial" panose="020B0604020202020204" pitchFamily="34" charset="0"/>
                <a:ea typeface="MS Mincho" panose="02020609040205080304" pitchFamily="49" charset="-128"/>
              </a:rPr>
              <a:t> </a:t>
            </a:r>
            <a:r>
              <a:rPr lang="en-US" sz="1200" i="0" dirty="0" err="1">
                <a:solidFill>
                  <a:srgbClr val="000000"/>
                </a:solidFill>
                <a:effectLst/>
                <a:latin typeface="Arial" panose="020B0604020202020204" pitchFamily="34" charset="0"/>
                <a:ea typeface="MS Mincho" panose="02020609040205080304" pitchFamily="49" charset="-128"/>
              </a:rPr>
              <a:t>locais</a:t>
            </a:r>
            <a:r>
              <a:rPr lang="en-US" sz="1200" i="0" dirty="0">
                <a:solidFill>
                  <a:srgbClr val="000000"/>
                </a:solidFill>
                <a:effectLst/>
                <a:latin typeface="Arial" panose="020B0604020202020204" pitchFamily="34" charset="0"/>
                <a:ea typeface="MS Mincho" panose="02020609040205080304" pitchFamily="49" charset="-128"/>
              </a:rPr>
              <a:t> de </a:t>
            </a:r>
            <a:r>
              <a:rPr lang="en-US" sz="1200" i="0" dirty="0" err="1">
                <a:solidFill>
                  <a:srgbClr val="000000"/>
                </a:solidFill>
                <a:effectLst/>
                <a:latin typeface="Arial" panose="020B0604020202020204" pitchFamily="34" charset="0"/>
                <a:ea typeface="MS Mincho" panose="02020609040205080304" pitchFamily="49" charset="-128"/>
              </a:rPr>
              <a:t>notificação</a:t>
            </a:r>
            <a:r>
              <a:rPr lang="en-US" sz="1200" i="0" dirty="0">
                <a:solidFill>
                  <a:srgbClr val="000000"/>
                </a:solidFill>
                <a:effectLst/>
                <a:latin typeface="Arial" panose="020B0604020202020204" pitchFamily="34" charset="0"/>
                <a:ea typeface="MS Mincho" panose="02020609040205080304" pitchFamily="49" charset="-128"/>
              </a:rPr>
              <a:t>. Como </a:t>
            </a:r>
            <a:r>
              <a:rPr lang="en-US" sz="1200" i="0" dirty="0" err="1">
                <a:solidFill>
                  <a:srgbClr val="000000"/>
                </a:solidFill>
                <a:effectLst/>
                <a:latin typeface="Arial" panose="020B0604020202020204" pitchFamily="34" charset="0"/>
                <a:ea typeface="MS Mincho" panose="02020609040205080304" pitchFamily="49" charset="-128"/>
              </a:rPr>
              <a:t>indicado</a:t>
            </a:r>
            <a:r>
              <a:rPr lang="en-US" sz="1200" i="0" dirty="0">
                <a:solidFill>
                  <a:srgbClr val="000000"/>
                </a:solidFill>
                <a:effectLst/>
                <a:latin typeface="Arial" panose="020B0604020202020204" pitchFamily="34" charset="0"/>
                <a:ea typeface="MS Mincho" panose="02020609040205080304" pitchFamily="49" charset="-128"/>
              </a:rPr>
              <a:t> </a:t>
            </a:r>
            <a:r>
              <a:rPr lang="en-US" sz="1200" i="0" dirty="0" err="1">
                <a:solidFill>
                  <a:srgbClr val="000000"/>
                </a:solidFill>
                <a:effectLst/>
                <a:latin typeface="Arial" panose="020B0604020202020204" pitchFamily="34" charset="0"/>
                <a:ea typeface="MS Mincho" panose="02020609040205080304" pitchFamily="49" charset="-128"/>
              </a:rPr>
              <a:t>nas</a:t>
            </a:r>
            <a:r>
              <a:rPr lang="en-US" sz="1200" i="0" dirty="0">
                <a:solidFill>
                  <a:srgbClr val="000000"/>
                </a:solidFill>
                <a:effectLst/>
                <a:latin typeface="Arial" panose="020B0604020202020204" pitchFamily="34" charset="0"/>
                <a:ea typeface="MS Mincho" panose="02020609040205080304" pitchFamily="49" charset="-128"/>
              </a:rPr>
              <a:t> </a:t>
            </a:r>
            <a:r>
              <a:rPr lang="en-US" sz="1200" i="0" dirty="0" err="1">
                <a:solidFill>
                  <a:srgbClr val="000000"/>
                </a:solidFill>
                <a:effectLst/>
                <a:latin typeface="Arial" panose="020B0604020202020204" pitchFamily="34" charset="0"/>
                <a:ea typeface="MS Mincho" panose="02020609040205080304" pitchFamily="49" charset="-128"/>
              </a:rPr>
              <a:t>diretrizes</a:t>
            </a:r>
            <a:r>
              <a:rPr lang="en-US" sz="1200" i="0" dirty="0">
                <a:solidFill>
                  <a:srgbClr val="000000"/>
                </a:solidFill>
                <a:effectLst/>
                <a:latin typeface="Arial" panose="020B0604020202020204" pitchFamily="34" charset="0"/>
                <a:ea typeface="MS Mincho" panose="02020609040205080304" pitchFamily="49" charset="-128"/>
              </a:rPr>
              <a:t>, o </a:t>
            </a:r>
            <a:r>
              <a:rPr lang="en-US" sz="1200" i="0" dirty="0" err="1">
                <a:solidFill>
                  <a:srgbClr val="000000"/>
                </a:solidFill>
                <a:effectLst/>
                <a:latin typeface="Arial" panose="020B0604020202020204" pitchFamily="34" charset="0"/>
                <a:ea typeface="MS Mincho" panose="02020609040205080304" pitchFamily="49" charset="-128"/>
              </a:rPr>
              <a:t>pessoal</a:t>
            </a:r>
            <a:r>
              <a:rPr lang="en-US" sz="1200" i="0" dirty="0">
                <a:solidFill>
                  <a:srgbClr val="000000"/>
                </a:solidFill>
                <a:effectLst/>
                <a:latin typeface="Arial" panose="020B0604020202020204" pitchFamily="34" charset="0"/>
                <a:ea typeface="MS Mincho" panose="02020609040205080304" pitchFamily="49" charset="-128"/>
              </a:rPr>
              <a:t> de </a:t>
            </a:r>
            <a:r>
              <a:rPr lang="en-US" sz="1200" i="0" dirty="0" err="1">
                <a:solidFill>
                  <a:srgbClr val="000000"/>
                </a:solidFill>
                <a:effectLst/>
                <a:latin typeface="Arial" panose="020B0604020202020204" pitchFamily="34" charset="0"/>
                <a:ea typeface="MS Mincho" panose="02020609040205080304" pitchFamily="49" charset="-128"/>
              </a:rPr>
              <a:t>saúde</a:t>
            </a:r>
            <a:r>
              <a:rPr lang="en-US" sz="1200" i="0" dirty="0">
                <a:solidFill>
                  <a:srgbClr val="000000"/>
                </a:solidFill>
                <a:effectLst/>
                <a:latin typeface="Arial" panose="020B0604020202020204" pitchFamily="34" charset="0"/>
                <a:ea typeface="MS Mincho" panose="02020609040205080304" pitchFamily="49" charset="-128"/>
              </a:rPr>
              <a:t> </a:t>
            </a:r>
            <a:r>
              <a:rPr lang="en-US" sz="1200" i="0" dirty="0" err="1">
                <a:solidFill>
                  <a:srgbClr val="000000"/>
                </a:solidFill>
                <a:effectLst/>
                <a:latin typeface="Arial" panose="020B0604020202020204" pitchFamily="34" charset="0"/>
                <a:ea typeface="MS Mincho" panose="02020609040205080304" pitchFamily="49" charset="-128"/>
              </a:rPr>
              <a:t>pública</a:t>
            </a:r>
            <a:r>
              <a:rPr lang="en-US" sz="1200" i="0" dirty="0">
                <a:solidFill>
                  <a:srgbClr val="000000"/>
                </a:solidFill>
                <a:effectLst/>
                <a:latin typeface="Arial" panose="020B0604020202020204" pitchFamily="34" charset="0"/>
                <a:ea typeface="MS Mincho" panose="02020609040205080304" pitchFamily="49" charset="-128"/>
              </a:rPr>
              <a:t> do </a:t>
            </a:r>
            <a:r>
              <a:rPr lang="en-US" sz="1200" i="0" dirty="0" err="1">
                <a:solidFill>
                  <a:srgbClr val="000000"/>
                </a:solidFill>
                <a:effectLst/>
                <a:latin typeface="Arial" panose="020B0604020202020204" pitchFamily="34" charset="0"/>
                <a:ea typeface="MS Mincho" panose="02020609040205080304" pitchFamily="49" charset="-128"/>
              </a:rPr>
              <a:t>distrito</a:t>
            </a:r>
            <a:r>
              <a:rPr lang="en-US" sz="1200" i="0" dirty="0">
                <a:solidFill>
                  <a:srgbClr val="000000"/>
                </a:solidFill>
                <a:effectLst/>
                <a:latin typeface="Arial" panose="020B0604020202020204" pitchFamily="34" charset="0"/>
                <a:ea typeface="MS Mincho" panose="02020609040205080304" pitchFamily="49" charset="-128"/>
              </a:rPr>
              <a:t> </a:t>
            </a:r>
            <a:r>
              <a:rPr lang="en-US" sz="1200" i="0" dirty="0" err="1">
                <a:solidFill>
                  <a:srgbClr val="000000"/>
                </a:solidFill>
                <a:effectLst/>
                <a:latin typeface="Arial" panose="020B0604020202020204" pitchFamily="34" charset="0"/>
                <a:ea typeface="MS Mincho" panose="02020609040205080304" pitchFamily="49" charset="-128"/>
              </a:rPr>
              <a:t>deve</a:t>
            </a:r>
            <a:r>
              <a:rPr lang="en-US" sz="1200" i="0" dirty="0">
                <a:solidFill>
                  <a:srgbClr val="000000"/>
                </a:solidFill>
                <a:effectLst/>
                <a:latin typeface="Arial" panose="020B0604020202020204" pitchFamily="34" charset="0"/>
                <a:ea typeface="MS Mincho" panose="02020609040205080304" pitchFamily="49" charset="-128"/>
              </a:rPr>
              <a:t> </a:t>
            </a:r>
            <a:r>
              <a:rPr lang="en-US" sz="1200" i="0" dirty="0" err="1">
                <a:solidFill>
                  <a:srgbClr val="000000"/>
                </a:solidFill>
                <a:effectLst/>
                <a:latin typeface="Arial" panose="020B0604020202020204" pitchFamily="34" charset="0"/>
                <a:ea typeface="MS Mincho" panose="02020609040205080304" pitchFamily="49" charset="-128"/>
              </a:rPr>
              <a:t>realizar</a:t>
            </a:r>
            <a:r>
              <a:rPr lang="en-US" sz="1200" i="0" dirty="0">
                <a:solidFill>
                  <a:srgbClr val="000000"/>
                </a:solidFill>
                <a:effectLst/>
                <a:latin typeface="Arial" panose="020B0604020202020204" pitchFamily="34" charset="0"/>
                <a:ea typeface="MS Mincho" panose="02020609040205080304" pitchFamily="49" charset="-128"/>
              </a:rPr>
              <a:t> </a:t>
            </a:r>
            <a:r>
              <a:rPr lang="en-US" sz="1200" i="0" dirty="0" err="1">
                <a:solidFill>
                  <a:srgbClr val="000000"/>
                </a:solidFill>
                <a:effectLst/>
                <a:latin typeface="Arial" panose="020B0604020202020204" pitchFamily="34" charset="0"/>
                <a:ea typeface="MS Mincho" panose="02020609040205080304" pitchFamily="49" charset="-128"/>
              </a:rPr>
              <a:t>visitas</a:t>
            </a:r>
            <a:r>
              <a:rPr lang="en-US" sz="1200" i="0" dirty="0">
                <a:solidFill>
                  <a:srgbClr val="000000"/>
                </a:solidFill>
                <a:effectLst/>
                <a:latin typeface="Arial" panose="020B0604020202020204" pitchFamily="34" charset="0"/>
                <a:ea typeface="MS Mincho" panose="02020609040205080304" pitchFamily="49" charset="-128"/>
              </a:rPr>
              <a:t> </a:t>
            </a:r>
            <a:r>
              <a:rPr lang="en-US" sz="1200" i="0" dirty="0" err="1">
                <a:solidFill>
                  <a:srgbClr val="000000"/>
                </a:solidFill>
                <a:effectLst/>
                <a:latin typeface="Arial" panose="020B0604020202020204" pitchFamily="34" charset="0"/>
                <a:ea typeface="MS Mincho" panose="02020609040205080304" pitchFamily="49" charset="-128"/>
              </a:rPr>
              <a:t>mensais</a:t>
            </a:r>
            <a:r>
              <a:rPr lang="en-US" sz="1200" i="0" dirty="0">
                <a:solidFill>
                  <a:srgbClr val="000000"/>
                </a:solidFill>
                <a:effectLst/>
                <a:latin typeface="Arial" panose="020B0604020202020204" pitchFamily="34" charset="0"/>
                <a:ea typeface="MS Mincho" panose="02020609040205080304" pitchFamily="49" charset="-128"/>
              </a:rPr>
              <a:t> </a:t>
            </a:r>
            <a:r>
              <a:rPr lang="en-US" sz="1200" i="0" dirty="0" err="1">
                <a:solidFill>
                  <a:srgbClr val="000000"/>
                </a:solidFill>
                <a:effectLst/>
                <a:latin typeface="Arial" panose="020B0604020202020204" pitchFamily="34" charset="0"/>
                <a:ea typeface="MS Mincho" panose="02020609040205080304" pitchFamily="49" charset="-128"/>
              </a:rPr>
              <a:t>às</a:t>
            </a:r>
            <a:r>
              <a:rPr lang="en-US" sz="1200" i="0" dirty="0">
                <a:solidFill>
                  <a:srgbClr val="000000"/>
                </a:solidFill>
                <a:effectLst/>
                <a:latin typeface="Arial" panose="020B0604020202020204" pitchFamily="34" charset="0"/>
                <a:ea typeface="MS Mincho" panose="02020609040205080304" pitchFamily="49" charset="-128"/>
              </a:rPr>
              <a:t> </a:t>
            </a:r>
            <a:r>
              <a:rPr lang="en-US" sz="1200" i="0" dirty="0" err="1">
                <a:solidFill>
                  <a:srgbClr val="000000"/>
                </a:solidFill>
                <a:effectLst/>
                <a:latin typeface="Arial" panose="020B0604020202020204" pitchFamily="34" charset="0"/>
                <a:ea typeface="MS Mincho" panose="02020609040205080304" pitchFamily="49" charset="-128"/>
              </a:rPr>
              <a:t>instalações</a:t>
            </a:r>
            <a:r>
              <a:rPr lang="en-US" sz="1200" i="0" dirty="0">
                <a:solidFill>
                  <a:srgbClr val="000000"/>
                </a:solidFill>
                <a:effectLst/>
                <a:latin typeface="Arial" panose="020B0604020202020204" pitchFamily="34" charset="0"/>
                <a:ea typeface="MS Mincho" panose="02020609040205080304" pitchFamily="49" charset="-128"/>
              </a:rPr>
              <a:t> de </a:t>
            </a:r>
            <a:r>
              <a:rPr lang="en-US" sz="1200" i="0" dirty="0" err="1">
                <a:solidFill>
                  <a:srgbClr val="000000"/>
                </a:solidFill>
                <a:effectLst/>
                <a:latin typeface="Arial" panose="020B0604020202020204" pitchFamily="34" charset="0"/>
                <a:ea typeface="MS Mincho" panose="02020609040205080304" pitchFamily="49" charset="-128"/>
              </a:rPr>
              <a:t>cuidados</a:t>
            </a:r>
            <a:r>
              <a:rPr lang="en-US" sz="1200" i="0" dirty="0">
                <a:solidFill>
                  <a:srgbClr val="000000"/>
                </a:solidFill>
                <a:effectLst/>
                <a:latin typeface="Arial" panose="020B0604020202020204" pitchFamily="34" charset="0"/>
                <a:ea typeface="MS Mincho" panose="02020609040205080304" pitchFamily="49" charset="-128"/>
              </a:rPr>
              <a:t> de </a:t>
            </a:r>
            <a:r>
              <a:rPr lang="en-US" sz="1200" i="0" dirty="0" err="1">
                <a:solidFill>
                  <a:srgbClr val="000000"/>
                </a:solidFill>
                <a:effectLst/>
                <a:latin typeface="Arial" panose="020B0604020202020204" pitchFamily="34" charset="0"/>
                <a:ea typeface="MS Mincho" panose="02020609040205080304" pitchFamily="49" charset="-128"/>
              </a:rPr>
              <a:t>saúde</a:t>
            </a:r>
            <a:r>
              <a:rPr lang="en-US" sz="1200" i="0" dirty="0">
                <a:solidFill>
                  <a:srgbClr val="000000"/>
                </a:solidFill>
                <a:effectLst/>
                <a:latin typeface="Arial" panose="020B0604020202020204" pitchFamily="34" charset="0"/>
                <a:ea typeface="MS Mincho" panose="02020609040205080304" pitchFamily="49" charset="-128"/>
              </a:rPr>
              <a:t> e </a:t>
            </a:r>
            <a:r>
              <a:rPr lang="en-US" sz="1200" i="0" dirty="0" err="1">
                <a:solidFill>
                  <a:srgbClr val="000000"/>
                </a:solidFill>
                <a:effectLst/>
                <a:latin typeface="Arial" panose="020B0604020202020204" pitchFamily="34" charset="0"/>
                <a:ea typeface="MS Mincho" panose="02020609040205080304" pitchFamily="49" charset="-128"/>
              </a:rPr>
              <a:t>laboratórios</a:t>
            </a:r>
            <a:r>
              <a:rPr lang="en-US" sz="1200" i="0" dirty="0">
                <a:solidFill>
                  <a:srgbClr val="000000"/>
                </a:solidFill>
                <a:effectLst/>
                <a:latin typeface="Arial" panose="020B0604020202020204" pitchFamily="34" charset="0"/>
                <a:ea typeface="MS Mincho" panose="02020609040205080304" pitchFamily="49" charset="-128"/>
              </a:rPr>
              <a:t> </a:t>
            </a:r>
            <a:r>
              <a:rPr lang="en-US" sz="1200" i="0" dirty="0" err="1">
                <a:solidFill>
                  <a:srgbClr val="000000"/>
                </a:solidFill>
                <a:effectLst/>
                <a:latin typeface="Arial" panose="020B0604020202020204" pitchFamily="34" charset="0"/>
                <a:ea typeface="MS Mincho" panose="02020609040205080304" pitchFamily="49" charset="-128"/>
              </a:rPr>
              <a:t>dentro</a:t>
            </a:r>
            <a:r>
              <a:rPr lang="en-US" sz="1200" i="0" dirty="0">
                <a:solidFill>
                  <a:srgbClr val="000000"/>
                </a:solidFill>
                <a:effectLst/>
                <a:latin typeface="Arial" panose="020B0604020202020204" pitchFamily="34" charset="0"/>
                <a:ea typeface="MS Mincho" panose="02020609040205080304" pitchFamily="49" charset="-128"/>
              </a:rPr>
              <a:t> do seu </a:t>
            </a:r>
            <a:r>
              <a:rPr lang="en-US" sz="1200" i="0" dirty="0" err="1">
                <a:solidFill>
                  <a:srgbClr val="000000"/>
                </a:solidFill>
                <a:effectLst/>
                <a:latin typeface="Arial" panose="020B0604020202020204" pitchFamily="34" charset="0"/>
                <a:ea typeface="MS Mincho" panose="02020609040205080304" pitchFamily="49" charset="-128"/>
              </a:rPr>
              <a:t>distrito</a:t>
            </a:r>
            <a:r>
              <a:rPr lang="en-US" sz="1200" i="0" dirty="0">
                <a:solidFill>
                  <a:srgbClr val="000000"/>
                </a:solidFill>
                <a:effectLst/>
                <a:latin typeface="Arial" panose="020B0604020202020204" pitchFamily="34" charset="0"/>
                <a:ea typeface="MS Mincho" panose="02020609040205080304" pitchFamily="49" charset="-128"/>
              </a:rPr>
              <a:t> para </a:t>
            </a:r>
            <a:r>
              <a:rPr lang="en-US" sz="1200" i="0" dirty="0" err="1">
                <a:solidFill>
                  <a:srgbClr val="000000"/>
                </a:solidFill>
                <a:effectLst/>
                <a:latin typeface="Arial" panose="020B0604020202020204" pitchFamily="34" charset="0"/>
                <a:ea typeface="MS Mincho" panose="02020609040205080304" pitchFamily="49" charset="-128"/>
              </a:rPr>
              <a:t>identificar</a:t>
            </a:r>
            <a:r>
              <a:rPr lang="en-US" sz="1200" i="0" dirty="0">
                <a:solidFill>
                  <a:srgbClr val="000000"/>
                </a:solidFill>
                <a:effectLst/>
                <a:latin typeface="Arial" panose="020B0604020202020204" pitchFamily="34" charset="0"/>
                <a:ea typeface="MS Mincho" panose="02020609040205080304" pitchFamily="49" charset="-128"/>
              </a:rPr>
              <a:t> </a:t>
            </a:r>
            <a:r>
              <a:rPr lang="en-US" sz="1200" i="0" dirty="0" err="1">
                <a:solidFill>
                  <a:srgbClr val="000000"/>
                </a:solidFill>
                <a:effectLst/>
                <a:latin typeface="Arial" panose="020B0604020202020204" pitchFamily="34" charset="0"/>
                <a:ea typeface="MS Mincho" panose="02020609040205080304" pitchFamily="49" charset="-128"/>
              </a:rPr>
              <a:t>quaisquer</a:t>
            </a:r>
            <a:r>
              <a:rPr lang="en-US" sz="1200" i="0" dirty="0">
                <a:solidFill>
                  <a:srgbClr val="000000"/>
                </a:solidFill>
                <a:effectLst/>
                <a:latin typeface="Arial" panose="020B0604020202020204" pitchFamily="34" charset="0"/>
                <a:ea typeface="MS Mincho" panose="02020609040205080304" pitchFamily="49" charset="-128"/>
              </a:rPr>
              <a:t> </a:t>
            </a:r>
            <a:r>
              <a:rPr lang="en-US" sz="1200" i="0" dirty="0" err="1">
                <a:solidFill>
                  <a:srgbClr val="000000"/>
                </a:solidFill>
                <a:effectLst/>
                <a:latin typeface="Arial" panose="020B0604020202020204" pitchFamily="34" charset="0"/>
                <a:ea typeface="MS Mincho" panose="02020609040205080304" pitchFamily="49" charset="-128"/>
              </a:rPr>
              <a:t>casos</a:t>
            </a:r>
            <a:r>
              <a:rPr lang="en-US" sz="1200" i="0" dirty="0">
                <a:solidFill>
                  <a:srgbClr val="000000"/>
                </a:solidFill>
                <a:effectLst/>
                <a:latin typeface="Arial" panose="020B0604020202020204" pitchFamily="34" charset="0"/>
                <a:ea typeface="MS Mincho" panose="02020609040205080304" pitchFamily="49" charset="-128"/>
              </a:rPr>
              <a:t> de gripe </a:t>
            </a:r>
            <a:r>
              <a:rPr lang="en-US" sz="1200" i="0" dirty="0" err="1">
                <a:solidFill>
                  <a:srgbClr val="000000"/>
                </a:solidFill>
                <a:effectLst/>
                <a:latin typeface="Arial" panose="020B0604020202020204" pitchFamily="34" charset="0"/>
                <a:ea typeface="MS Mincho" panose="02020609040205080304" pitchFamily="49" charset="-128"/>
              </a:rPr>
              <a:t>não</a:t>
            </a:r>
            <a:r>
              <a:rPr lang="en-US" sz="1200" i="0" dirty="0">
                <a:solidFill>
                  <a:srgbClr val="000000"/>
                </a:solidFill>
                <a:effectLst/>
                <a:latin typeface="Arial" panose="020B0604020202020204" pitchFamily="34" charset="0"/>
                <a:ea typeface="MS Mincho" panose="02020609040205080304" pitchFamily="49" charset="-128"/>
              </a:rPr>
              <a:t> </a:t>
            </a:r>
            <a:r>
              <a:rPr lang="en-US" sz="1200" i="0" dirty="0" err="1">
                <a:solidFill>
                  <a:srgbClr val="000000"/>
                </a:solidFill>
                <a:effectLst/>
                <a:latin typeface="Arial" panose="020B0604020202020204" pitchFamily="34" charset="0"/>
                <a:ea typeface="MS Mincho" panose="02020609040205080304" pitchFamily="49" charset="-128"/>
              </a:rPr>
              <a:t>notificados</a:t>
            </a:r>
            <a:r>
              <a:rPr lang="en-US" sz="1200" i="0" dirty="0">
                <a:solidFill>
                  <a:srgbClr val="000000"/>
                </a:solidFill>
                <a:effectLst/>
                <a:latin typeface="Arial" panose="020B0604020202020204" pitchFamily="34" charset="0"/>
                <a:ea typeface="MS Mincho" panose="02020609040205080304" pitchFamily="49" charset="-128"/>
              </a:rPr>
              <a:t>.</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en-US" sz="1200" i="0" dirty="0">
              <a:solidFill>
                <a:srgbClr val="000000"/>
              </a:solidFill>
              <a:effectLst/>
              <a:latin typeface="Arial" panose="020B0604020202020204" pitchFamily="34" charset="0"/>
              <a:ea typeface="MS Mincho" panose="02020609040205080304" pitchFamily="49" charset="-128"/>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i="0" u="sng" dirty="0" err="1">
                <a:solidFill>
                  <a:srgbClr val="000000"/>
                </a:solidFill>
                <a:effectLst/>
                <a:latin typeface="Arial" panose="020B0604020202020204" pitchFamily="34" charset="0"/>
                <a:ea typeface="MS Mincho" panose="02020609040205080304" pitchFamily="49" charset="-128"/>
              </a:rPr>
              <a:t>Dizer</a:t>
            </a:r>
            <a:r>
              <a:rPr lang="en-US" sz="1200" b="1" i="0" u="sng" dirty="0">
                <a:solidFill>
                  <a:srgbClr val="000000"/>
                </a:solidFill>
                <a:effectLst/>
                <a:latin typeface="Arial" panose="020B0604020202020204" pitchFamily="34" charset="0"/>
                <a:ea typeface="MS Mincho" panose="02020609040205080304" pitchFamily="49" charset="-128"/>
              </a:rPr>
              <a:t>:</a:t>
            </a:r>
            <a:r>
              <a:rPr lang="en-US" sz="1200" b="1" i="0" u="none" dirty="0">
                <a:solidFill>
                  <a:srgbClr val="000000"/>
                </a:solidFill>
                <a:effectLst/>
                <a:latin typeface="Arial" panose="020B0604020202020204" pitchFamily="34" charset="0"/>
                <a:ea typeface="MS Mincho" panose="02020609040205080304" pitchFamily="49" charset="-128"/>
              </a:rPr>
              <a:t> </a:t>
            </a:r>
            <a:r>
              <a:rPr lang="en-US" sz="1200" b="0" i="0" u="none" dirty="0">
                <a:solidFill>
                  <a:srgbClr val="000000"/>
                </a:solidFill>
                <a:effectLst/>
                <a:latin typeface="Arial" panose="020B0604020202020204" pitchFamily="34" charset="0"/>
                <a:ea typeface="MS Mincho" panose="02020609040205080304" pitchFamily="49" charset="-128"/>
              </a:rPr>
              <a:t>Para </a:t>
            </a:r>
            <a:r>
              <a:rPr lang="en-US" sz="1200" b="0" i="0" u="none" dirty="0" err="1">
                <a:solidFill>
                  <a:srgbClr val="000000"/>
                </a:solidFill>
                <a:effectLst/>
                <a:latin typeface="Arial" panose="020B0604020202020204" pitchFamily="34" charset="0"/>
                <a:ea typeface="MS Mincho" panose="02020609040205080304" pitchFamily="49" charset="-128"/>
              </a:rPr>
              <a:t>a</a:t>
            </a:r>
            <a:r>
              <a:rPr lang="en-US" sz="1200" i="0" u="none" dirty="0" err="1">
                <a:solidFill>
                  <a:srgbClr val="000000"/>
                </a:solidFill>
                <a:effectLst/>
                <a:latin typeface="Arial" panose="020B0604020202020204" pitchFamily="34" charset="0"/>
                <a:ea typeface="MS Mincho" panose="02020609040205080304" pitchFamily="49" charset="-128"/>
              </a:rPr>
              <a:t>lém</a:t>
            </a:r>
            <a:r>
              <a:rPr lang="en-US" sz="1200" i="0" u="none" dirty="0">
                <a:solidFill>
                  <a:srgbClr val="000000"/>
                </a:solidFill>
                <a:effectLst/>
                <a:latin typeface="Arial" panose="020B0604020202020204" pitchFamily="34" charset="0"/>
                <a:ea typeface="MS Mincho" panose="02020609040205080304" pitchFamily="49" charset="-128"/>
              </a:rPr>
              <a:t> </a:t>
            </a:r>
            <a:r>
              <a:rPr lang="en-US" sz="1200" i="0" dirty="0" err="1">
                <a:solidFill>
                  <a:srgbClr val="000000"/>
                </a:solidFill>
                <a:effectLst/>
                <a:latin typeface="Arial" panose="020B0604020202020204" pitchFamily="34" charset="0"/>
                <a:ea typeface="MS Mincho" panose="02020609040205080304" pitchFamily="49" charset="-128"/>
              </a:rPr>
              <a:t>disso</a:t>
            </a:r>
            <a:r>
              <a:rPr lang="en-US" sz="1200" i="0" dirty="0">
                <a:solidFill>
                  <a:srgbClr val="000000"/>
                </a:solidFill>
                <a:effectLst/>
                <a:latin typeface="Arial" panose="020B0604020202020204" pitchFamily="34" charset="0"/>
                <a:ea typeface="MS Mincho" panose="02020609040205080304" pitchFamily="49" charset="-128"/>
              </a:rPr>
              <a:t>, as </a:t>
            </a:r>
            <a:r>
              <a:rPr lang="en-US" sz="1200" i="0" dirty="0" err="1">
                <a:solidFill>
                  <a:srgbClr val="000000"/>
                </a:solidFill>
                <a:effectLst/>
                <a:latin typeface="Arial" panose="020B0604020202020204" pitchFamily="34" charset="0"/>
                <a:ea typeface="MS Mincho" panose="02020609040205080304" pitchFamily="49" charset="-128"/>
              </a:rPr>
              <a:t>instalações</a:t>
            </a:r>
            <a:r>
              <a:rPr lang="en-US" sz="1200" i="0" dirty="0">
                <a:solidFill>
                  <a:srgbClr val="000000"/>
                </a:solidFill>
                <a:effectLst/>
                <a:latin typeface="Arial" panose="020B0604020202020204" pitchFamily="34" charset="0"/>
                <a:ea typeface="MS Mincho" panose="02020609040205080304" pitchFamily="49" charset="-128"/>
              </a:rPr>
              <a:t> de </a:t>
            </a:r>
            <a:r>
              <a:rPr lang="en-US" sz="1200" i="0" dirty="0" err="1">
                <a:solidFill>
                  <a:srgbClr val="000000"/>
                </a:solidFill>
                <a:effectLst/>
                <a:latin typeface="Arial" panose="020B0604020202020204" pitchFamily="34" charset="0"/>
                <a:ea typeface="MS Mincho" panose="02020609040205080304" pitchFamily="49" charset="-128"/>
              </a:rPr>
              <a:t>saúde</a:t>
            </a:r>
            <a:r>
              <a:rPr lang="en-US" sz="1200" i="0" dirty="0">
                <a:solidFill>
                  <a:srgbClr val="000000"/>
                </a:solidFill>
                <a:effectLst/>
                <a:latin typeface="Arial" panose="020B0604020202020204" pitchFamily="34" charset="0"/>
                <a:ea typeface="MS Mincho" panose="02020609040205080304" pitchFamily="49" charset="-128"/>
              </a:rPr>
              <a:t> e </a:t>
            </a:r>
            <a:r>
              <a:rPr lang="en-US" sz="1200" i="0" dirty="0" err="1">
                <a:solidFill>
                  <a:srgbClr val="000000"/>
                </a:solidFill>
                <a:effectLst/>
                <a:latin typeface="Arial" panose="020B0604020202020204" pitchFamily="34" charset="0"/>
                <a:ea typeface="MS Mincho" panose="02020609040205080304" pitchFamily="49" charset="-128"/>
              </a:rPr>
              <a:t>os</a:t>
            </a:r>
            <a:r>
              <a:rPr lang="en-US" sz="1200" i="0" dirty="0">
                <a:solidFill>
                  <a:srgbClr val="000000"/>
                </a:solidFill>
                <a:effectLst/>
                <a:latin typeface="Arial" panose="020B0604020202020204" pitchFamily="34" charset="0"/>
                <a:ea typeface="MS Mincho" panose="02020609040205080304" pitchFamily="49" charset="-128"/>
              </a:rPr>
              <a:t> </a:t>
            </a:r>
            <a:r>
              <a:rPr lang="en-US" sz="1200" i="0" dirty="0" err="1">
                <a:solidFill>
                  <a:srgbClr val="000000"/>
                </a:solidFill>
                <a:effectLst/>
                <a:latin typeface="Arial" panose="020B0604020202020204" pitchFamily="34" charset="0"/>
                <a:ea typeface="MS Mincho" panose="02020609040205080304" pitchFamily="49" charset="-128"/>
              </a:rPr>
              <a:t>laboratórios</a:t>
            </a:r>
            <a:r>
              <a:rPr lang="en-US" sz="1200" i="0" dirty="0">
                <a:solidFill>
                  <a:srgbClr val="000000"/>
                </a:solidFill>
                <a:effectLst/>
                <a:latin typeface="Arial" panose="020B0604020202020204" pitchFamily="34" charset="0"/>
                <a:ea typeface="MS Mincho" panose="02020609040205080304" pitchFamily="49" charset="-128"/>
              </a:rPr>
              <a:t> </a:t>
            </a:r>
            <a:r>
              <a:rPr lang="en-US" sz="1200" i="0" dirty="0" err="1">
                <a:solidFill>
                  <a:srgbClr val="000000"/>
                </a:solidFill>
                <a:effectLst/>
                <a:latin typeface="Arial" panose="020B0604020202020204" pitchFamily="34" charset="0"/>
                <a:ea typeface="MS Mincho" panose="02020609040205080304" pitchFamily="49" charset="-128"/>
              </a:rPr>
              <a:t>são</a:t>
            </a:r>
            <a:r>
              <a:rPr lang="en-US" sz="1200" i="0" dirty="0">
                <a:solidFill>
                  <a:srgbClr val="000000"/>
                </a:solidFill>
                <a:effectLst/>
                <a:latin typeface="Arial" panose="020B0604020202020204" pitchFamily="34" charset="0"/>
                <a:ea typeface="MS Mincho" panose="02020609040205080304" pitchFamily="49" charset="-128"/>
              </a:rPr>
              <a:t> </a:t>
            </a:r>
            <a:r>
              <a:rPr lang="en-US" sz="1200" i="0" dirty="0" err="1">
                <a:solidFill>
                  <a:srgbClr val="000000"/>
                </a:solidFill>
                <a:effectLst/>
                <a:latin typeface="Arial" panose="020B0604020202020204" pitchFamily="34" charset="0"/>
                <a:ea typeface="MS Mincho" panose="02020609040205080304" pitchFamily="49" charset="-128"/>
              </a:rPr>
              <a:t>obrigados</a:t>
            </a:r>
            <a:r>
              <a:rPr lang="en-US" sz="1200" i="0" dirty="0">
                <a:solidFill>
                  <a:srgbClr val="000000"/>
                </a:solidFill>
                <a:effectLst/>
                <a:latin typeface="Arial" panose="020B0604020202020204" pitchFamily="34" charset="0"/>
                <a:ea typeface="MS Mincho" panose="02020609040205080304" pitchFamily="49" charset="-128"/>
              </a:rPr>
              <a:t> a </a:t>
            </a:r>
            <a:r>
              <a:rPr lang="en-US" sz="1200" i="0" dirty="0" err="1">
                <a:solidFill>
                  <a:srgbClr val="000000"/>
                </a:solidFill>
                <a:effectLst/>
                <a:latin typeface="Arial" panose="020B0604020202020204" pitchFamily="34" charset="0"/>
                <a:ea typeface="MS Mincho" panose="02020609040205080304" pitchFamily="49" charset="-128"/>
              </a:rPr>
              <a:t>apresentar</a:t>
            </a:r>
            <a:r>
              <a:rPr lang="en-US" sz="1200" i="0" dirty="0">
                <a:solidFill>
                  <a:srgbClr val="000000"/>
                </a:solidFill>
                <a:effectLst/>
                <a:latin typeface="Arial" panose="020B0604020202020204" pitchFamily="34" charset="0"/>
                <a:ea typeface="MS Mincho" panose="02020609040205080304" pitchFamily="49" charset="-128"/>
              </a:rPr>
              <a:t> </a:t>
            </a:r>
            <a:r>
              <a:rPr lang="en-US" sz="1200" i="0" dirty="0" err="1">
                <a:solidFill>
                  <a:srgbClr val="000000"/>
                </a:solidFill>
                <a:effectLst/>
                <a:latin typeface="Arial" panose="020B0604020202020204" pitchFamily="34" charset="0"/>
                <a:ea typeface="MS Mincho" panose="02020609040205080304" pitchFamily="49" charset="-128"/>
              </a:rPr>
              <a:t>relatórios</a:t>
            </a:r>
            <a:r>
              <a:rPr lang="en-US" sz="1200" i="0" dirty="0">
                <a:solidFill>
                  <a:srgbClr val="000000"/>
                </a:solidFill>
                <a:effectLst/>
                <a:latin typeface="Arial" panose="020B0604020202020204" pitchFamily="34" charset="0"/>
                <a:ea typeface="MS Mincho" panose="02020609040205080304" pitchFamily="49" charset="-128"/>
              </a:rPr>
              <a:t> </a:t>
            </a:r>
            <a:r>
              <a:rPr lang="en-US" sz="1200" i="0" dirty="0" err="1">
                <a:solidFill>
                  <a:srgbClr val="000000"/>
                </a:solidFill>
                <a:effectLst/>
                <a:latin typeface="Arial" panose="020B0604020202020204" pitchFamily="34" charset="0"/>
                <a:ea typeface="MS Mincho" panose="02020609040205080304" pitchFamily="49" charset="-128"/>
              </a:rPr>
              <a:t>semanais</a:t>
            </a:r>
            <a:r>
              <a:rPr lang="en-US" sz="1200" i="0" dirty="0">
                <a:solidFill>
                  <a:srgbClr val="000000"/>
                </a:solidFill>
                <a:effectLst/>
                <a:latin typeface="Arial" panose="020B0604020202020204" pitchFamily="34" charset="0"/>
                <a:ea typeface="MS Mincho" panose="02020609040205080304" pitchFamily="49" charset="-128"/>
              </a:rPr>
              <a:t> </a:t>
            </a:r>
            <a:r>
              <a:rPr lang="en-US" sz="1200" i="0" dirty="0" err="1">
                <a:solidFill>
                  <a:srgbClr val="000000"/>
                </a:solidFill>
                <a:effectLst/>
                <a:latin typeface="Arial" panose="020B0604020202020204" pitchFamily="34" charset="0"/>
                <a:ea typeface="MS Mincho" panose="02020609040205080304" pitchFamily="49" charset="-128"/>
              </a:rPr>
              <a:t>sobre</a:t>
            </a:r>
            <a:r>
              <a:rPr lang="en-US" sz="1200" i="0" dirty="0">
                <a:solidFill>
                  <a:srgbClr val="000000"/>
                </a:solidFill>
                <a:effectLst/>
                <a:latin typeface="Arial" panose="020B0604020202020204" pitchFamily="34" charset="0"/>
                <a:ea typeface="MS Mincho" panose="02020609040205080304" pitchFamily="49" charset="-128"/>
              </a:rPr>
              <a:t> a gripe </a:t>
            </a:r>
            <a:r>
              <a:rPr lang="en-US" sz="1200" i="0" dirty="0" err="1">
                <a:solidFill>
                  <a:srgbClr val="000000"/>
                </a:solidFill>
                <a:effectLst/>
                <a:latin typeface="Arial" panose="020B0604020202020204" pitchFamily="34" charset="0"/>
                <a:ea typeface="MS Mincho" panose="02020609040205080304" pitchFamily="49" charset="-128"/>
              </a:rPr>
              <a:t>ao</a:t>
            </a:r>
            <a:r>
              <a:rPr lang="en-US" sz="1200" i="0" dirty="0">
                <a:solidFill>
                  <a:srgbClr val="000000"/>
                </a:solidFill>
                <a:effectLst/>
                <a:latin typeface="Arial" panose="020B0604020202020204" pitchFamily="34" charset="0"/>
                <a:ea typeface="MS Mincho" panose="02020609040205080304" pitchFamily="49" charset="-128"/>
              </a:rPr>
              <a:t> </a:t>
            </a:r>
            <a:r>
              <a:rPr lang="en-US" sz="1200" i="0" dirty="0" err="1">
                <a:solidFill>
                  <a:srgbClr val="000000"/>
                </a:solidFill>
                <a:effectLst/>
                <a:latin typeface="Arial" panose="020B0604020202020204" pitchFamily="34" charset="0"/>
                <a:ea typeface="MS Mincho" panose="02020609040205080304" pitchFamily="49" charset="-128"/>
              </a:rPr>
              <a:t>gabinete</a:t>
            </a:r>
            <a:r>
              <a:rPr lang="en-US" sz="1200" i="0" dirty="0">
                <a:solidFill>
                  <a:srgbClr val="000000"/>
                </a:solidFill>
                <a:effectLst/>
                <a:latin typeface="Arial" panose="020B0604020202020204" pitchFamily="34" charset="0"/>
                <a:ea typeface="MS Mincho" panose="02020609040205080304" pitchFamily="49" charset="-128"/>
              </a:rPr>
              <a:t> </a:t>
            </a:r>
            <a:r>
              <a:rPr lang="en-US" sz="1200" i="0" dirty="0" err="1">
                <a:solidFill>
                  <a:srgbClr val="000000"/>
                </a:solidFill>
                <a:effectLst/>
                <a:latin typeface="Arial" panose="020B0604020202020204" pitchFamily="34" charset="0"/>
                <a:ea typeface="MS Mincho" panose="02020609040205080304" pitchFamily="49" charset="-128"/>
              </a:rPr>
              <a:t>distrital</a:t>
            </a:r>
            <a:r>
              <a:rPr lang="en-US" sz="1200" i="0" dirty="0">
                <a:solidFill>
                  <a:srgbClr val="000000"/>
                </a:solidFill>
                <a:effectLst/>
                <a:latin typeface="Arial" panose="020B0604020202020204" pitchFamily="34" charset="0"/>
                <a:ea typeface="MS Mincho" panose="02020609040205080304" pitchFamily="49" charset="-128"/>
              </a:rPr>
              <a:t> de </a:t>
            </a:r>
            <a:r>
              <a:rPr lang="en-US" sz="1200" i="0" dirty="0" err="1">
                <a:solidFill>
                  <a:srgbClr val="000000"/>
                </a:solidFill>
                <a:effectLst/>
                <a:latin typeface="Arial" panose="020B0604020202020204" pitchFamily="34" charset="0"/>
                <a:ea typeface="MS Mincho" panose="02020609040205080304" pitchFamily="49" charset="-128"/>
              </a:rPr>
              <a:t>saúde</a:t>
            </a:r>
            <a:r>
              <a:rPr lang="en-US" sz="1200" i="0" dirty="0">
                <a:solidFill>
                  <a:srgbClr val="000000"/>
                </a:solidFill>
                <a:effectLst/>
                <a:latin typeface="Arial" panose="020B0604020202020204" pitchFamily="34" charset="0"/>
                <a:ea typeface="MS Mincho" panose="02020609040205080304" pitchFamily="49" charset="-128"/>
              </a:rPr>
              <a:t> </a:t>
            </a:r>
            <a:r>
              <a:rPr lang="en-US" sz="1200" i="0" dirty="0" err="1">
                <a:solidFill>
                  <a:srgbClr val="000000"/>
                </a:solidFill>
                <a:effectLst/>
                <a:latin typeface="Arial" panose="020B0604020202020204" pitchFamily="34" charset="0"/>
                <a:ea typeface="MS Mincho" panose="02020609040205080304" pitchFamily="49" charset="-128"/>
              </a:rPr>
              <a:t>pública</a:t>
            </a:r>
            <a:r>
              <a:rPr lang="en-US" sz="1200" i="0" dirty="0">
                <a:solidFill>
                  <a:srgbClr val="000000"/>
                </a:solidFill>
                <a:effectLst/>
                <a:latin typeface="Arial" panose="020B0604020202020204" pitchFamily="34" charset="0"/>
                <a:ea typeface="MS Mincho" panose="02020609040205080304" pitchFamily="49" charset="-128"/>
              </a:rPr>
              <a:t>, </a:t>
            </a:r>
            <a:r>
              <a:rPr lang="en-US" sz="1200" i="0" dirty="0" err="1">
                <a:solidFill>
                  <a:srgbClr val="000000"/>
                </a:solidFill>
                <a:effectLst/>
                <a:latin typeface="Arial" panose="020B0604020202020204" pitchFamily="34" charset="0"/>
                <a:ea typeface="MS Mincho" panose="02020609040205080304" pitchFamily="49" charset="-128"/>
              </a:rPr>
              <a:t>incluindo</a:t>
            </a:r>
            <a:r>
              <a:rPr lang="en-US" sz="1200" i="0" dirty="0">
                <a:solidFill>
                  <a:srgbClr val="000000"/>
                </a:solidFill>
                <a:effectLst/>
                <a:latin typeface="Arial" panose="020B0604020202020204" pitchFamily="34" charset="0"/>
                <a:ea typeface="MS Mincho" panose="02020609040205080304" pitchFamily="49" charset="-128"/>
              </a:rPr>
              <a:t> o </a:t>
            </a:r>
            <a:r>
              <a:rPr lang="en-US" sz="1200" i="0" dirty="0" err="1">
                <a:solidFill>
                  <a:srgbClr val="000000"/>
                </a:solidFill>
                <a:effectLst/>
                <a:latin typeface="Arial" panose="020B0604020202020204" pitchFamily="34" charset="0"/>
                <a:ea typeface="MS Mincho" panose="02020609040205080304" pitchFamily="49" charset="-128"/>
              </a:rPr>
              <a:t>relatório</a:t>
            </a:r>
            <a:r>
              <a:rPr lang="en-US" sz="1200" i="0" dirty="0">
                <a:solidFill>
                  <a:srgbClr val="000000"/>
                </a:solidFill>
                <a:effectLst/>
                <a:latin typeface="Arial" panose="020B0604020202020204" pitchFamily="34" charset="0"/>
                <a:ea typeface="MS Mincho" panose="02020609040205080304" pitchFamily="49" charset="-128"/>
              </a:rPr>
              <a:t> "0" </a:t>
            </a:r>
            <a:r>
              <a:rPr lang="en-US" sz="1200" i="0" dirty="0" err="1">
                <a:solidFill>
                  <a:srgbClr val="000000"/>
                </a:solidFill>
                <a:effectLst/>
                <a:latin typeface="Arial" panose="020B0604020202020204" pitchFamily="34" charset="0"/>
                <a:ea typeface="MS Mincho" panose="02020609040205080304" pitchFamily="49" charset="-128"/>
              </a:rPr>
              <a:t>quando</a:t>
            </a:r>
            <a:r>
              <a:rPr lang="en-US" sz="1200" i="0" dirty="0">
                <a:solidFill>
                  <a:srgbClr val="000000"/>
                </a:solidFill>
                <a:effectLst/>
                <a:latin typeface="Arial" panose="020B0604020202020204" pitchFamily="34" charset="0"/>
                <a:ea typeface="MS Mincho" panose="02020609040205080304" pitchFamily="49" charset="-128"/>
              </a:rPr>
              <a:t> </a:t>
            </a:r>
            <a:r>
              <a:rPr lang="en-US" sz="1200" i="0" dirty="0" err="1">
                <a:solidFill>
                  <a:srgbClr val="000000"/>
                </a:solidFill>
                <a:effectLst/>
                <a:latin typeface="Arial" panose="020B0604020202020204" pitchFamily="34" charset="0"/>
                <a:ea typeface="MS Mincho" panose="02020609040205080304" pitchFamily="49" charset="-128"/>
              </a:rPr>
              <a:t>não</a:t>
            </a:r>
            <a:r>
              <a:rPr lang="en-US" sz="1200" i="0" dirty="0">
                <a:solidFill>
                  <a:srgbClr val="000000"/>
                </a:solidFill>
                <a:effectLst/>
                <a:latin typeface="Arial" panose="020B0604020202020204" pitchFamily="34" charset="0"/>
                <a:ea typeface="MS Mincho" panose="02020609040205080304" pitchFamily="49" charset="-128"/>
              </a:rPr>
              <a:t> </a:t>
            </a:r>
            <a:r>
              <a:rPr lang="en-US" sz="1200" i="0" dirty="0" err="1">
                <a:solidFill>
                  <a:srgbClr val="000000"/>
                </a:solidFill>
                <a:effectLst/>
                <a:latin typeface="Arial" panose="020B0604020202020204" pitchFamily="34" charset="0"/>
                <a:ea typeface="MS Mincho" panose="02020609040205080304" pitchFamily="49" charset="-128"/>
              </a:rPr>
              <a:t>ocorrem</a:t>
            </a:r>
            <a:r>
              <a:rPr lang="en-US" sz="1200" i="0" dirty="0">
                <a:solidFill>
                  <a:srgbClr val="000000"/>
                </a:solidFill>
                <a:effectLst/>
                <a:latin typeface="Arial" panose="020B0604020202020204" pitchFamily="34" charset="0"/>
                <a:ea typeface="MS Mincho" panose="02020609040205080304" pitchFamily="49" charset="-128"/>
              </a:rPr>
              <a:t> </a:t>
            </a:r>
            <a:r>
              <a:rPr lang="en-US" sz="1200" i="0" dirty="0" err="1">
                <a:solidFill>
                  <a:srgbClr val="000000"/>
                </a:solidFill>
                <a:effectLst/>
                <a:latin typeface="Arial" panose="020B0604020202020204" pitchFamily="34" charset="0"/>
                <a:ea typeface="MS Mincho" panose="02020609040205080304" pitchFamily="49" charset="-128"/>
              </a:rPr>
              <a:t>casos</a:t>
            </a:r>
            <a:r>
              <a:rPr lang="en-US" sz="1200" i="0" dirty="0">
                <a:solidFill>
                  <a:srgbClr val="000000"/>
                </a:solidFill>
                <a:effectLst/>
                <a:latin typeface="Arial" panose="020B0604020202020204" pitchFamily="34" charset="0"/>
                <a:ea typeface="MS Mincho" panose="02020609040205080304" pitchFamily="49" charset="-128"/>
              </a:rPr>
              <a:t>. Esta </a:t>
            </a:r>
            <a:r>
              <a:rPr lang="en-US" sz="1200" i="0" dirty="0" err="1">
                <a:solidFill>
                  <a:srgbClr val="000000"/>
                </a:solidFill>
                <a:effectLst/>
                <a:latin typeface="Arial" panose="020B0604020202020204" pitchFamily="34" charset="0"/>
                <a:ea typeface="MS Mincho" panose="02020609040205080304" pitchFamily="49" charset="-128"/>
              </a:rPr>
              <a:t>comunicação</a:t>
            </a:r>
            <a:r>
              <a:rPr lang="en-US" sz="1200" i="0" dirty="0">
                <a:solidFill>
                  <a:srgbClr val="000000"/>
                </a:solidFill>
                <a:effectLst/>
                <a:latin typeface="Arial" panose="020B0604020202020204" pitchFamily="34" charset="0"/>
                <a:ea typeface="MS Mincho" panose="02020609040205080304" pitchFamily="49" charset="-128"/>
              </a:rPr>
              <a:t> dos </a:t>
            </a:r>
            <a:r>
              <a:rPr lang="en-US" sz="1200" i="0" dirty="0" err="1">
                <a:solidFill>
                  <a:srgbClr val="000000"/>
                </a:solidFill>
                <a:effectLst/>
                <a:latin typeface="Arial" panose="020B0604020202020204" pitchFamily="34" charset="0"/>
                <a:ea typeface="MS Mincho" panose="02020609040205080304" pitchFamily="49" charset="-128"/>
              </a:rPr>
              <a:t>estabelecimentos</a:t>
            </a:r>
            <a:r>
              <a:rPr lang="en-US" sz="1200" i="0" dirty="0">
                <a:solidFill>
                  <a:srgbClr val="000000"/>
                </a:solidFill>
                <a:effectLst/>
                <a:latin typeface="Arial" panose="020B0604020202020204" pitchFamily="34" charset="0"/>
                <a:ea typeface="MS Mincho" panose="02020609040205080304" pitchFamily="49" charset="-128"/>
              </a:rPr>
              <a:t> de </a:t>
            </a:r>
            <a:r>
              <a:rPr lang="en-US" sz="1200" i="0" dirty="0" err="1">
                <a:solidFill>
                  <a:srgbClr val="000000"/>
                </a:solidFill>
                <a:effectLst/>
                <a:latin typeface="Arial" panose="020B0604020202020204" pitchFamily="34" charset="0"/>
                <a:ea typeface="MS Mincho" panose="02020609040205080304" pitchFamily="49" charset="-128"/>
              </a:rPr>
              <a:t>saúde</a:t>
            </a:r>
            <a:r>
              <a:rPr lang="en-US" sz="1200" i="0" dirty="0">
                <a:solidFill>
                  <a:srgbClr val="000000"/>
                </a:solidFill>
                <a:effectLst/>
                <a:latin typeface="Arial" panose="020B0604020202020204" pitchFamily="34" charset="0"/>
                <a:ea typeface="MS Mincho" panose="02020609040205080304" pitchFamily="49" charset="-128"/>
              </a:rPr>
              <a:t> e dos </a:t>
            </a:r>
            <a:r>
              <a:rPr lang="en-US" sz="1200" i="0" dirty="0" err="1">
                <a:solidFill>
                  <a:srgbClr val="000000"/>
                </a:solidFill>
                <a:effectLst/>
                <a:latin typeface="Arial" panose="020B0604020202020204" pitchFamily="34" charset="0"/>
                <a:ea typeface="MS Mincho" panose="02020609040205080304" pitchFamily="49" charset="-128"/>
              </a:rPr>
              <a:t>laboratórios</a:t>
            </a:r>
            <a:r>
              <a:rPr lang="en-US" sz="1200" i="0" dirty="0">
                <a:solidFill>
                  <a:srgbClr val="000000"/>
                </a:solidFill>
                <a:effectLst/>
                <a:latin typeface="Arial" panose="020B0604020202020204" pitchFamily="34" charset="0"/>
                <a:ea typeface="MS Mincho" panose="02020609040205080304" pitchFamily="49" charset="-128"/>
              </a:rPr>
              <a:t> </a:t>
            </a:r>
            <a:r>
              <a:rPr lang="en-US" sz="1200" i="0" dirty="0" err="1">
                <a:solidFill>
                  <a:srgbClr val="000000"/>
                </a:solidFill>
                <a:effectLst/>
                <a:latin typeface="Arial" panose="020B0604020202020204" pitchFamily="34" charset="0"/>
                <a:ea typeface="MS Mincho" panose="02020609040205080304" pitchFamily="49" charset="-128"/>
              </a:rPr>
              <a:t>aos</a:t>
            </a:r>
            <a:r>
              <a:rPr lang="en-US" sz="1200" i="0" dirty="0">
                <a:solidFill>
                  <a:srgbClr val="000000"/>
                </a:solidFill>
                <a:effectLst/>
                <a:latin typeface="Arial" panose="020B0604020202020204" pitchFamily="34" charset="0"/>
                <a:ea typeface="MS Mincho" panose="02020609040205080304" pitchFamily="49" charset="-128"/>
              </a:rPr>
              <a:t> </a:t>
            </a:r>
            <a:r>
              <a:rPr lang="en-US" sz="1200" i="0" dirty="0" err="1">
                <a:solidFill>
                  <a:srgbClr val="000000"/>
                </a:solidFill>
                <a:effectLst/>
                <a:latin typeface="Arial" panose="020B0604020202020204" pitchFamily="34" charset="0"/>
                <a:ea typeface="MS Mincho" panose="02020609040205080304" pitchFamily="49" charset="-128"/>
              </a:rPr>
              <a:t>serviços</a:t>
            </a:r>
            <a:r>
              <a:rPr lang="en-US" sz="1200" i="0" dirty="0">
                <a:solidFill>
                  <a:srgbClr val="000000"/>
                </a:solidFill>
                <a:effectLst/>
                <a:latin typeface="Arial" panose="020B0604020202020204" pitchFamily="34" charset="0"/>
                <a:ea typeface="MS Mincho" panose="02020609040205080304" pitchFamily="49" charset="-128"/>
              </a:rPr>
              <a:t> </a:t>
            </a:r>
            <a:r>
              <a:rPr lang="en-US" sz="1200" i="0" dirty="0" err="1">
                <a:solidFill>
                  <a:srgbClr val="000000"/>
                </a:solidFill>
                <a:effectLst/>
                <a:latin typeface="Arial" panose="020B0604020202020204" pitchFamily="34" charset="0"/>
                <a:ea typeface="MS Mincho" panose="02020609040205080304" pitchFamily="49" charset="-128"/>
              </a:rPr>
              <a:t>distritais</a:t>
            </a:r>
            <a:r>
              <a:rPr lang="en-US" sz="1200" i="0" dirty="0">
                <a:solidFill>
                  <a:srgbClr val="000000"/>
                </a:solidFill>
                <a:effectLst/>
                <a:latin typeface="Arial" panose="020B0604020202020204" pitchFamily="34" charset="0"/>
                <a:ea typeface="MS Mincho" panose="02020609040205080304" pitchFamily="49" charset="-128"/>
              </a:rPr>
              <a:t> de </a:t>
            </a:r>
            <a:r>
              <a:rPr lang="en-US" sz="1200" i="0" dirty="0" err="1">
                <a:solidFill>
                  <a:srgbClr val="000000"/>
                </a:solidFill>
                <a:effectLst/>
                <a:latin typeface="Arial" panose="020B0604020202020204" pitchFamily="34" charset="0"/>
                <a:ea typeface="MS Mincho" panose="02020609040205080304" pitchFamily="49" charset="-128"/>
              </a:rPr>
              <a:t>saúde</a:t>
            </a:r>
            <a:r>
              <a:rPr lang="en-US" sz="1200" i="0" dirty="0">
                <a:solidFill>
                  <a:srgbClr val="000000"/>
                </a:solidFill>
                <a:effectLst/>
                <a:latin typeface="Arial" panose="020B0604020202020204" pitchFamily="34" charset="0"/>
                <a:ea typeface="MS Mincho" panose="02020609040205080304" pitchFamily="49" charset="-128"/>
              </a:rPr>
              <a:t> </a:t>
            </a:r>
            <a:r>
              <a:rPr lang="en-US" sz="1200" i="0" dirty="0" err="1">
                <a:solidFill>
                  <a:srgbClr val="000000"/>
                </a:solidFill>
                <a:effectLst/>
                <a:latin typeface="Arial" panose="020B0604020202020204" pitchFamily="34" charset="0"/>
                <a:ea typeface="MS Mincho" panose="02020609040205080304" pitchFamily="49" charset="-128"/>
              </a:rPr>
              <a:t>pública</a:t>
            </a:r>
            <a:r>
              <a:rPr lang="en-US" sz="1200" i="0" dirty="0">
                <a:solidFill>
                  <a:srgbClr val="000000"/>
                </a:solidFill>
                <a:effectLst/>
                <a:latin typeface="Arial" panose="020B0604020202020204" pitchFamily="34" charset="0"/>
                <a:ea typeface="MS Mincho" panose="02020609040205080304" pitchFamily="49" charset="-128"/>
              </a:rPr>
              <a:t> é um </a:t>
            </a:r>
            <a:r>
              <a:rPr lang="en-US" sz="1200" i="0" dirty="0" err="1">
                <a:solidFill>
                  <a:srgbClr val="000000"/>
                </a:solidFill>
                <a:effectLst/>
                <a:latin typeface="Arial" panose="020B0604020202020204" pitchFamily="34" charset="0"/>
                <a:ea typeface="MS Mincho" panose="02020609040205080304" pitchFamily="49" charset="-128"/>
              </a:rPr>
              <a:t>exemplo</a:t>
            </a:r>
            <a:r>
              <a:rPr lang="en-US" sz="1200" i="0" dirty="0">
                <a:solidFill>
                  <a:srgbClr val="000000"/>
                </a:solidFill>
                <a:effectLst/>
                <a:latin typeface="Arial" panose="020B0604020202020204" pitchFamily="34" charset="0"/>
                <a:ea typeface="MS Mincho" panose="02020609040205080304" pitchFamily="49" charset="-128"/>
              </a:rPr>
              <a:t> de </a:t>
            </a:r>
            <a:r>
              <a:rPr lang="en-US" sz="1200" b="1" i="0" dirty="0" err="1">
                <a:solidFill>
                  <a:srgbClr val="000000"/>
                </a:solidFill>
                <a:effectLst/>
                <a:latin typeface="Arial" panose="020B0604020202020204" pitchFamily="34" charset="0"/>
                <a:ea typeface="MS Mincho" panose="02020609040205080304" pitchFamily="49" charset="-128"/>
              </a:rPr>
              <a:t>vigilância</a:t>
            </a:r>
            <a:r>
              <a:rPr lang="en-US" sz="1200" b="1" i="0" dirty="0">
                <a:solidFill>
                  <a:srgbClr val="000000"/>
                </a:solidFill>
                <a:effectLst/>
                <a:latin typeface="Arial" panose="020B0604020202020204" pitchFamily="34" charset="0"/>
                <a:ea typeface="MS Mincho" panose="02020609040205080304" pitchFamily="49" charset="-128"/>
              </a:rPr>
              <a:t> </a:t>
            </a:r>
            <a:r>
              <a:rPr lang="en-US" sz="1200" b="1" i="0" dirty="0" err="1">
                <a:solidFill>
                  <a:srgbClr val="000000"/>
                </a:solidFill>
                <a:effectLst/>
                <a:latin typeface="Arial" panose="020B0604020202020204" pitchFamily="34" charset="0"/>
                <a:ea typeface="MS Mincho" panose="02020609040205080304" pitchFamily="49" charset="-128"/>
              </a:rPr>
              <a:t>passiva</a:t>
            </a:r>
            <a:r>
              <a:rPr lang="en-US" sz="1200" i="0" dirty="0">
                <a:solidFill>
                  <a:srgbClr val="000000"/>
                </a:solidFill>
                <a:effectLst/>
                <a:latin typeface="Arial" panose="020B0604020202020204" pitchFamily="34" charset="0"/>
                <a:ea typeface="MS Mincho" panose="02020609040205080304" pitchFamily="49" charset="-128"/>
              </a:rPr>
              <a:t>, uma </a:t>
            </a:r>
            <a:r>
              <a:rPr lang="en-US" sz="1200" i="0" dirty="0" err="1">
                <a:solidFill>
                  <a:srgbClr val="000000"/>
                </a:solidFill>
                <a:effectLst/>
                <a:latin typeface="Arial" panose="020B0604020202020204" pitchFamily="34" charset="0"/>
                <a:ea typeface="MS Mincho" panose="02020609040205080304" pitchFamily="49" charset="-128"/>
              </a:rPr>
              <a:t>vez</a:t>
            </a:r>
            <a:r>
              <a:rPr lang="en-US" sz="1200" i="0" dirty="0">
                <a:solidFill>
                  <a:srgbClr val="000000"/>
                </a:solidFill>
                <a:effectLst/>
                <a:latin typeface="Arial" panose="020B0604020202020204" pitchFamily="34" charset="0"/>
                <a:ea typeface="MS Mincho" panose="02020609040205080304" pitchFamily="49" charset="-128"/>
              </a:rPr>
              <a:t> que </a:t>
            </a:r>
            <a:r>
              <a:rPr lang="en-US" sz="1200" i="0" dirty="0" err="1">
                <a:solidFill>
                  <a:srgbClr val="000000"/>
                </a:solidFill>
                <a:effectLst/>
                <a:latin typeface="Arial" panose="020B0604020202020204" pitchFamily="34" charset="0"/>
                <a:ea typeface="MS Mincho" panose="02020609040205080304" pitchFamily="49" charset="-128"/>
              </a:rPr>
              <a:t>utiliza</a:t>
            </a:r>
            <a:r>
              <a:rPr lang="en-US" sz="1200" i="0" dirty="0">
                <a:solidFill>
                  <a:srgbClr val="000000"/>
                </a:solidFill>
                <a:effectLst/>
                <a:latin typeface="Arial" panose="020B0604020202020204" pitchFamily="34" charset="0"/>
                <a:ea typeface="MS Mincho" panose="02020609040205080304" pitchFamily="49" charset="-128"/>
              </a:rPr>
              <a:t> dados </a:t>
            </a:r>
            <a:r>
              <a:rPr lang="en-US" sz="1200" i="0" dirty="0" err="1">
                <a:solidFill>
                  <a:srgbClr val="000000"/>
                </a:solidFill>
                <a:effectLst/>
                <a:latin typeface="Arial" panose="020B0604020202020204" pitchFamily="34" charset="0"/>
                <a:ea typeface="MS Mincho" panose="02020609040205080304" pitchFamily="49" charset="-128"/>
              </a:rPr>
              <a:t>já</a:t>
            </a:r>
            <a:r>
              <a:rPr lang="en-US" sz="1200" i="0" dirty="0">
                <a:solidFill>
                  <a:srgbClr val="000000"/>
                </a:solidFill>
                <a:effectLst/>
                <a:latin typeface="Arial" panose="020B0604020202020204" pitchFamily="34" charset="0"/>
                <a:ea typeface="MS Mincho" panose="02020609040205080304" pitchFamily="49" charset="-128"/>
              </a:rPr>
              <a:t> </a:t>
            </a:r>
            <a:r>
              <a:rPr lang="en-US" sz="1200" i="0" dirty="0" err="1">
                <a:solidFill>
                  <a:srgbClr val="000000"/>
                </a:solidFill>
                <a:effectLst/>
                <a:latin typeface="Arial" panose="020B0604020202020204" pitchFamily="34" charset="0"/>
                <a:ea typeface="MS Mincho" panose="02020609040205080304" pitchFamily="49" charset="-128"/>
              </a:rPr>
              <a:t>disponíveis</a:t>
            </a:r>
            <a:r>
              <a:rPr lang="en-US" sz="1200" i="0" dirty="0">
                <a:solidFill>
                  <a:srgbClr val="000000"/>
                </a:solidFill>
                <a:effectLst/>
                <a:latin typeface="Arial" panose="020B0604020202020204" pitchFamily="34" charset="0"/>
                <a:ea typeface="MS Mincho" panose="02020609040205080304" pitchFamily="49" charset="-128"/>
              </a:rPr>
              <a:t>.</a:t>
            </a:r>
            <a:endParaRPr lang="en-US" sz="1200" i="0"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43</a:t>
            </a:fld>
            <a:endParaRPr lang="en-US" altLang="en-US"/>
          </a:p>
        </p:txBody>
      </p:sp>
    </p:spTree>
    <p:extLst>
      <p:ext uri="{BB962C8B-B14F-4D97-AF65-F5344CB8AC3E}">
        <p14:creationId xmlns:p14="http://schemas.microsoft.com/office/powerpoint/2010/main" val="203927246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1" i="0" dirty="0">
                <a:solidFill>
                  <a:srgbClr val="000000"/>
                </a:solidFill>
                <a:effectLst/>
                <a:latin typeface="Arial" panose="020B0604020202020204" pitchFamily="34" charset="0"/>
                <a:ea typeface="MS Mincho" panose="02020609040205080304" pitchFamily="49" charset="-128"/>
              </a:rPr>
              <a:t>Notas do </a:t>
            </a:r>
            <a:r>
              <a:rPr lang="en-US" sz="1200" b="1" i="0" dirty="0" err="1">
                <a:solidFill>
                  <a:srgbClr val="000000"/>
                </a:solidFill>
                <a:effectLst/>
                <a:latin typeface="Arial" panose="020B0604020202020204" pitchFamily="34" charset="0"/>
                <a:ea typeface="MS Mincho" panose="02020609040205080304" pitchFamily="49" charset="-128"/>
              </a:rPr>
              <a:t>instrutor</a:t>
            </a:r>
            <a:r>
              <a:rPr lang="en-US" sz="1200" b="1" i="0" dirty="0">
                <a:solidFill>
                  <a:srgbClr val="000000"/>
                </a:solidFill>
                <a:effectLst/>
                <a:latin typeface="Arial" panose="020B0604020202020204" pitchFamily="34" charset="0"/>
                <a:ea typeface="MS Mincho" panose="02020609040205080304" pitchFamily="49" charset="-128"/>
              </a:rPr>
              <a:t>:</a:t>
            </a:r>
          </a:p>
          <a:p>
            <a:pPr lvl="0"/>
            <a:endParaRPr lang="en-US" sz="1200" dirty="0">
              <a:latin typeface="Arial" panose="020B0604020202020204" pitchFamily="34" charset="0"/>
              <a:cs typeface="Arial" panose="020B0604020202020204" pitchFamily="34" charset="0"/>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i="0" u="sng" dirty="0" err="1">
                <a:latin typeface="Arial" panose="020B0604020202020204" pitchFamily="34" charset="0"/>
                <a:cs typeface="Arial" panose="020B0604020202020204" pitchFamily="34" charset="0"/>
              </a:rPr>
              <a:t>Dizer</a:t>
            </a:r>
            <a:r>
              <a:rPr lang="en-US" sz="1200" b="1" i="0" u="sng" dirty="0">
                <a:latin typeface="Arial" panose="020B0604020202020204" pitchFamily="34" charset="0"/>
                <a:cs typeface="Arial" panose="020B0604020202020204" pitchFamily="34" charset="0"/>
              </a:rPr>
              <a:t>:</a:t>
            </a:r>
            <a:r>
              <a:rPr lang="en-US" sz="1200" b="1" i="0" u="none" dirty="0">
                <a:latin typeface="Arial" panose="020B0604020202020204" pitchFamily="34" charset="0"/>
                <a:cs typeface="Arial" panose="020B0604020202020204" pitchFamily="34" charset="0"/>
              </a:rPr>
              <a:t> </a:t>
            </a:r>
            <a:r>
              <a:rPr lang="en-US" sz="1200" dirty="0">
                <a:effectLst/>
                <a:latin typeface="Arial" panose="020B0604020202020204" pitchFamily="34" charset="0"/>
                <a:ea typeface="MS Mincho" panose="02020609040205080304" pitchFamily="49" charset="-128"/>
              </a:rPr>
              <a:t>Qual é o </a:t>
            </a:r>
            <a:r>
              <a:rPr lang="en-US" sz="1200" dirty="0" err="1">
                <a:effectLst/>
                <a:latin typeface="Arial" panose="020B0604020202020204" pitchFamily="34" charset="0"/>
                <a:ea typeface="MS Mincho" panose="02020609040205080304" pitchFamily="49" charset="-128"/>
              </a:rPr>
              <a:t>objetivo</a:t>
            </a:r>
            <a:r>
              <a:rPr lang="en-US" sz="1200" dirty="0">
                <a:effectLst/>
                <a:latin typeface="Arial" panose="020B0604020202020204" pitchFamily="34" charset="0"/>
                <a:ea typeface="MS Mincho" panose="02020609040205080304" pitchFamily="49" charset="-128"/>
              </a:rPr>
              <a:t> e o valor de </a:t>
            </a:r>
            <a:r>
              <a:rPr lang="en-US" sz="1200" dirty="0" err="1">
                <a:effectLst/>
                <a:latin typeface="Arial" panose="020B0604020202020204" pitchFamily="34" charset="0"/>
                <a:ea typeface="MS Mincho" panose="02020609040205080304" pitchFamily="49" charset="-128"/>
              </a:rPr>
              <a:t>exigir</a:t>
            </a:r>
            <a:r>
              <a:rPr lang="en-US" sz="1200" dirty="0">
                <a:effectLst/>
                <a:latin typeface="Arial" panose="020B0604020202020204" pitchFamily="34" charset="0"/>
                <a:ea typeface="MS Mincho" panose="02020609040205080304" pitchFamily="49" charset="-128"/>
              </a:rPr>
              <a:t> que as </a:t>
            </a:r>
            <a:r>
              <a:rPr lang="en-US" sz="1200" dirty="0" err="1">
                <a:effectLst/>
                <a:latin typeface="Arial" panose="020B0604020202020204" pitchFamily="34" charset="0"/>
                <a:ea typeface="MS Mincho" panose="02020609040205080304" pitchFamily="49" charset="-128"/>
              </a:rPr>
              <a:t>unidades</a:t>
            </a:r>
            <a:r>
              <a:rPr lang="en-US" sz="1200" dirty="0">
                <a:effectLst/>
                <a:latin typeface="Arial" panose="020B0604020202020204" pitchFamily="34" charset="0"/>
                <a:ea typeface="MS Mincho" panose="02020609040205080304" pitchFamily="49" charset="-128"/>
              </a:rPr>
              <a:t> de </a:t>
            </a:r>
            <a:r>
              <a:rPr lang="en-US" sz="1200" dirty="0" err="1">
                <a:effectLst/>
                <a:latin typeface="Arial" panose="020B0604020202020204" pitchFamily="34" charset="0"/>
                <a:ea typeface="MS Mincho" panose="02020609040205080304" pitchFamily="49" charset="-128"/>
              </a:rPr>
              <a:t>saúde</a:t>
            </a:r>
            <a:r>
              <a:rPr lang="en-US" sz="1200" dirty="0">
                <a:effectLst/>
                <a:latin typeface="Arial" panose="020B0604020202020204" pitchFamily="34" charset="0"/>
                <a:ea typeface="MS Mincho" panose="02020609040205080304" pitchFamily="49" charset="-128"/>
              </a:rPr>
              <a:t> e </a:t>
            </a:r>
            <a:r>
              <a:rPr lang="en-US" sz="1200" dirty="0" err="1">
                <a:effectLst/>
                <a:latin typeface="Arial" panose="020B0604020202020204" pitchFamily="34" charset="0"/>
                <a:ea typeface="MS Mincho" panose="02020609040205080304" pitchFamily="49" charset="-128"/>
              </a:rPr>
              <a:t>os</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laboratórios</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comuniquem</a:t>
            </a:r>
            <a:r>
              <a:rPr lang="en-US" sz="1200" dirty="0">
                <a:effectLst/>
                <a:latin typeface="Arial" panose="020B0604020202020204" pitchFamily="34" charset="0"/>
                <a:ea typeface="MS Mincho" panose="02020609040205080304" pitchFamily="49" charset="-128"/>
              </a:rPr>
              <a:t> zero </a:t>
            </a:r>
            <a:r>
              <a:rPr lang="en-US" sz="1200" dirty="0" err="1">
                <a:effectLst/>
                <a:latin typeface="Arial" panose="020B0604020202020204" pitchFamily="34" charset="0"/>
                <a:ea typeface="MS Mincho" panose="02020609040205080304" pitchFamily="49" charset="-128"/>
              </a:rPr>
              <a:t>casos</a:t>
            </a:r>
            <a:r>
              <a:rPr lang="en-US" sz="1200" dirty="0">
                <a:effectLst/>
                <a:latin typeface="Arial" panose="020B0604020202020204" pitchFamily="34" charset="0"/>
                <a:ea typeface="MS Mincho" panose="02020609040205080304" pitchFamily="49" charset="-128"/>
              </a:rPr>
              <a:t> se </a:t>
            </a:r>
            <a:r>
              <a:rPr lang="en-US" sz="1200" dirty="0" err="1">
                <a:effectLst/>
                <a:latin typeface="Arial" panose="020B0604020202020204" pitchFamily="34" charset="0"/>
                <a:ea typeface="MS Mincho" panose="02020609040205080304" pitchFamily="49" charset="-128"/>
              </a:rPr>
              <a:t>não</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foi</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observado</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nenhum</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nessa</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semana</a:t>
            </a:r>
            <a:r>
              <a:rPr lang="en-US" sz="1200" dirty="0">
                <a:effectLst/>
                <a:latin typeface="Arial" panose="020B0604020202020204" pitchFamily="34" charset="0"/>
                <a:ea typeface="MS Mincho" panose="02020609040205080304" pitchFamily="49" charset="-128"/>
              </a:rPr>
              <a:t>? </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en-US" sz="1200" dirty="0">
              <a:effectLst/>
              <a:latin typeface="Arial" panose="020B0604020202020204" pitchFamily="34" charset="0"/>
              <a:ea typeface="MS Mincho" panose="02020609040205080304" pitchFamily="49" charset="-128"/>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u="sng" dirty="0" err="1">
                <a:effectLst/>
                <a:latin typeface="Arial" panose="020B0604020202020204" pitchFamily="34" charset="0"/>
                <a:ea typeface="MS Mincho" panose="02020609040205080304" pitchFamily="49" charset="-128"/>
              </a:rPr>
              <a:t>Confirmar</a:t>
            </a:r>
            <a:r>
              <a:rPr lang="en-US" sz="1200" b="1" u="none" dirty="0">
                <a:effectLst/>
                <a:latin typeface="Arial" panose="020B0604020202020204" pitchFamily="34" charset="0"/>
                <a:ea typeface="MS Mincho" panose="02020609040205080304" pitchFamily="49" charset="-128"/>
              </a:rPr>
              <a:t> </a:t>
            </a:r>
            <a:r>
              <a:rPr lang="en-US" sz="1200" dirty="0">
                <a:effectLst/>
                <a:latin typeface="Arial" panose="020B0604020202020204" pitchFamily="34" charset="0"/>
                <a:ea typeface="MS Mincho" panose="02020609040205080304" pitchFamily="49" charset="-128"/>
              </a:rPr>
              <a:t>a(s) </a:t>
            </a:r>
            <a:r>
              <a:rPr lang="en-US" sz="1200" dirty="0" err="1">
                <a:effectLst/>
                <a:latin typeface="Arial" panose="020B0604020202020204" pitchFamily="34" charset="0"/>
                <a:ea typeface="MS Mincho" panose="02020609040205080304" pitchFamily="49" charset="-128"/>
              </a:rPr>
              <a:t>resposta</a:t>
            </a:r>
            <a:r>
              <a:rPr lang="en-US" sz="1200" dirty="0">
                <a:effectLst/>
                <a:latin typeface="Arial" panose="020B0604020202020204" pitchFamily="34" charset="0"/>
                <a:ea typeface="MS Mincho" panose="02020609040205080304" pitchFamily="49" charset="-128"/>
              </a:rPr>
              <a:t>(s). </a:t>
            </a:r>
            <a:r>
              <a:rPr lang="en-US" sz="1200" b="1" dirty="0">
                <a:effectLst/>
                <a:latin typeface="Arial" panose="020B0604020202020204" pitchFamily="34" charset="0"/>
                <a:ea typeface="MS Mincho" panose="02020609040205080304" pitchFamily="49" charset="-128"/>
              </a:rPr>
              <a:t>&lt;CLICAR&gt; </a:t>
            </a:r>
            <a:r>
              <a:rPr lang="en-US" sz="1200" dirty="0">
                <a:effectLst/>
                <a:latin typeface="Arial" panose="020B0604020202020204" pitchFamily="34" charset="0"/>
                <a:ea typeface="MS Mincho" panose="02020609040205080304" pitchFamily="49" charset="-128"/>
              </a:rPr>
              <a:t>para o </a:t>
            </a:r>
            <a:r>
              <a:rPr lang="en-US" sz="1200" dirty="0" err="1">
                <a:effectLst/>
                <a:latin typeface="Arial" panose="020B0604020202020204" pitchFamily="34" charset="0"/>
                <a:ea typeface="MS Mincho" panose="02020609040205080304" pitchFamily="49" charset="-128"/>
              </a:rPr>
              <a:t>diapositivo</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seguinte</a:t>
            </a:r>
            <a:r>
              <a:rPr lang="en-US" sz="1200" dirty="0">
                <a:effectLst/>
                <a:latin typeface="Arial" panose="020B0604020202020204" pitchFamily="34" charset="0"/>
                <a:ea typeface="MS Mincho" panose="02020609040205080304" pitchFamily="49" charset="-128"/>
              </a:rPr>
              <a:t> para </a:t>
            </a:r>
            <a:r>
              <a:rPr lang="en-US" sz="1200" dirty="0" err="1">
                <a:effectLst/>
                <a:latin typeface="Arial" panose="020B0604020202020204" pitchFamily="34" charset="0"/>
                <a:ea typeface="MS Mincho" panose="02020609040205080304" pitchFamily="49" charset="-128"/>
              </a:rPr>
              <a:t>obter</a:t>
            </a:r>
            <a:r>
              <a:rPr lang="en-US" sz="1200" dirty="0">
                <a:effectLst/>
                <a:latin typeface="Arial" panose="020B0604020202020204" pitchFamily="34" charset="0"/>
                <a:ea typeface="MS Mincho" panose="02020609040205080304" pitchFamily="49" charset="-128"/>
              </a:rPr>
              <a:t> a </a:t>
            </a:r>
            <a:r>
              <a:rPr lang="en-US" sz="1200" dirty="0" err="1">
                <a:effectLst/>
                <a:latin typeface="Arial" panose="020B0604020202020204" pitchFamily="34" charset="0"/>
                <a:ea typeface="MS Mincho" panose="02020609040205080304" pitchFamily="49" charset="-128"/>
              </a:rPr>
              <a:t>resposta</a:t>
            </a:r>
            <a:r>
              <a:rPr lang="en-US" sz="1200" dirty="0">
                <a:effectLst/>
                <a:latin typeface="Arial" panose="020B0604020202020204" pitchFamily="34" charset="0"/>
                <a:ea typeface="MS Mincho" panose="02020609040205080304" pitchFamily="49" charset="-128"/>
              </a:rPr>
              <a:t>.</a:t>
            </a:r>
          </a:p>
          <a:p>
            <a:pPr lvl="0"/>
            <a:endParaRPr lang="en-US" sz="2000" b="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44</a:t>
            </a:fld>
            <a:endParaRPr lang="en-US" altLang="en-US"/>
          </a:p>
        </p:txBody>
      </p:sp>
    </p:spTree>
    <p:extLst>
      <p:ext uri="{BB962C8B-B14F-4D97-AF65-F5344CB8AC3E}">
        <p14:creationId xmlns:p14="http://schemas.microsoft.com/office/powerpoint/2010/main" val="115773040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en-US" sz="1200" b="1" i="0" dirty="0">
                <a:effectLst/>
                <a:latin typeface="Arial" panose="020B0604020202020204" pitchFamily="34" charset="0"/>
                <a:ea typeface="MS Mincho" panose="02020609040205080304" pitchFamily="49" charset="-128"/>
              </a:rPr>
              <a:t>Notas do </a:t>
            </a:r>
            <a:r>
              <a:rPr lang="en-US" sz="1200" b="1" i="0" dirty="0" err="1">
                <a:effectLst/>
                <a:latin typeface="Arial" panose="020B0604020202020204" pitchFamily="34" charset="0"/>
                <a:ea typeface="MS Mincho" panose="02020609040205080304" pitchFamily="49" charset="-128"/>
              </a:rPr>
              <a:t>instrutor</a:t>
            </a:r>
            <a:r>
              <a:rPr lang="en-US" sz="1200" b="1" i="0" dirty="0">
                <a:effectLst/>
                <a:latin typeface="Arial" panose="020B0604020202020204" pitchFamily="34" charset="0"/>
                <a:ea typeface="MS Mincho" panose="02020609040205080304" pitchFamily="49" charset="-128"/>
              </a:rPr>
              <a:t>: </a:t>
            </a:r>
          </a:p>
          <a:p>
            <a:pPr lvl="2"/>
            <a:endParaRPr lang="en-US" sz="1200" i="1" dirty="0">
              <a:effectLst/>
              <a:latin typeface="Arial" panose="020B0604020202020204" pitchFamily="34" charset="0"/>
              <a:ea typeface="MS Mincho" panose="02020609040205080304" pitchFamily="49" charset="-128"/>
            </a:endParaRPr>
          </a:p>
          <a:p>
            <a:pPr marL="171450" marR="0" indent="-171450">
              <a:spcBef>
                <a:spcPts val="0"/>
              </a:spcBef>
              <a:spcAft>
                <a:spcPts val="0"/>
              </a:spcAft>
              <a:buFont typeface="Wingdings" panose="05000000000000000000" pitchFamily="2" charset="2"/>
              <a:buChar char="§"/>
              <a:tabLst>
                <a:tab pos="2743200" algn="ctr"/>
                <a:tab pos="5486400" algn="r"/>
                <a:tab pos="457200" algn="l"/>
              </a:tabLst>
            </a:pPr>
            <a:r>
              <a:rPr lang="en-US" sz="1200" b="1" i="0" u="sng" dirty="0" err="1">
                <a:latin typeface="Arial" panose="020B0604020202020204" pitchFamily="34" charset="0"/>
                <a:cs typeface="Arial" panose="020B0604020202020204" pitchFamily="34" charset="0"/>
              </a:rPr>
              <a:t>Dizer</a:t>
            </a:r>
            <a:r>
              <a:rPr lang="en-US" sz="1200" b="1" i="0" u="sng" dirty="0">
                <a:latin typeface="Arial" panose="020B0604020202020204" pitchFamily="34" charset="0"/>
                <a:cs typeface="Arial" panose="020B0604020202020204" pitchFamily="34" charset="0"/>
              </a:rPr>
              <a:t>:</a:t>
            </a:r>
            <a:r>
              <a:rPr lang="en-US" sz="1200" b="1" i="0" u="none" dirty="0">
                <a:latin typeface="Arial" panose="020B0604020202020204" pitchFamily="34" charset="0"/>
                <a:cs typeface="Arial" panose="020B0604020202020204" pitchFamily="34" charset="0"/>
              </a:rPr>
              <a:t> </a:t>
            </a:r>
            <a:r>
              <a:rPr lang="en-US" sz="1200" i="0" dirty="0">
                <a:effectLst/>
                <a:latin typeface="Arial" panose="020B0604020202020204" pitchFamily="34" charset="0"/>
                <a:ea typeface="MS Mincho" panose="02020609040205080304" pitchFamily="49" charset="-128"/>
              </a:rPr>
              <a:t>Para </a:t>
            </a:r>
            <a:r>
              <a:rPr lang="en-US" sz="1200" i="0" dirty="0" err="1">
                <a:effectLst/>
                <a:latin typeface="Arial" panose="020B0604020202020204" pitchFamily="34" charset="0"/>
                <a:ea typeface="MS Mincho" panose="02020609040205080304" pitchFamily="49" charset="-128"/>
              </a:rPr>
              <a:t>determinar</a:t>
            </a:r>
            <a:r>
              <a:rPr lang="en-US" sz="1200" i="0" dirty="0">
                <a:effectLst/>
                <a:latin typeface="Arial" panose="020B0604020202020204" pitchFamily="34" charset="0"/>
                <a:ea typeface="MS Mincho" panose="02020609040205080304" pitchFamily="49" charset="-128"/>
              </a:rPr>
              <a:t> se </a:t>
            </a:r>
            <a:r>
              <a:rPr lang="en-US" sz="1200" i="0" dirty="0" err="1">
                <a:effectLst/>
                <a:latin typeface="Arial" panose="020B0604020202020204" pitchFamily="34" charset="0"/>
                <a:ea typeface="MS Mincho" panose="02020609040205080304" pitchFamily="49" charset="-128"/>
              </a:rPr>
              <a:t>não</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há</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casos</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ou</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apenas</a:t>
            </a:r>
            <a:r>
              <a:rPr lang="en-US" sz="1200" i="0" dirty="0">
                <a:effectLst/>
                <a:latin typeface="Arial" panose="020B0604020202020204" pitchFamily="34" charset="0"/>
                <a:ea typeface="MS Mincho" panose="02020609040205080304" pitchFamily="49" charset="-128"/>
              </a:rPr>
              <a:t> uma </a:t>
            </a:r>
            <a:r>
              <a:rPr lang="en-US" sz="1200" i="0" dirty="0" err="1">
                <a:effectLst/>
                <a:latin typeface="Arial" panose="020B0604020202020204" pitchFamily="34" charset="0"/>
                <a:ea typeface="MS Mincho" panose="02020609040205080304" pitchFamily="49" charset="-128"/>
              </a:rPr>
              <a:t>falta</a:t>
            </a:r>
            <a:r>
              <a:rPr lang="en-US" sz="1200" i="0" dirty="0">
                <a:effectLst/>
                <a:latin typeface="Arial" panose="020B0604020202020204" pitchFamily="34" charset="0"/>
                <a:ea typeface="MS Mincho" panose="02020609040205080304" pitchFamily="49" charset="-128"/>
              </a:rPr>
              <a:t> de </a:t>
            </a:r>
            <a:r>
              <a:rPr lang="en-US" sz="1200" i="0" dirty="0" err="1">
                <a:effectLst/>
                <a:latin typeface="Arial" panose="020B0604020202020204" pitchFamily="34" charset="0"/>
                <a:ea typeface="MS Mincho" panose="02020609040205080304" pitchFamily="49" charset="-128"/>
              </a:rPr>
              <a:t>notificação</a:t>
            </a:r>
            <a:r>
              <a:rPr lang="en-US" sz="1200" i="0" dirty="0">
                <a:effectLst/>
                <a:latin typeface="Arial" panose="020B0604020202020204" pitchFamily="34" charset="0"/>
                <a:ea typeface="MS Mincho" panose="02020609040205080304" pitchFamily="49" charset="-128"/>
              </a:rPr>
              <a:t>.</a:t>
            </a:r>
          </a:p>
          <a:p>
            <a:pPr marL="171450" marR="0" indent="-171450">
              <a:spcBef>
                <a:spcPts val="0"/>
              </a:spcBef>
              <a:spcAft>
                <a:spcPts val="0"/>
              </a:spcAft>
              <a:buFont typeface="Wingdings" panose="05000000000000000000" pitchFamily="2" charset="2"/>
              <a:buChar char="§"/>
              <a:tabLst>
                <a:tab pos="2743200" algn="ctr"/>
                <a:tab pos="5486400" algn="r"/>
                <a:tab pos="457200" algn="l"/>
              </a:tabLst>
            </a:pPr>
            <a:endParaRPr lang="en-US" sz="1200" i="0" dirty="0">
              <a:effectLst/>
              <a:latin typeface="Arial" panose="020B0604020202020204" pitchFamily="34" charset="0"/>
              <a:ea typeface="MS Mincho" panose="02020609040205080304" pitchFamily="49" charset="-128"/>
            </a:endParaRPr>
          </a:p>
          <a:p>
            <a:pPr marL="171450" marR="0" indent="-171450">
              <a:spcBef>
                <a:spcPts val="0"/>
              </a:spcBef>
              <a:spcAft>
                <a:spcPts val="0"/>
              </a:spcAft>
              <a:buFont typeface="Wingdings" panose="05000000000000000000" pitchFamily="2" charset="2"/>
              <a:buChar char="§"/>
              <a:tabLst>
                <a:tab pos="2743200" algn="ctr"/>
                <a:tab pos="5486400" algn="r"/>
                <a:tab pos="457200" algn="l"/>
              </a:tabLst>
            </a:pPr>
            <a:r>
              <a:rPr lang="en-US" sz="1200" b="1" i="0" u="sng" dirty="0" err="1">
                <a:effectLst/>
                <a:latin typeface="Arial" panose="020B0604020202020204" pitchFamily="34" charset="0"/>
                <a:ea typeface="MS Mincho" panose="02020609040205080304" pitchFamily="49" charset="-128"/>
              </a:rPr>
              <a:t>Dizer</a:t>
            </a:r>
            <a:r>
              <a:rPr lang="en-US" sz="1200" b="1" i="0" u="sng" dirty="0">
                <a:effectLst/>
                <a:latin typeface="Arial" panose="020B0604020202020204" pitchFamily="34" charset="0"/>
                <a:ea typeface="MS Mincho" panose="02020609040205080304" pitchFamily="49" charset="-128"/>
              </a:rPr>
              <a:t>:</a:t>
            </a:r>
            <a:r>
              <a:rPr lang="en-US" sz="1200" b="1" i="0" u="none" dirty="0">
                <a:effectLst/>
                <a:latin typeface="Arial" panose="020B0604020202020204" pitchFamily="34" charset="0"/>
                <a:ea typeface="MS Mincho" panose="02020609040205080304" pitchFamily="49" charset="-128"/>
              </a:rPr>
              <a:t> </a:t>
            </a:r>
            <a:r>
              <a:rPr lang="en-US" sz="1200" i="0" dirty="0">
                <a:effectLst/>
                <a:latin typeface="Arial" panose="020B0604020202020204" pitchFamily="34" charset="0"/>
                <a:ea typeface="MS Mincho" panose="02020609040205080304" pitchFamily="49" charset="-128"/>
              </a:rPr>
              <a:t>O </a:t>
            </a:r>
            <a:r>
              <a:rPr lang="en-US" sz="1200" i="0" dirty="0" err="1">
                <a:effectLst/>
                <a:latin typeface="Arial" panose="020B0604020202020204" pitchFamily="34" charset="0"/>
                <a:ea typeface="MS Mincho" panose="02020609040205080304" pitchFamily="49" charset="-128"/>
              </a:rPr>
              <a:t>requisito</a:t>
            </a:r>
            <a:r>
              <a:rPr lang="en-US" sz="1200" i="0" dirty="0">
                <a:effectLst/>
                <a:latin typeface="Arial" panose="020B0604020202020204" pitchFamily="34" charset="0"/>
                <a:ea typeface="MS Mincho" panose="02020609040205080304" pitchFamily="49" charset="-128"/>
              </a:rPr>
              <a:t> de </a:t>
            </a:r>
            <a:r>
              <a:rPr lang="en-US" sz="1200" i="0" dirty="0" err="1">
                <a:effectLst/>
                <a:latin typeface="Arial" panose="020B0604020202020204" pitchFamily="34" charset="0"/>
                <a:ea typeface="MS Mincho" panose="02020609040205080304" pitchFamily="49" charset="-128"/>
              </a:rPr>
              <a:t>notificação</a:t>
            </a:r>
            <a:r>
              <a:rPr lang="en-US" sz="1200" i="0" dirty="0">
                <a:effectLst/>
                <a:latin typeface="Arial" panose="020B0604020202020204" pitchFamily="34" charset="0"/>
                <a:ea typeface="MS Mincho" panose="02020609040205080304" pitchFamily="49" charset="-128"/>
              </a:rPr>
              <a:t> zero </a:t>
            </a:r>
            <a:r>
              <a:rPr lang="en-US" sz="1200" i="0" dirty="0" err="1">
                <a:effectLst/>
                <a:latin typeface="Arial" panose="020B0604020202020204" pitchFamily="34" charset="0"/>
                <a:ea typeface="MS Mincho" panose="02020609040205080304" pitchFamily="49" charset="-128"/>
              </a:rPr>
              <a:t>destina</a:t>
            </a:r>
            <a:r>
              <a:rPr lang="en-US" sz="1200" i="0" dirty="0">
                <a:effectLst/>
                <a:latin typeface="Arial" panose="020B0604020202020204" pitchFamily="34" charset="0"/>
                <a:ea typeface="MS Mincho" panose="02020609040205080304" pitchFamily="49" charset="-128"/>
              </a:rPr>
              <a:t>-se a </a:t>
            </a:r>
            <a:r>
              <a:rPr lang="en-US" sz="1200" i="0" dirty="0" err="1">
                <a:effectLst/>
                <a:latin typeface="Arial" panose="020B0604020202020204" pitchFamily="34" charset="0"/>
                <a:ea typeface="MS Mincho" panose="02020609040205080304" pitchFamily="49" charset="-128"/>
              </a:rPr>
              <a:t>garantir</a:t>
            </a:r>
            <a:r>
              <a:rPr lang="en-US" sz="1200" i="0" dirty="0">
                <a:effectLst/>
                <a:latin typeface="Arial" panose="020B0604020202020204" pitchFamily="34" charset="0"/>
                <a:ea typeface="MS Mincho" panose="02020609040205080304" pitchFamily="49" charset="-128"/>
              </a:rPr>
              <a:t> que </a:t>
            </a:r>
            <a:r>
              <a:rPr lang="en-US" sz="1200" i="0" dirty="0" err="1">
                <a:effectLst/>
                <a:latin typeface="Arial" panose="020B0604020202020204" pitchFamily="34" charset="0"/>
                <a:ea typeface="MS Mincho" panose="02020609040205080304" pitchFamily="49" charset="-128"/>
              </a:rPr>
              <a:t>os</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funcionários</a:t>
            </a:r>
            <a:r>
              <a:rPr lang="en-US" sz="1200" i="0" dirty="0">
                <a:effectLst/>
                <a:latin typeface="Arial" panose="020B0604020202020204" pitchFamily="34" charset="0"/>
                <a:ea typeface="MS Mincho" panose="02020609040205080304" pitchFamily="49" charset="-128"/>
              </a:rPr>
              <a:t> da </a:t>
            </a:r>
            <a:r>
              <a:rPr lang="en-US" sz="1200" i="0" dirty="0" err="1">
                <a:effectLst/>
                <a:latin typeface="Arial" panose="020B0604020202020204" pitchFamily="34" charset="0"/>
                <a:ea typeface="MS Mincho" panose="02020609040205080304" pitchFamily="49" charset="-128"/>
              </a:rPr>
              <a:t>saúde</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pública</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saibam</a:t>
            </a:r>
            <a:r>
              <a:rPr lang="en-US" sz="1200" i="0" dirty="0">
                <a:effectLst/>
                <a:latin typeface="Arial" panose="020B0604020202020204" pitchFamily="34" charset="0"/>
                <a:ea typeface="MS Mincho" panose="02020609040205080304" pitchFamily="49" charset="-128"/>
              </a:rPr>
              <a:t> que </a:t>
            </a:r>
            <a:r>
              <a:rPr lang="en-US" sz="1200" i="0" dirty="0" err="1">
                <a:effectLst/>
                <a:latin typeface="Arial" panose="020B0604020202020204" pitchFamily="34" charset="0"/>
                <a:ea typeface="MS Mincho" panose="02020609040205080304" pitchFamily="49" charset="-128"/>
              </a:rPr>
              <a:t>os</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estabelecimentos</a:t>
            </a:r>
            <a:r>
              <a:rPr lang="en-US" sz="1200" i="0" dirty="0">
                <a:effectLst/>
                <a:latin typeface="Arial" panose="020B0604020202020204" pitchFamily="34" charset="0"/>
                <a:ea typeface="MS Mincho" panose="02020609040205080304" pitchFamily="49" charset="-128"/>
              </a:rPr>
              <a:t> de </a:t>
            </a:r>
            <a:r>
              <a:rPr lang="en-US" sz="1200" i="0" dirty="0" err="1">
                <a:effectLst/>
                <a:latin typeface="Arial" panose="020B0604020202020204" pitchFamily="34" charset="0"/>
                <a:ea typeface="MS Mincho" panose="02020609040205080304" pitchFamily="49" charset="-128"/>
              </a:rPr>
              <a:t>cuidados</a:t>
            </a:r>
            <a:r>
              <a:rPr lang="en-US" sz="1200" i="0" dirty="0">
                <a:effectLst/>
                <a:latin typeface="Arial" panose="020B0604020202020204" pitchFamily="34" charset="0"/>
                <a:ea typeface="MS Mincho" panose="02020609040205080304" pitchFamily="49" charset="-128"/>
              </a:rPr>
              <a:t> de </a:t>
            </a:r>
            <a:r>
              <a:rPr lang="en-US" sz="1200" i="0" dirty="0" err="1">
                <a:effectLst/>
                <a:latin typeface="Arial" panose="020B0604020202020204" pitchFamily="34" charset="0"/>
                <a:ea typeface="MS Mincho" panose="02020609040205080304" pitchFamily="49" charset="-128"/>
              </a:rPr>
              <a:t>saúde</a:t>
            </a:r>
            <a:r>
              <a:rPr lang="en-US" sz="1200" i="0" dirty="0">
                <a:effectLst/>
                <a:latin typeface="Arial" panose="020B0604020202020204" pitchFamily="34" charset="0"/>
                <a:ea typeface="MS Mincho" panose="02020609040205080304" pitchFamily="49" charset="-128"/>
              </a:rPr>
              <a:t> e </a:t>
            </a:r>
            <a:r>
              <a:rPr lang="en-US" sz="1200" i="0" dirty="0" err="1">
                <a:effectLst/>
                <a:latin typeface="Arial" panose="020B0604020202020204" pitchFamily="34" charset="0"/>
                <a:ea typeface="MS Mincho" panose="02020609040205080304" pitchFamily="49" charset="-128"/>
              </a:rPr>
              <a:t>os</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laboratórios</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não</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diagnosticaram</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casos</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em</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vez</a:t>
            </a:r>
            <a:r>
              <a:rPr lang="en-US" sz="1200" i="0" dirty="0">
                <a:effectLst/>
                <a:latin typeface="Arial" panose="020B0604020202020204" pitchFamily="34" charset="0"/>
                <a:ea typeface="MS Mincho" panose="02020609040205080304" pitchFamily="49" charset="-128"/>
              </a:rPr>
              <a:t> de </a:t>
            </a:r>
            <a:r>
              <a:rPr lang="en-US" sz="1200" i="0" dirty="0" err="1">
                <a:effectLst/>
                <a:latin typeface="Arial" panose="020B0604020202020204" pitchFamily="34" charset="0"/>
                <a:ea typeface="MS Mincho" panose="02020609040205080304" pitchFamily="49" charset="-128"/>
              </a:rPr>
              <a:t>subnotificarem</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ou</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não</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notificarem</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Os</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funcionários</a:t>
            </a:r>
            <a:r>
              <a:rPr lang="en-US" sz="1200" i="0" dirty="0">
                <a:effectLst/>
                <a:latin typeface="Arial" panose="020B0604020202020204" pitchFamily="34" charset="0"/>
                <a:ea typeface="MS Mincho" panose="02020609040205080304" pitchFamily="49" charset="-128"/>
              </a:rPr>
              <a:t> da </a:t>
            </a:r>
            <a:r>
              <a:rPr lang="en-US" sz="1200" i="0" dirty="0" err="1">
                <a:effectLst/>
                <a:latin typeface="Arial" panose="020B0604020202020204" pitchFamily="34" charset="0"/>
                <a:ea typeface="MS Mincho" panose="02020609040205080304" pitchFamily="49" charset="-128"/>
              </a:rPr>
              <a:t>saúde</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pública</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devem</a:t>
            </a:r>
            <a:r>
              <a:rPr lang="en-US" sz="1200" i="0" dirty="0">
                <a:effectLst/>
                <a:latin typeface="Arial" panose="020B0604020202020204" pitchFamily="34" charset="0"/>
                <a:ea typeface="MS Mincho" panose="02020609040205080304" pitchFamily="49" charset="-128"/>
              </a:rPr>
              <a:t> ser </a:t>
            </a:r>
            <a:r>
              <a:rPr lang="en-US" sz="1200" i="0" dirty="0" err="1">
                <a:effectLst/>
                <a:latin typeface="Arial" panose="020B0604020202020204" pitchFamily="34" charset="0"/>
                <a:ea typeface="MS Mincho" panose="02020609040205080304" pitchFamily="49" charset="-128"/>
              </a:rPr>
              <a:t>capazes</a:t>
            </a:r>
            <a:r>
              <a:rPr lang="en-US" sz="1200" i="0" dirty="0">
                <a:effectLst/>
                <a:latin typeface="Arial" panose="020B0604020202020204" pitchFamily="34" charset="0"/>
                <a:ea typeface="MS Mincho" panose="02020609040205080304" pitchFamily="49" charset="-128"/>
              </a:rPr>
              <a:t> de </a:t>
            </a:r>
            <a:r>
              <a:rPr lang="en-US" sz="1200" i="0" dirty="0" err="1">
                <a:effectLst/>
                <a:latin typeface="Arial" panose="020B0604020202020204" pitchFamily="34" charset="0"/>
                <a:ea typeface="MS Mincho" panose="02020609040205080304" pitchFamily="49" charset="-128"/>
              </a:rPr>
              <a:t>distinguir</a:t>
            </a:r>
            <a:r>
              <a:rPr lang="en-US" sz="1200" i="0" dirty="0">
                <a:effectLst/>
                <a:latin typeface="Arial" panose="020B0604020202020204" pitchFamily="34" charset="0"/>
                <a:ea typeface="MS Mincho" panose="02020609040205080304" pitchFamily="49" charset="-128"/>
              </a:rPr>
              <a:t> entre </a:t>
            </a:r>
            <a:r>
              <a:rPr lang="en-US" sz="1200" i="0" dirty="0" err="1">
                <a:effectLst/>
                <a:latin typeface="Arial" panose="020B0604020202020204" pitchFamily="34" charset="0"/>
                <a:ea typeface="MS Mincho" panose="02020609040205080304" pitchFamily="49" charset="-128"/>
              </a:rPr>
              <a:t>casos</a:t>
            </a:r>
            <a:r>
              <a:rPr lang="en-US" sz="1200" i="0" dirty="0">
                <a:effectLst/>
                <a:latin typeface="Arial" panose="020B0604020202020204" pitchFamily="34" charset="0"/>
                <a:ea typeface="MS Mincho" panose="02020609040205080304" pitchFamily="49" charset="-128"/>
              </a:rPr>
              <a:t> zero e </a:t>
            </a:r>
            <a:r>
              <a:rPr lang="en-US" sz="1200" i="0" dirty="0" err="1">
                <a:effectLst/>
                <a:latin typeface="Arial" panose="020B0604020202020204" pitchFamily="34" charset="0"/>
                <a:ea typeface="MS Mincho" panose="02020609040205080304" pitchFamily="49" charset="-128"/>
              </a:rPr>
              <a:t>não</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notificação</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particularmente</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durante</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os</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esforços</a:t>
            </a:r>
            <a:r>
              <a:rPr lang="en-US" sz="1200" i="0" dirty="0">
                <a:effectLst/>
                <a:latin typeface="Arial" panose="020B0604020202020204" pitchFamily="34" charset="0"/>
                <a:ea typeface="MS Mincho" panose="02020609040205080304" pitchFamily="49" charset="-128"/>
              </a:rPr>
              <a:t> para </a:t>
            </a:r>
            <a:r>
              <a:rPr lang="en-US" sz="1200" i="0" dirty="0" err="1">
                <a:effectLst/>
                <a:latin typeface="Arial" panose="020B0604020202020204" pitchFamily="34" charset="0"/>
                <a:ea typeface="MS Mincho" panose="02020609040205080304" pitchFamily="49" charset="-128"/>
              </a:rPr>
              <a:t>eliminar</a:t>
            </a:r>
            <a:r>
              <a:rPr lang="en-US" sz="1200" i="0" dirty="0">
                <a:effectLst/>
                <a:latin typeface="Arial" panose="020B0604020202020204" pitchFamily="34" charset="0"/>
                <a:ea typeface="MS Mincho" panose="02020609040205080304" pitchFamily="49" charset="-128"/>
              </a:rPr>
              <a:t> uma </a:t>
            </a:r>
            <a:r>
              <a:rPr lang="en-US" sz="1200" i="0" dirty="0" err="1">
                <a:effectLst/>
                <a:latin typeface="Arial" panose="020B0604020202020204" pitchFamily="34" charset="0"/>
                <a:ea typeface="MS Mincho" panose="02020609040205080304" pitchFamily="49" charset="-128"/>
              </a:rPr>
              <a:t>doença</a:t>
            </a:r>
            <a:r>
              <a:rPr lang="en-US" sz="1200" i="0" dirty="0">
                <a:effectLst/>
                <a:latin typeface="Arial" panose="020B0604020202020204" pitchFamily="34" charset="0"/>
                <a:ea typeface="MS Mincho" panose="02020609040205080304" pitchFamily="49" charset="-128"/>
              </a:rPr>
              <a:t>.</a:t>
            </a:r>
          </a:p>
          <a:p>
            <a:pPr lvl="2"/>
            <a:endParaRPr lang="en-US" sz="1800" i="1" dirty="0">
              <a:effectLst/>
              <a:latin typeface="Arial" panose="020B0604020202020204" pitchFamily="34" charset="0"/>
              <a:ea typeface="MS Mincho" panose="02020609040205080304" pitchFamily="49" charset="-128"/>
            </a:endParaRP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45</a:t>
            </a:fld>
            <a:endParaRPr lang="en-US" altLang="en-US"/>
          </a:p>
        </p:txBody>
      </p:sp>
    </p:spTree>
    <p:extLst>
      <p:ext uri="{BB962C8B-B14F-4D97-AF65-F5344CB8AC3E}">
        <p14:creationId xmlns:p14="http://schemas.microsoft.com/office/powerpoint/2010/main" val="305651298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en-US" sz="1200" b="1" dirty="0"/>
              <a:t>Notas do </a:t>
            </a:r>
            <a:r>
              <a:rPr lang="en-US" sz="1200" b="1" dirty="0" err="1"/>
              <a:t>instrutor</a:t>
            </a:r>
            <a:r>
              <a:rPr lang="en-US" sz="1200" b="1" dirty="0"/>
              <a:t>:</a:t>
            </a:r>
          </a:p>
          <a:p>
            <a:endParaRPr lang="en-US" sz="1200" b="1" dirty="0"/>
          </a:p>
          <a:p>
            <a:pPr marL="171450" indent="-171450">
              <a:buFont typeface="Wingdings" panose="05000000000000000000" pitchFamily="2" charset="2"/>
              <a:buChar char="§"/>
            </a:pPr>
            <a:r>
              <a:rPr lang="en-US" sz="1200" b="1" i="0" u="sng" dirty="0" err="1"/>
              <a:t>Peça</a:t>
            </a:r>
            <a:r>
              <a:rPr lang="en-US" sz="1200" b="0" i="0" u="none" dirty="0"/>
              <a:t> a </a:t>
            </a:r>
            <a:r>
              <a:rPr lang="en-US" sz="1200" b="0" i="0" dirty="0"/>
              <a:t>um </a:t>
            </a:r>
            <a:r>
              <a:rPr lang="en-US" sz="1200" b="0" i="0" dirty="0" err="1"/>
              <a:t>voluntário</a:t>
            </a:r>
            <a:r>
              <a:rPr lang="en-US" sz="1200" b="0" i="0" dirty="0"/>
              <a:t> para </a:t>
            </a:r>
            <a:r>
              <a:rPr lang="en-US" sz="1200" b="0" i="0" dirty="0" err="1"/>
              <a:t>ler</a:t>
            </a:r>
            <a:r>
              <a:rPr lang="en-US" sz="1200" b="0" i="0" dirty="0"/>
              <a:t> o </a:t>
            </a:r>
            <a:r>
              <a:rPr lang="en-US" sz="1200" b="0" i="0" dirty="0" err="1"/>
              <a:t>diapositivo</a:t>
            </a:r>
            <a:r>
              <a:rPr lang="en-US" sz="1200" b="0" i="0" dirty="0"/>
              <a:t>. </a:t>
            </a:r>
          </a:p>
          <a:p>
            <a:pPr marL="171450" indent="-171450">
              <a:buFont typeface="Wingdings" panose="05000000000000000000" pitchFamily="2" charset="2"/>
              <a:buChar char="§"/>
            </a:pPr>
            <a:endParaRPr lang="en-US" sz="1200" b="0" i="0" dirty="0"/>
          </a:p>
          <a:p>
            <a:pPr marL="171450" indent="-171450">
              <a:buFont typeface="Wingdings" panose="05000000000000000000" pitchFamily="2" charset="2"/>
              <a:buChar char="§"/>
            </a:pPr>
            <a:r>
              <a:rPr lang="en-US" sz="1200" b="1" i="0" u="sng" dirty="0" err="1"/>
              <a:t>Dizer</a:t>
            </a:r>
            <a:r>
              <a:rPr lang="en-US" sz="1200" b="1" i="0" u="sng" dirty="0"/>
              <a:t>:</a:t>
            </a:r>
            <a:r>
              <a:rPr lang="en-US" sz="1200" b="1" i="0" u="none" dirty="0"/>
              <a:t> </a:t>
            </a:r>
            <a:r>
              <a:rPr lang="en-US" sz="1200" b="0" i="0" dirty="0" err="1"/>
              <a:t>Os</a:t>
            </a:r>
            <a:r>
              <a:rPr lang="en-US" sz="1200" b="0" i="0" dirty="0"/>
              <a:t> </a:t>
            </a:r>
            <a:r>
              <a:rPr lang="en-US" sz="1200" b="0" i="0" dirty="0" err="1"/>
              <a:t>três</a:t>
            </a:r>
            <a:r>
              <a:rPr lang="en-US" sz="1200" b="0" i="0" dirty="0"/>
              <a:t> </a:t>
            </a:r>
            <a:r>
              <a:rPr lang="en-US" sz="1200" b="0" i="0" dirty="0" err="1"/>
              <a:t>diapositivos</a:t>
            </a:r>
            <a:r>
              <a:rPr lang="en-US" sz="1200" b="0" i="0" dirty="0"/>
              <a:t> </a:t>
            </a:r>
            <a:r>
              <a:rPr lang="en-US" sz="1200" b="0" i="0" dirty="0" err="1"/>
              <a:t>apresentam</a:t>
            </a:r>
            <a:r>
              <a:rPr lang="en-US" sz="1200" b="0" i="0" dirty="0"/>
              <a:t> um </a:t>
            </a:r>
            <a:r>
              <a:rPr lang="en-US" sz="1200" b="0" i="0" dirty="0" err="1"/>
              <a:t>cenário</a:t>
            </a:r>
            <a:r>
              <a:rPr lang="en-US" sz="1200" b="0" i="0" dirty="0"/>
              <a:t> para o </a:t>
            </a:r>
            <a:r>
              <a:rPr lang="en-US" sz="1200" b="0" i="0" dirty="0" err="1"/>
              <a:t>responsável</a:t>
            </a:r>
            <a:r>
              <a:rPr lang="en-US" sz="1200" b="0" i="0" dirty="0"/>
              <a:t> pela </a:t>
            </a:r>
            <a:r>
              <a:rPr lang="en-US" sz="1200" b="0" i="0" dirty="0" err="1"/>
              <a:t>vigilância</a:t>
            </a:r>
            <a:r>
              <a:rPr lang="en-US" sz="1200" b="0" i="0" dirty="0"/>
              <a:t> </a:t>
            </a:r>
            <a:r>
              <a:rPr lang="en-US" sz="1200" b="0" i="0" dirty="0" err="1"/>
              <a:t>distrital</a:t>
            </a:r>
            <a:r>
              <a:rPr lang="en-US" sz="1200" b="0" i="0" dirty="0"/>
              <a:t> </a:t>
            </a:r>
            <a:r>
              <a:rPr lang="en-US" sz="1200" b="0" i="0" dirty="0" err="1"/>
              <a:t>investigar</a:t>
            </a:r>
            <a:r>
              <a:rPr lang="en-US" sz="1200" b="0" i="0" dirty="0"/>
              <a:t> a gripe </a:t>
            </a:r>
            <a:r>
              <a:rPr lang="en-US" sz="1200" b="0" i="0" dirty="0" err="1"/>
              <a:t>aviária</a:t>
            </a:r>
            <a:r>
              <a:rPr lang="en-US" sz="1200" b="0" i="0" dirty="0"/>
              <a:t>.</a:t>
            </a: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46</a:t>
            </a:fld>
            <a:endParaRPr lang="en-US" altLang="en-US"/>
          </a:p>
        </p:txBody>
      </p:sp>
    </p:spTree>
    <p:extLst>
      <p:ext uri="{BB962C8B-B14F-4D97-AF65-F5344CB8AC3E}">
        <p14:creationId xmlns:p14="http://schemas.microsoft.com/office/powerpoint/2010/main" val="183609819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en-US" sz="1200" b="1" dirty="0"/>
              <a:t>Notas do </a:t>
            </a:r>
            <a:r>
              <a:rPr lang="en-US" sz="1200" b="1" dirty="0" err="1"/>
              <a:t>instrutor</a:t>
            </a:r>
            <a:r>
              <a:rPr lang="en-US" sz="1200" b="1" dirty="0"/>
              <a:t>:</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b="1" i="0" u="sng"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i="0" u="sng" dirty="0" err="1"/>
              <a:t>Peça</a:t>
            </a:r>
            <a:r>
              <a:rPr lang="en-US" sz="1200" b="0" i="0" u="none" dirty="0"/>
              <a:t> a </a:t>
            </a:r>
            <a:r>
              <a:rPr lang="en-US" sz="1200" b="0" i="0" dirty="0"/>
              <a:t>um </a:t>
            </a:r>
            <a:r>
              <a:rPr lang="en-US" sz="1200" b="0" i="0" dirty="0" err="1"/>
              <a:t>voluntário</a:t>
            </a:r>
            <a:r>
              <a:rPr lang="en-US" sz="1200" b="0" i="0" dirty="0"/>
              <a:t> para </a:t>
            </a:r>
            <a:r>
              <a:rPr lang="en-US" sz="1200" b="0" i="0" dirty="0" err="1"/>
              <a:t>ler</a:t>
            </a:r>
            <a:r>
              <a:rPr lang="en-US" sz="1200" b="0" i="0" dirty="0"/>
              <a:t> o </a:t>
            </a:r>
            <a:r>
              <a:rPr lang="en-US" sz="1200" b="0" i="0" dirty="0" err="1"/>
              <a:t>diapositivo</a:t>
            </a:r>
            <a:r>
              <a:rPr lang="en-US" sz="1200" b="0" i="0" dirty="0"/>
              <a:t>. </a:t>
            </a:r>
          </a:p>
          <a:p>
            <a:r>
              <a:rPr lang="en-US" sz="1200" b="0" i="1" dirty="0"/>
              <a:t> . </a:t>
            </a:r>
            <a:endParaRPr lang="en-US" sz="1200"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47</a:t>
            </a:fld>
            <a:endParaRPr lang="en-US" altLang="en-US"/>
          </a:p>
        </p:txBody>
      </p:sp>
    </p:spTree>
    <p:extLst>
      <p:ext uri="{BB962C8B-B14F-4D97-AF65-F5344CB8AC3E}">
        <p14:creationId xmlns:p14="http://schemas.microsoft.com/office/powerpoint/2010/main" val="234006125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en-US" sz="1200" b="1" dirty="0"/>
              <a:t>Notas do </a:t>
            </a:r>
            <a:r>
              <a:rPr lang="en-US" sz="1200" b="1" dirty="0" err="1"/>
              <a:t>instrutor</a:t>
            </a:r>
            <a:r>
              <a:rPr lang="en-US" sz="1200" b="1" dirty="0"/>
              <a:t>:</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b="1" i="0" u="sng"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i="0" u="sng" dirty="0" err="1"/>
              <a:t>Peça</a:t>
            </a:r>
            <a:r>
              <a:rPr lang="en-US" sz="1200" b="0" i="0" u="none" dirty="0"/>
              <a:t> a </a:t>
            </a:r>
            <a:r>
              <a:rPr lang="en-US" sz="1200" b="0" i="0" dirty="0"/>
              <a:t>um </a:t>
            </a:r>
            <a:r>
              <a:rPr lang="en-US" sz="1200" b="0" i="0" dirty="0" err="1"/>
              <a:t>voluntário</a:t>
            </a:r>
            <a:r>
              <a:rPr lang="en-US" sz="1200" b="0" i="0" dirty="0"/>
              <a:t> para </a:t>
            </a:r>
            <a:r>
              <a:rPr lang="en-US" sz="1200" b="0" i="0" dirty="0" err="1"/>
              <a:t>ler</a:t>
            </a:r>
            <a:r>
              <a:rPr lang="en-US" sz="1200" b="0" i="0" dirty="0"/>
              <a:t> o </a:t>
            </a:r>
            <a:r>
              <a:rPr lang="en-US" sz="1200" b="0" i="0" dirty="0" err="1"/>
              <a:t>diapositivo</a:t>
            </a:r>
            <a:r>
              <a:rPr lang="en-US" sz="1200" b="0" i="0" dirty="0"/>
              <a:t>. </a:t>
            </a:r>
          </a:p>
          <a:p>
            <a:r>
              <a:rPr lang="en-US" sz="2000" b="0" i="1" dirty="0"/>
              <a:t> . </a:t>
            </a:r>
            <a:endParaRPr lang="en-US" sz="2000" b="0" i="0" dirty="0"/>
          </a:p>
          <a:p>
            <a:endParaRPr lang="en-US" sz="2000"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48</a:t>
            </a:fld>
            <a:endParaRPr lang="en-US" altLang="en-US"/>
          </a:p>
        </p:txBody>
      </p:sp>
    </p:spTree>
    <p:extLst>
      <p:ext uri="{BB962C8B-B14F-4D97-AF65-F5344CB8AC3E}">
        <p14:creationId xmlns:p14="http://schemas.microsoft.com/office/powerpoint/2010/main" val="194730385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en-US" sz="1200" b="1" dirty="0"/>
              <a:t>Notas do instrutor:</a:t>
            </a:r>
          </a:p>
          <a:p>
            <a:endParaRPr lang="en-US" sz="1200" dirty="0"/>
          </a:p>
          <a:p>
            <a:pPr marL="171450" indent="-171450">
              <a:buFont typeface="Wingdings" panose="05000000000000000000" pitchFamily="2" charset="2"/>
              <a:buChar char="§"/>
            </a:pPr>
            <a:r>
              <a:rPr lang="en-US" sz="1200" b="1" i="0" u="sng" dirty="0" err="1">
                <a:effectLst/>
                <a:latin typeface="Arial" panose="020B0604020202020204" pitchFamily="34" charset="0"/>
                <a:ea typeface="Times New Roman" panose="02020603050405020304" pitchFamily="18" charset="0"/>
              </a:rPr>
              <a:t>Dizer</a:t>
            </a:r>
            <a:r>
              <a:rPr lang="en-US" sz="1200" b="1" i="0" u="sng" dirty="0">
                <a:effectLst/>
                <a:latin typeface="Arial" panose="020B0604020202020204" pitchFamily="34" charset="0"/>
                <a:ea typeface="Times New Roman" panose="02020603050405020304" pitchFamily="18" charset="0"/>
              </a:rPr>
              <a:t>:</a:t>
            </a:r>
            <a:r>
              <a:rPr lang="en-US" sz="1200" b="1" i="0" u="none" dirty="0">
                <a:effectLst/>
                <a:latin typeface="Arial" panose="020B0604020202020204" pitchFamily="34" charset="0"/>
                <a:ea typeface="Times New Roman" panose="02020603050405020304" pitchFamily="18" charset="0"/>
              </a:rPr>
              <a:t> </a:t>
            </a:r>
            <a:r>
              <a:rPr lang="en-US" sz="1200" dirty="0">
                <a:effectLst/>
                <a:latin typeface="Arial" panose="020B0604020202020204" pitchFamily="34" charset="0"/>
                <a:ea typeface="Times New Roman" panose="02020603050405020304" pitchFamily="18" charset="0"/>
              </a:rPr>
              <a:t>Nesta atividade, os participantes assumirão diferentes papéis e entrevistar-se-ão uns aos outros, preenchendo um formulário de investigação de casos de gripe.</a:t>
            </a:r>
          </a:p>
          <a:p>
            <a:pPr marL="0" marR="0"/>
            <a:endParaRPr lang="en-US" sz="1200" dirty="0">
              <a:effectLst/>
              <a:latin typeface="Arial" panose="020B0604020202020204" pitchFamily="34" charset="0"/>
              <a:ea typeface="Times New Roman" panose="02020603050405020304" pitchFamily="18" charset="0"/>
            </a:endParaRPr>
          </a:p>
          <a:p>
            <a:pPr marL="628650" marR="0" lvl="1" indent="-171450">
              <a:spcBef>
                <a:spcPts val="0"/>
              </a:spcBef>
              <a:spcAft>
                <a:spcPts val="0"/>
              </a:spcAft>
              <a:buFont typeface="Courier New" panose="02070309020205020404" pitchFamily="49" charset="0"/>
              <a:buChar char="o"/>
            </a:pPr>
            <a:r>
              <a:rPr lang="en-US" sz="1200" b="1" i="0" u="none" dirty="0">
                <a:effectLst/>
                <a:latin typeface="Arial" panose="020B0604020202020204" pitchFamily="34" charset="0"/>
                <a:ea typeface="Times New Roman" panose="02020603050405020304" pitchFamily="18" charset="0"/>
              </a:rPr>
              <a:t>Entrevista 1: </a:t>
            </a:r>
            <a:r>
              <a:rPr lang="en-US" sz="1200" i="0" dirty="0">
                <a:effectLst/>
                <a:latin typeface="Arial" panose="020B0604020202020204" pitchFamily="34" charset="0"/>
                <a:ea typeface="Times New Roman" panose="02020603050405020304" pitchFamily="18" charset="0"/>
              </a:rPr>
              <a:t>Uma pessoa deve desempenhar o papel do Dr. One, que é o médico que vê o primeiro paciente com gripe, Gamma. A outra pessoa deve representar o papel do novo oficial de vigilância da gripe, que preencherá o Formulário de Investigação de Caso 1 com base nas informações fornecidas pelo Dr. One. O oficial de vigilância deve entrevistar o Dr. One usando o formulário de relatório de caso fornecido na próxima página. Preencher a maior parte possível do formulário. O Dr. One deve responder às perguntas usando as informações fornecidas no Apêndice 1.  </a:t>
            </a:r>
          </a:p>
          <a:p>
            <a:pPr marL="0" marR="0">
              <a:spcBef>
                <a:spcPts val="0"/>
              </a:spcBef>
              <a:spcAft>
                <a:spcPts val="0"/>
              </a:spcAft>
              <a:tabLst>
                <a:tab pos="2743200" algn="ctr"/>
                <a:tab pos="5486400" algn="r"/>
                <a:tab pos="457200" algn="l"/>
              </a:tabLst>
            </a:pPr>
            <a:r>
              <a:rPr lang="en-US" sz="1200" i="1" dirty="0">
                <a:effectLst/>
                <a:latin typeface="Arial" panose="020B0604020202020204" pitchFamily="34" charset="0"/>
                <a:ea typeface="MS Mincho" panose="02020609040205080304" pitchFamily="49" charset="-128"/>
              </a:rPr>
              <a:t> </a:t>
            </a:r>
            <a:endParaRPr lang="en-US" sz="1200" dirty="0">
              <a:effectLst/>
              <a:latin typeface="Arial" panose="020B0604020202020204" pitchFamily="34" charset="0"/>
              <a:ea typeface="MS Mincho" panose="02020609040205080304" pitchFamily="49" charset="-128"/>
            </a:endParaRPr>
          </a:p>
          <a:p>
            <a:pPr marL="628650" lvl="1" indent="-171450">
              <a:buFont typeface="Courier New" panose="02070309020205020404" pitchFamily="49" charset="0"/>
              <a:buChar char="o"/>
            </a:pPr>
            <a:r>
              <a:rPr lang="en-US" sz="1200" b="1" dirty="0">
                <a:effectLst/>
                <a:latin typeface="Arial" panose="020B0604020202020204" pitchFamily="34" charset="0"/>
                <a:ea typeface="MS Mincho" panose="02020609040205080304" pitchFamily="49" charset="-128"/>
              </a:rPr>
              <a:t>Entrevista 2: </a:t>
            </a:r>
            <a:r>
              <a:rPr lang="en-US" sz="1200" i="0" dirty="0">
                <a:effectLst/>
                <a:latin typeface="Arial" panose="020B0604020202020204" pitchFamily="34" charset="0"/>
                <a:ea typeface="MS Mincho" panose="02020609040205080304" pitchFamily="49" charset="-128"/>
              </a:rPr>
              <a:t>Trocar os papéis para que a pessoa que respondeu como Dr. Um agora desempenhe o papel do oficial de vigilância mais experiente (SC) e preencha o Formulário de Investigação de Caso 2. A pessoa que conduziu a entrevista anterior deve agora desempenhar o papel do Dr. Dois e responder às perguntas sobre o segundo paciente com gripe, Alpha, usando as informações fornecidas no Apêndice 2.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b="1" i="1"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v"/>
              <a:tabLst/>
              <a:defRPr/>
            </a:pPr>
            <a:r>
              <a:rPr lang="en-US" sz="1200" b="1" i="1" dirty="0"/>
              <a:t>Permita que os participantes trabalhem em equipas de dois para se entrevistarem uns aos outros durante 30 minutos.  Após 30 minutos, utilize as seguintes perguntas para facilitar o debate:</a:t>
            </a:r>
          </a:p>
          <a:p>
            <a:pPr marL="628650" marR="0" lvl="1" indent="-171450" algn="l" defTabSz="914400" rtl="0" eaLnBrk="0" fontAlgn="base" latinLnBrk="0" hangingPunct="0">
              <a:lnSpc>
                <a:spcPct val="100000"/>
              </a:lnSpc>
              <a:spcBef>
                <a:spcPct val="30000"/>
              </a:spcBef>
              <a:spcAft>
                <a:spcPct val="0"/>
              </a:spcAft>
              <a:buClrTx/>
              <a:buSzTx/>
              <a:buFont typeface="Courier New" panose="02070309020205020404" pitchFamily="49" charset="0"/>
              <a:buChar char="o"/>
              <a:tabLst/>
              <a:defRPr/>
            </a:pPr>
            <a:endParaRPr lang="en-US" sz="1200" dirty="0">
              <a:effectLst/>
              <a:latin typeface="Arial" panose="020B0604020202020204" pitchFamily="34" charset="0"/>
              <a:ea typeface="MS Mincho" panose="02020609040205080304" pitchFamily="49" charset="-128"/>
            </a:endParaRPr>
          </a:p>
          <a:p>
            <a:pPr marL="628650" marR="0" lvl="1" indent="-171450" algn="l" defTabSz="914400" rtl="0" eaLnBrk="0" fontAlgn="base" latinLnBrk="0" hangingPunct="0">
              <a:lnSpc>
                <a:spcPct val="100000"/>
              </a:lnSpc>
              <a:spcBef>
                <a:spcPct val="30000"/>
              </a:spcBef>
              <a:spcAft>
                <a:spcPct val="0"/>
              </a:spcAft>
              <a:buClrTx/>
              <a:buSzTx/>
              <a:buFont typeface="Courier New" panose="02070309020205020404" pitchFamily="49" charset="0"/>
              <a:buChar char="o"/>
              <a:tabLst/>
              <a:defRPr/>
            </a:pPr>
            <a:r>
              <a:rPr lang="en-US" sz="1200" dirty="0">
                <a:effectLst/>
                <a:latin typeface="Arial" panose="020B0604020202020204" pitchFamily="34" charset="0"/>
                <a:ea typeface="MS Mincho" panose="02020609040205080304" pitchFamily="49" charset="-128"/>
              </a:rPr>
              <a:t>Em que é que entrevistar um cuidador/proprietário de animais é diferente de entrevistar um doente humano ou um clínico? </a:t>
            </a:r>
            <a:endParaRPr lang="en-US" sz="1200" dirty="0">
              <a:effectLst/>
              <a:latin typeface="Arial" charset="0"/>
              <a:ea typeface="+mn-ea"/>
            </a:endParaRPr>
          </a:p>
          <a:p>
            <a:pPr marL="628650" marR="0" lvl="1" indent="-171450" algn="l" defTabSz="914400" rtl="0" eaLnBrk="0" fontAlgn="base" latinLnBrk="0" hangingPunct="0">
              <a:lnSpc>
                <a:spcPct val="100000"/>
              </a:lnSpc>
              <a:spcBef>
                <a:spcPct val="30000"/>
              </a:spcBef>
              <a:spcAft>
                <a:spcPct val="0"/>
              </a:spcAft>
              <a:buClrTx/>
              <a:buSzTx/>
              <a:buFont typeface="Courier New" panose="02070309020205020404" pitchFamily="49" charset="0"/>
              <a:buChar char="o"/>
              <a:tabLst/>
              <a:defRPr/>
            </a:pPr>
            <a:r>
              <a:rPr lang="en-US" sz="1200" dirty="0">
                <a:effectLst/>
                <a:latin typeface="Arial" panose="020B0604020202020204" pitchFamily="34" charset="0"/>
                <a:ea typeface="MS Mincho" panose="02020609040205080304" pitchFamily="49" charset="-128"/>
              </a:rPr>
              <a:t>Como é que lidaria com quaisquer preocupações de privacidade/segurança do proprietário/cuidador que comunica a doença dos seus animais?</a:t>
            </a:r>
          </a:p>
          <a:p>
            <a:endParaRPr lang="en-US" sz="1200" dirty="0"/>
          </a:p>
          <a:p>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49</a:t>
            </a:fld>
            <a:endParaRPr lang="en-US" altLang="en-US"/>
          </a:p>
        </p:txBody>
      </p:sp>
    </p:spTree>
    <p:extLst>
      <p:ext uri="{BB962C8B-B14F-4D97-AF65-F5344CB8AC3E}">
        <p14:creationId xmlns:p14="http://schemas.microsoft.com/office/powerpoint/2010/main" val="19796337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en-US" sz="1200" b="1" dirty="0"/>
              <a:t>Notas do </a:t>
            </a:r>
            <a:r>
              <a:rPr lang="en-US" sz="1200" b="1" dirty="0" err="1"/>
              <a:t>instrutor</a:t>
            </a:r>
            <a:r>
              <a:rPr lang="en-US" sz="1200" b="1" dirty="0"/>
              <a:t>:</a:t>
            </a:r>
          </a:p>
          <a:p>
            <a:pPr marL="171450" marR="0" lvl="0" indent="-171450" algn="l" rtl="0">
              <a:lnSpc>
                <a:spcPct val="100000"/>
              </a:lnSpc>
              <a:spcBef>
                <a:spcPts val="0"/>
              </a:spcBef>
              <a:spcAft>
                <a:spcPts val="0"/>
              </a:spcAft>
              <a:buClr>
                <a:schemeClr val="dk1"/>
              </a:buClr>
              <a:buSzPts val="1200"/>
              <a:buFont typeface="Wingdings" panose="05000000000000000000" pitchFamily="2" charset="2"/>
              <a:buChar char="§"/>
            </a:pPr>
            <a:endParaRPr lang="en-US" sz="1200" b="1" u="sng" dirty="0">
              <a:latin typeface="Arial" panose="020B0604020202020204" pitchFamily="34" charset="0"/>
              <a:cs typeface="Arial" panose="020B0604020202020204" pitchFamily="34" charset="0"/>
            </a:endParaRPr>
          </a:p>
          <a:p>
            <a:pPr marL="171450" marR="0" lvl="0" indent="-171450" algn="l" rtl="0">
              <a:lnSpc>
                <a:spcPct val="100000"/>
              </a:lnSpc>
              <a:spcBef>
                <a:spcPts val="0"/>
              </a:spcBef>
              <a:spcAft>
                <a:spcPts val="0"/>
              </a:spcAft>
              <a:buClr>
                <a:schemeClr val="dk1"/>
              </a:buClr>
              <a:buSzPts val="1200"/>
              <a:buFont typeface="Wingdings" panose="05000000000000000000" pitchFamily="2" charset="2"/>
              <a:buChar char="§"/>
            </a:pPr>
            <a:r>
              <a:rPr lang="en-US" sz="1200" b="1" i="0" u="sng" dirty="0" err="1">
                <a:latin typeface="Arial" panose="020B0604020202020204" pitchFamily="34" charset="0"/>
                <a:cs typeface="Arial" panose="020B0604020202020204" pitchFamily="34" charset="0"/>
              </a:rPr>
              <a:t>Peça</a:t>
            </a:r>
            <a:r>
              <a:rPr lang="en-US" sz="1200" b="1" i="0" u="none" dirty="0">
                <a:latin typeface="Arial" panose="020B0604020202020204" pitchFamily="34" charset="0"/>
                <a:cs typeface="Arial" panose="020B0604020202020204" pitchFamily="34" charset="0"/>
              </a:rPr>
              <a:t> </a:t>
            </a:r>
            <a:r>
              <a:rPr lang="en-US" sz="1200" b="0" i="0" u="none" dirty="0">
                <a:latin typeface="Arial" panose="020B0604020202020204" pitchFamily="34" charset="0"/>
                <a:cs typeface="Arial" panose="020B0604020202020204" pitchFamily="34" charset="0"/>
              </a:rPr>
              <a:t>a </a:t>
            </a:r>
            <a:r>
              <a:rPr lang="en-US" sz="1200" b="0" i="0" dirty="0">
                <a:latin typeface="Arial" panose="020B0604020202020204" pitchFamily="34" charset="0"/>
                <a:cs typeface="Arial" panose="020B0604020202020204" pitchFamily="34" charset="0"/>
              </a:rPr>
              <a:t>um </a:t>
            </a:r>
            <a:r>
              <a:rPr lang="en-US" sz="1200" b="0" i="0" dirty="0" err="1">
                <a:latin typeface="Arial" panose="020B0604020202020204" pitchFamily="34" charset="0"/>
                <a:cs typeface="Arial" panose="020B0604020202020204" pitchFamily="34" charset="0"/>
              </a:rPr>
              <a:t>voluntário</a:t>
            </a:r>
            <a:r>
              <a:rPr lang="en-US" sz="1200" b="0" i="0" dirty="0">
                <a:latin typeface="Arial" panose="020B0604020202020204" pitchFamily="34" charset="0"/>
                <a:cs typeface="Arial" panose="020B0604020202020204" pitchFamily="34" charset="0"/>
              </a:rPr>
              <a:t> para </a:t>
            </a:r>
            <a:r>
              <a:rPr lang="en-US" sz="1200" b="0" i="0" dirty="0" err="1"/>
              <a:t>ler</a:t>
            </a:r>
            <a:r>
              <a:rPr lang="en-US" sz="1200" b="0" i="0" dirty="0"/>
              <a:t> </a:t>
            </a:r>
            <a:r>
              <a:rPr lang="en-US" sz="1200" b="0" i="0" dirty="0" err="1"/>
              <a:t>este</a:t>
            </a:r>
            <a:r>
              <a:rPr lang="en-US" sz="1200" b="0" i="0" dirty="0"/>
              <a:t> slide com </a:t>
            </a:r>
            <a:r>
              <a:rPr lang="en-US" sz="1200" b="0" i="0" dirty="0" err="1"/>
              <a:t>informações</a:t>
            </a:r>
            <a:r>
              <a:rPr lang="en-US" sz="1200" b="0" i="0" dirty="0"/>
              <a:t> </a:t>
            </a:r>
            <a:r>
              <a:rPr lang="en-US" sz="1200" b="0" i="0" dirty="0" err="1"/>
              <a:t>adicionais</a:t>
            </a:r>
            <a:r>
              <a:rPr lang="en-US" sz="1200" b="0" i="0" dirty="0"/>
              <a:t> </a:t>
            </a:r>
            <a:r>
              <a:rPr lang="en-US" sz="1200" b="0" i="0" dirty="0" err="1"/>
              <a:t>sobre</a:t>
            </a:r>
            <a:r>
              <a:rPr lang="en-US" sz="1200" b="0" i="0" dirty="0"/>
              <a:t> o Distrito D. </a:t>
            </a: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5</a:t>
            </a:fld>
            <a:endParaRPr lang="en-US" altLang="en-US"/>
          </a:p>
        </p:txBody>
      </p:sp>
    </p:spTree>
    <p:extLst>
      <p:ext uri="{BB962C8B-B14F-4D97-AF65-F5344CB8AC3E}">
        <p14:creationId xmlns:p14="http://schemas.microsoft.com/office/powerpoint/2010/main" val="368621196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en-US" sz="1200" b="1" dirty="0"/>
              <a:t>Notas do </a:t>
            </a:r>
            <a:r>
              <a:rPr lang="en-US" sz="1200" b="1" dirty="0" err="1"/>
              <a:t>instrutor</a:t>
            </a:r>
            <a:r>
              <a:rPr lang="en-US" sz="1200" b="1" dirty="0"/>
              <a:t>:</a:t>
            </a:r>
          </a:p>
          <a:p>
            <a:pPr marL="0" marR="0" lvl="0" indent="0" algn="l" defTabSz="914400" rtl="0" eaLnBrk="0" fontAlgn="base" latinLnBrk="0" hangingPunct="0">
              <a:lnSpc>
                <a:spcPct val="100000"/>
              </a:lnSpc>
              <a:spcBef>
                <a:spcPct val="30000"/>
              </a:spcBef>
              <a:spcAft>
                <a:spcPct val="0"/>
              </a:spcAft>
              <a:buClrTx/>
              <a:buSzTx/>
              <a:buFont typeface="Wingdings" panose="05000000000000000000" pitchFamily="2" charset="2"/>
              <a:buNone/>
              <a:tabLst/>
              <a:defRPr/>
            </a:pPr>
            <a:endParaRPr lang="en-US" sz="1200" b="1" i="0" u="sng"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i="0" u="sng" dirty="0" err="1"/>
              <a:t>Peça</a:t>
            </a:r>
            <a:r>
              <a:rPr lang="en-US" sz="1200" b="0" i="0" u="none" dirty="0"/>
              <a:t> a </a:t>
            </a:r>
            <a:r>
              <a:rPr lang="en-US" sz="1200" b="0" i="0" dirty="0"/>
              <a:t>um </a:t>
            </a:r>
            <a:r>
              <a:rPr lang="en-US" sz="1200" b="0" i="0" dirty="0" err="1"/>
              <a:t>voluntário</a:t>
            </a:r>
            <a:r>
              <a:rPr lang="en-US" sz="1200" b="0" i="0" dirty="0"/>
              <a:t> para </a:t>
            </a:r>
            <a:r>
              <a:rPr lang="en-US" sz="1200" b="0" i="0" dirty="0" err="1"/>
              <a:t>ler</a:t>
            </a:r>
            <a:r>
              <a:rPr lang="en-US" sz="1200" b="0" i="0" dirty="0"/>
              <a:t> o </a:t>
            </a:r>
            <a:r>
              <a:rPr lang="en-US" sz="1200" b="0" i="0" dirty="0" err="1"/>
              <a:t>diapositivo</a:t>
            </a:r>
            <a:r>
              <a:rPr lang="en-US" sz="1200" b="0" i="0" dirty="0"/>
              <a:t>. </a:t>
            </a:r>
          </a:p>
          <a:p>
            <a:endParaRPr lang="en-US" sz="2000" b="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50</a:t>
            </a:fld>
            <a:endParaRPr lang="en-US" altLang="en-US"/>
          </a:p>
        </p:txBody>
      </p:sp>
    </p:spTree>
    <p:extLst>
      <p:ext uri="{BB962C8B-B14F-4D97-AF65-F5344CB8AC3E}">
        <p14:creationId xmlns:p14="http://schemas.microsoft.com/office/powerpoint/2010/main" val="33523152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en-US" sz="1200" b="1" dirty="0"/>
              <a:t>Notas do </a:t>
            </a:r>
            <a:r>
              <a:rPr lang="en-US" sz="1200" b="1" dirty="0" err="1"/>
              <a:t>instrutor</a:t>
            </a:r>
            <a:r>
              <a:rPr lang="en-US" sz="1200" b="1" dirty="0"/>
              <a:t>:</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b="1" i="0" u="sng"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i="0" u="sng" dirty="0" err="1"/>
              <a:t>Peça</a:t>
            </a:r>
            <a:r>
              <a:rPr lang="en-US" sz="1200" b="0" i="0" u="none" dirty="0"/>
              <a:t> a </a:t>
            </a:r>
            <a:r>
              <a:rPr lang="en-US" sz="1200" b="0" i="0" dirty="0"/>
              <a:t>um </a:t>
            </a:r>
            <a:r>
              <a:rPr lang="en-US" sz="1200" b="0" i="0" dirty="0" err="1"/>
              <a:t>voluntário</a:t>
            </a:r>
            <a:r>
              <a:rPr lang="en-US" sz="1200" b="0" i="0" dirty="0"/>
              <a:t> para </a:t>
            </a:r>
            <a:r>
              <a:rPr lang="en-US" sz="1200" b="0" i="0" dirty="0" err="1"/>
              <a:t>ler</a:t>
            </a:r>
            <a:r>
              <a:rPr lang="en-US" sz="1200" b="0" i="0" dirty="0"/>
              <a:t> o </a:t>
            </a:r>
            <a:r>
              <a:rPr lang="en-US" sz="1200" b="0" i="0" dirty="0" err="1"/>
              <a:t>diapositivo</a:t>
            </a:r>
            <a:r>
              <a:rPr lang="en-US" sz="1200" b="0" i="0" dirty="0"/>
              <a:t>. </a:t>
            </a:r>
          </a:p>
          <a:p>
            <a:endParaRPr lang="en-US" sz="2000" b="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51</a:t>
            </a:fld>
            <a:endParaRPr lang="en-US" altLang="en-US"/>
          </a:p>
        </p:txBody>
      </p:sp>
    </p:spTree>
    <p:extLst>
      <p:ext uri="{BB962C8B-B14F-4D97-AF65-F5344CB8AC3E}">
        <p14:creationId xmlns:p14="http://schemas.microsoft.com/office/powerpoint/2010/main" val="151561130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en-US" sz="1200" b="1" dirty="0"/>
              <a:t>Notas do </a:t>
            </a:r>
            <a:r>
              <a:rPr lang="en-US" sz="1200" b="1" dirty="0" err="1"/>
              <a:t>instrutor</a:t>
            </a:r>
            <a:r>
              <a:rPr lang="en-US" sz="1200" b="1" dirty="0"/>
              <a:t>:</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b="1" i="0" u="sng"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i="0" u="sng" dirty="0" err="1"/>
              <a:t>Peça</a:t>
            </a:r>
            <a:r>
              <a:rPr lang="en-US" sz="1200" b="0" i="0" u="none" dirty="0"/>
              <a:t> a </a:t>
            </a:r>
            <a:r>
              <a:rPr lang="en-US" sz="1200" b="0" i="0" dirty="0"/>
              <a:t>um </a:t>
            </a:r>
            <a:r>
              <a:rPr lang="en-US" sz="1200" b="0" i="0" dirty="0" err="1"/>
              <a:t>voluntário</a:t>
            </a:r>
            <a:r>
              <a:rPr lang="en-US" sz="1200" b="0" i="0" dirty="0"/>
              <a:t> para </a:t>
            </a:r>
            <a:r>
              <a:rPr lang="en-US" sz="1200" b="0" i="0" dirty="0" err="1"/>
              <a:t>ler</a:t>
            </a:r>
            <a:r>
              <a:rPr lang="en-US" sz="1200" b="0" i="0" dirty="0"/>
              <a:t> o </a:t>
            </a:r>
            <a:r>
              <a:rPr lang="en-US" sz="1200" b="0" i="0" dirty="0" err="1"/>
              <a:t>diapositivo</a:t>
            </a:r>
            <a:r>
              <a:rPr lang="en-US" sz="1200" b="0" i="0" dirty="0"/>
              <a:t>. </a:t>
            </a: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52</a:t>
            </a:fld>
            <a:endParaRPr lang="en-US" altLang="en-US"/>
          </a:p>
        </p:txBody>
      </p:sp>
    </p:spTree>
    <p:extLst>
      <p:ext uri="{BB962C8B-B14F-4D97-AF65-F5344CB8AC3E}">
        <p14:creationId xmlns:p14="http://schemas.microsoft.com/office/powerpoint/2010/main" val="42831050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en-US" sz="1200" b="1" dirty="0"/>
              <a:t>Notas do </a:t>
            </a:r>
            <a:r>
              <a:rPr lang="en-US" sz="1200" b="1" dirty="0" err="1"/>
              <a:t>instrutor</a:t>
            </a:r>
            <a:r>
              <a:rPr lang="en-US" sz="1200" b="1" dirty="0"/>
              <a:t>:</a:t>
            </a:r>
          </a:p>
          <a:p>
            <a:pPr lvl="0"/>
            <a:endParaRPr lang="en-US" sz="1200" b="1"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u="sng" dirty="0">
                <a:effectLst/>
                <a:latin typeface="Arial" panose="020B0604020202020204" pitchFamily="34" charset="0"/>
                <a:ea typeface="MS Mincho" panose="02020609040205080304" pitchFamily="49" charset="-128"/>
              </a:rPr>
              <a:t>Diga:</a:t>
            </a:r>
            <a:r>
              <a:rPr lang="en-US" sz="1200" b="1" u="none" dirty="0">
                <a:effectLst/>
                <a:latin typeface="Arial" panose="020B0604020202020204" pitchFamily="34" charset="0"/>
                <a:ea typeface="MS Mincho" panose="02020609040205080304" pitchFamily="49" charset="-128"/>
              </a:rPr>
              <a:t> </a:t>
            </a:r>
            <a:r>
              <a:rPr lang="en-US" sz="1200" dirty="0">
                <a:effectLst/>
                <a:latin typeface="Arial" panose="020B0604020202020204" pitchFamily="34" charset="0"/>
                <a:ea typeface="MS Mincho" panose="02020609040205080304" pitchFamily="49" charset="-128"/>
              </a:rPr>
              <a:t>Que </a:t>
            </a:r>
            <a:r>
              <a:rPr lang="en-US" sz="1200" dirty="0" err="1">
                <a:effectLst/>
                <a:latin typeface="Arial" panose="020B0604020202020204" pitchFamily="34" charset="0"/>
                <a:ea typeface="MS Mincho" panose="02020609040205080304" pitchFamily="49" charset="-128"/>
              </a:rPr>
              <a:t>problemas</a:t>
            </a:r>
            <a:r>
              <a:rPr lang="en-US" sz="1200" dirty="0">
                <a:effectLst/>
                <a:latin typeface="Arial" panose="020B0604020202020204" pitchFamily="34" charset="0"/>
                <a:ea typeface="MS Mincho" panose="02020609040205080304" pitchFamily="49" charset="-128"/>
              </a:rPr>
              <a:t> de </a:t>
            </a:r>
            <a:r>
              <a:rPr lang="en-US" sz="1200" dirty="0" err="1">
                <a:effectLst/>
                <a:latin typeface="Arial" panose="020B0604020202020204" pitchFamily="34" charset="0"/>
                <a:ea typeface="MS Mincho" panose="02020609040205080304" pitchFamily="49" charset="-128"/>
              </a:rPr>
              <a:t>qualidade</a:t>
            </a:r>
            <a:r>
              <a:rPr lang="en-US" sz="1200" dirty="0">
                <a:effectLst/>
                <a:latin typeface="Arial" panose="020B0604020202020204" pitchFamily="34" charset="0"/>
                <a:ea typeface="MS Mincho" panose="02020609040205080304" pitchFamily="49" charset="-128"/>
              </a:rPr>
              <a:t> de dados </a:t>
            </a:r>
            <a:r>
              <a:rPr lang="en-US" sz="1200" dirty="0" err="1">
                <a:effectLst/>
                <a:latin typeface="Arial" panose="020B0604020202020204" pitchFamily="34" charset="0"/>
                <a:ea typeface="MS Mincho" panose="02020609040205080304" pitchFamily="49" charset="-128"/>
              </a:rPr>
              <a:t>você</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vê</a:t>
            </a:r>
            <a:r>
              <a:rPr lang="en-US" sz="1200" dirty="0">
                <a:effectLst/>
                <a:latin typeface="Arial" panose="020B0604020202020204" pitchFamily="34" charset="0"/>
                <a:ea typeface="MS Mincho" panose="02020609040205080304" pitchFamily="49" charset="-128"/>
              </a:rPr>
              <a:t> na </a:t>
            </a:r>
            <a:r>
              <a:rPr lang="en-US" sz="1200" dirty="0" err="1">
                <a:effectLst/>
                <a:latin typeface="Arial" panose="020B0604020202020204" pitchFamily="34" charset="0"/>
                <a:ea typeface="MS Mincho" panose="02020609040205080304" pitchFamily="49" charset="-128"/>
              </a:rPr>
              <a:t>Tabela</a:t>
            </a:r>
            <a:r>
              <a:rPr lang="en-US" sz="1200" dirty="0">
                <a:effectLst/>
                <a:latin typeface="Arial" panose="020B0604020202020204" pitchFamily="34" charset="0"/>
                <a:ea typeface="MS Mincho" panose="02020609040205080304" pitchFamily="49" charset="-128"/>
              </a:rPr>
              <a:t> 2? Que </a:t>
            </a:r>
            <a:r>
              <a:rPr lang="en-US" sz="1200" dirty="0" err="1">
                <a:effectLst/>
                <a:latin typeface="Arial" panose="020B0604020202020204" pitchFamily="34" charset="0"/>
                <a:ea typeface="MS Mincho" panose="02020609040205080304" pitchFamily="49" charset="-128"/>
              </a:rPr>
              <a:t>medidas</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devem</a:t>
            </a:r>
            <a:r>
              <a:rPr lang="en-US" sz="1200" dirty="0">
                <a:effectLst/>
                <a:latin typeface="Arial" panose="020B0604020202020204" pitchFamily="34" charset="0"/>
                <a:ea typeface="MS Mincho" panose="02020609040205080304" pitchFamily="49" charset="-128"/>
              </a:rPr>
              <a:t> ser </a:t>
            </a:r>
            <a:r>
              <a:rPr lang="en-US" sz="1200" dirty="0" err="1">
                <a:effectLst/>
                <a:latin typeface="Arial" panose="020B0604020202020204" pitchFamily="34" charset="0"/>
                <a:ea typeface="MS Mincho" panose="02020609040205080304" pitchFamily="49" charset="-128"/>
              </a:rPr>
              <a:t>tomadas</a:t>
            </a:r>
            <a:r>
              <a:rPr lang="en-US" sz="1200" dirty="0">
                <a:effectLst/>
                <a:latin typeface="Arial" panose="020B0604020202020204" pitchFamily="34" charset="0"/>
                <a:ea typeface="MS Mincho" panose="02020609040205080304" pitchFamily="49" charset="-128"/>
              </a:rPr>
              <a:t> para </a:t>
            </a:r>
            <a:r>
              <a:rPr lang="en-US" sz="1200" dirty="0" err="1">
                <a:effectLst/>
                <a:latin typeface="Arial" panose="020B0604020202020204" pitchFamily="34" charset="0"/>
                <a:ea typeface="MS Mincho" panose="02020609040205080304" pitchFamily="49" charset="-128"/>
              </a:rPr>
              <a:t>corrigir</a:t>
            </a:r>
            <a:r>
              <a:rPr lang="en-US" sz="1200" dirty="0">
                <a:effectLst/>
                <a:latin typeface="Arial" panose="020B0604020202020204" pitchFamily="34" charset="0"/>
                <a:ea typeface="MS Mincho" panose="02020609040205080304" pitchFamily="49" charset="-128"/>
              </a:rPr>
              <a:t> as </a:t>
            </a:r>
            <a:r>
              <a:rPr lang="en-US" sz="1200" dirty="0" err="1">
                <a:effectLst/>
                <a:latin typeface="Arial" panose="020B0604020202020204" pitchFamily="34" charset="0"/>
                <a:ea typeface="MS Mincho" panose="02020609040205080304" pitchFamily="49" charset="-128"/>
              </a:rPr>
              <a:t>informações</a:t>
            </a:r>
            <a:r>
              <a:rPr lang="en-US" sz="1200" dirty="0">
                <a:effectLst/>
                <a:latin typeface="Arial" panose="020B0604020202020204" pitchFamily="34" charset="0"/>
                <a:ea typeface="MS Mincho" panose="02020609040205080304" pitchFamily="49" charset="-128"/>
              </a:rPr>
              <a:t>? </a:t>
            </a:r>
            <a:r>
              <a:rPr lang="en-US" sz="1200" b="1" dirty="0">
                <a:effectLst/>
                <a:latin typeface="Arial" panose="020B0604020202020204" pitchFamily="34" charset="0"/>
                <a:ea typeface="MS Mincho" panose="02020609040205080304" pitchFamily="49" charset="-128"/>
              </a:rPr>
              <a:t>&lt;CLICAR&gt; </a:t>
            </a:r>
            <a:r>
              <a:rPr lang="en-US" sz="1200" dirty="0">
                <a:effectLst/>
                <a:latin typeface="Arial" panose="020B0604020202020204" pitchFamily="34" charset="0"/>
                <a:ea typeface="MS Mincho" panose="02020609040205080304" pitchFamily="49" charset="-128"/>
              </a:rPr>
              <a:t>para o </a:t>
            </a:r>
            <a:r>
              <a:rPr lang="en-US" sz="1200" dirty="0" err="1">
                <a:effectLst/>
                <a:latin typeface="Arial" panose="020B0604020202020204" pitchFamily="34" charset="0"/>
                <a:ea typeface="MS Mincho" panose="02020609040205080304" pitchFamily="49" charset="-128"/>
              </a:rPr>
              <a:t>diapositivo</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seguinte</a:t>
            </a:r>
            <a:r>
              <a:rPr lang="en-US" sz="1200" dirty="0">
                <a:effectLst/>
                <a:latin typeface="Arial" panose="020B0604020202020204" pitchFamily="34" charset="0"/>
                <a:ea typeface="MS Mincho" panose="02020609040205080304" pitchFamily="49" charset="-128"/>
              </a:rPr>
              <a:t> (</a:t>
            </a:r>
            <a:r>
              <a:rPr lang="en-US" sz="1200" b="1" dirty="0">
                <a:effectLst/>
                <a:latin typeface="Arial" panose="020B0604020202020204" pitchFamily="34" charset="0"/>
                <a:ea typeface="MS Mincho" panose="02020609040205080304" pitchFamily="49" charset="-128"/>
              </a:rPr>
              <a:t>Quadro 2</a:t>
            </a:r>
            <a:r>
              <a:rPr lang="en-US" sz="1200" dirty="0">
                <a:effectLst/>
                <a:latin typeface="Arial" panose="020B0604020202020204" pitchFamily="34" charset="0"/>
                <a:ea typeface="MS Mincho" panose="02020609040205080304" pitchFamily="49" charset="-128"/>
              </a:rPr>
              <a:t>).</a:t>
            </a:r>
          </a:p>
          <a:p>
            <a:pPr lvl="0"/>
            <a:endParaRPr lang="en-US" sz="2000" b="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53</a:t>
            </a:fld>
            <a:endParaRPr lang="en-US" altLang="en-US"/>
          </a:p>
        </p:txBody>
      </p:sp>
    </p:spTree>
    <p:extLst>
      <p:ext uri="{BB962C8B-B14F-4D97-AF65-F5344CB8AC3E}">
        <p14:creationId xmlns:p14="http://schemas.microsoft.com/office/powerpoint/2010/main" val="346198430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en-US" sz="1200" b="1" dirty="0"/>
              <a:t>Notas do </a:t>
            </a:r>
            <a:r>
              <a:rPr lang="en-US" sz="1200" b="1" dirty="0" err="1"/>
              <a:t>instrutor</a:t>
            </a:r>
            <a:r>
              <a:rPr lang="en-US" sz="1200" b="1" dirty="0"/>
              <a:t>:</a:t>
            </a:r>
          </a:p>
          <a:p>
            <a:endParaRPr lang="en-US" sz="1200" b="1" i="1" dirty="0"/>
          </a:p>
          <a:p>
            <a:pPr marL="171450" indent="-171450">
              <a:buFont typeface="Wingdings" panose="05000000000000000000" pitchFamily="2" charset="2"/>
              <a:buChar char="v"/>
            </a:pPr>
            <a:r>
              <a:rPr lang="en-US" sz="1200" b="1" i="1" dirty="0" err="1"/>
              <a:t>Solicite</a:t>
            </a:r>
            <a:r>
              <a:rPr lang="en-US" sz="1200" b="1" i="1" dirty="0"/>
              <a:t> </a:t>
            </a:r>
            <a:r>
              <a:rPr lang="en-US" sz="1200" b="1" i="1" dirty="0" err="1"/>
              <a:t>algumas</a:t>
            </a:r>
            <a:r>
              <a:rPr lang="en-US" sz="1200" b="1" i="1" dirty="0"/>
              <a:t> </a:t>
            </a:r>
            <a:r>
              <a:rPr lang="en-US" sz="1200" b="1" i="1" dirty="0" err="1"/>
              <a:t>respostas</a:t>
            </a:r>
            <a:r>
              <a:rPr lang="en-US" sz="1200" b="1" i="1" dirty="0"/>
              <a:t> </a:t>
            </a:r>
            <a:r>
              <a:rPr lang="en-US" sz="1200" b="1" i="1" dirty="0" err="1"/>
              <a:t>aos</a:t>
            </a:r>
            <a:r>
              <a:rPr lang="en-US" sz="1200" b="1" i="1" dirty="0"/>
              <a:t> </a:t>
            </a:r>
            <a:r>
              <a:rPr lang="en-US" sz="1200" b="1" i="1" dirty="0" err="1"/>
              <a:t>participantes</a:t>
            </a:r>
            <a:r>
              <a:rPr lang="en-US" sz="1200" b="1" i="1" dirty="0"/>
              <a:t>. &lt;CLICAR&gt; para o </a:t>
            </a:r>
            <a:r>
              <a:rPr lang="en-US" sz="1200" b="1" i="1" dirty="0" err="1"/>
              <a:t>diapositivo</a:t>
            </a:r>
            <a:r>
              <a:rPr lang="en-US" sz="1200" b="1" i="1" dirty="0"/>
              <a:t> </a:t>
            </a:r>
            <a:r>
              <a:rPr lang="en-US" sz="1200" b="1" i="1" dirty="0" err="1"/>
              <a:t>seguinte</a:t>
            </a:r>
            <a:r>
              <a:rPr lang="en-US" sz="1200" b="1" i="1" dirty="0"/>
              <a:t> com a </a:t>
            </a:r>
            <a:r>
              <a:rPr lang="en-US" sz="1200" b="1" i="1" dirty="0" err="1"/>
              <a:t>resposta</a:t>
            </a:r>
            <a:r>
              <a:rPr lang="en-US" sz="1200" b="1" i="1" dirty="0"/>
              <a:t>.</a:t>
            </a:r>
          </a:p>
          <a:p>
            <a:endParaRPr lang="en-US" sz="2000" b="1" dirty="0"/>
          </a:p>
          <a:p>
            <a:endParaRPr lang="en-US" sz="2000" b="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54</a:t>
            </a:fld>
            <a:endParaRPr lang="en-US" altLang="en-US"/>
          </a:p>
        </p:txBody>
      </p:sp>
    </p:spTree>
    <p:extLst>
      <p:ext uri="{BB962C8B-B14F-4D97-AF65-F5344CB8AC3E}">
        <p14:creationId xmlns:p14="http://schemas.microsoft.com/office/powerpoint/2010/main" val="33370776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en-US" sz="1200" b="1" dirty="0"/>
              <a:t>Notas do </a:t>
            </a:r>
            <a:r>
              <a:rPr lang="en-US" sz="1200" b="1" dirty="0" err="1"/>
              <a:t>instrutor</a:t>
            </a:r>
            <a:r>
              <a:rPr lang="en-US" sz="1200" b="1" dirty="0"/>
              <a:t>:</a:t>
            </a:r>
          </a:p>
          <a:p>
            <a:pPr lvl="2"/>
            <a:endParaRPr lang="en-US" sz="1200" i="1" dirty="0">
              <a:effectLst/>
              <a:latin typeface="Arial" panose="020B0604020202020204" pitchFamily="34" charset="0"/>
              <a:ea typeface="MS Mincho" panose="02020609040205080304" pitchFamily="49" charset="-128"/>
            </a:endParaRPr>
          </a:p>
          <a:p>
            <a:pPr marL="171450" marR="0" indent="-171450">
              <a:spcBef>
                <a:spcPts val="0"/>
              </a:spcBef>
              <a:spcAft>
                <a:spcPts val="0"/>
              </a:spcAft>
              <a:buFont typeface="Wingdings" panose="05000000000000000000" pitchFamily="2" charset="2"/>
              <a:buChar char="§"/>
              <a:tabLst>
                <a:tab pos="2743200" algn="ctr"/>
                <a:tab pos="5486400" algn="r"/>
                <a:tab pos="457200" algn="l"/>
              </a:tabLst>
            </a:pPr>
            <a:r>
              <a:rPr lang="en-US" sz="1200" b="1" i="0" u="sng" dirty="0" err="1">
                <a:latin typeface="Arial" panose="020B0604020202020204" pitchFamily="34" charset="0"/>
                <a:cs typeface="Arial" panose="020B0604020202020204" pitchFamily="34" charset="0"/>
              </a:rPr>
              <a:t>Dizer</a:t>
            </a:r>
            <a:r>
              <a:rPr lang="en-US" sz="1200" b="1" i="0" u="sng" dirty="0">
                <a:latin typeface="Arial" panose="020B0604020202020204" pitchFamily="34" charset="0"/>
                <a:cs typeface="Arial" panose="020B0604020202020204" pitchFamily="34" charset="0"/>
              </a:rPr>
              <a:t>:</a:t>
            </a:r>
            <a:r>
              <a:rPr lang="en-US" sz="1200" b="1" i="0" u="none" dirty="0">
                <a:latin typeface="Arial" panose="020B0604020202020204" pitchFamily="34" charset="0"/>
                <a:cs typeface="Arial" panose="020B0604020202020204" pitchFamily="34" charset="0"/>
              </a:rPr>
              <a:t> </a:t>
            </a:r>
            <a:r>
              <a:rPr lang="en-US" sz="1200" i="0" u="none" dirty="0">
                <a:effectLst/>
                <a:latin typeface="Arial" panose="020B0604020202020204" pitchFamily="34" charset="0"/>
                <a:ea typeface="MS Mincho" panose="02020609040205080304" pitchFamily="49" charset="-128"/>
              </a:rPr>
              <a:t>A </a:t>
            </a:r>
            <a:r>
              <a:rPr lang="en-US" sz="1200" i="0" dirty="0" err="1">
                <a:effectLst/>
                <a:latin typeface="Arial" panose="020B0604020202020204" pitchFamily="34" charset="0"/>
                <a:ea typeface="MS Mincho" panose="02020609040205080304" pitchFamily="49" charset="-128"/>
              </a:rPr>
              <a:t>idade</a:t>
            </a:r>
            <a:r>
              <a:rPr lang="en-US" sz="1200" i="0" dirty="0">
                <a:effectLst/>
                <a:latin typeface="Arial" panose="020B0604020202020204" pitchFamily="34" charset="0"/>
                <a:ea typeface="MS Mincho" panose="02020609040205080304" pitchFamily="49" charset="-128"/>
              </a:rPr>
              <a:t> de 153 </a:t>
            </a:r>
            <a:r>
              <a:rPr lang="en-US" sz="1200" i="0" dirty="0" err="1">
                <a:effectLst/>
                <a:latin typeface="Arial" panose="020B0604020202020204" pitchFamily="34" charset="0"/>
                <a:ea typeface="MS Mincho" panose="02020609040205080304" pitchFamily="49" charset="-128"/>
              </a:rPr>
              <a:t>anos</a:t>
            </a:r>
            <a:r>
              <a:rPr lang="en-US" sz="1200" i="0" dirty="0">
                <a:effectLst/>
                <a:latin typeface="Arial" panose="020B0604020202020204" pitchFamily="34" charset="0"/>
                <a:ea typeface="MS Mincho" panose="02020609040205080304" pitchFamily="49" charset="-128"/>
              </a:rPr>
              <a:t> é </a:t>
            </a:r>
            <a:r>
              <a:rPr lang="en-US" sz="1200" i="0" dirty="0" err="1">
                <a:effectLst/>
                <a:latin typeface="Arial" panose="020B0604020202020204" pitchFamily="34" charset="0"/>
                <a:ea typeface="MS Mincho" panose="02020609040205080304" pitchFamily="49" charset="-128"/>
              </a:rPr>
              <a:t>incorrecta</a:t>
            </a:r>
            <a:r>
              <a:rPr lang="en-US" sz="1200" i="0" dirty="0">
                <a:effectLst/>
                <a:latin typeface="Arial" panose="020B0604020202020204" pitchFamily="34" charset="0"/>
                <a:ea typeface="MS Mincho" panose="02020609040205080304" pitchFamily="49" charset="-128"/>
              </a:rPr>
              <a:t> e </a:t>
            </a:r>
            <a:r>
              <a:rPr lang="en-US" sz="1200" i="0" dirty="0" err="1">
                <a:effectLst/>
                <a:latin typeface="Arial" panose="020B0604020202020204" pitchFamily="34" charset="0"/>
                <a:ea typeface="MS Mincho" panose="02020609040205080304" pitchFamily="49" charset="-128"/>
              </a:rPr>
              <a:t>impossível</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Rever</a:t>
            </a:r>
            <a:r>
              <a:rPr lang="en-US" sz="1200" i="0" dirty="0">
                <a:effectLst/>
                <a:latin typeface="Arial" panose="020B0604020202020204" pitchFamily="34" charset="0"/>
                <a:ea typeface="MS Mincho" panose="02020609040205080304" pitchFamily="49" charset="-128"/>
              </a:rPr>
              <a:t> o </a:t>
            </a:r>
            <a:r>
              <a:rPr lang="en-US" sz="1200" i="0" dirty="0" err="1">
                <a:effectLst/>
                <a:latin typeface="Arial" panose="020B0604020202020204" pitchFamily="34" charset="0"/>
                <a:ea typeface="MS Mincho" panose="02020609040205080304" pitchFamily="49" charset="-128"/>
              </a:rPr>
              <a:t>formulário</a:t>
            </a:r>
            <a:r>
              <a:rPr lang="en-US" sz="1200" i="0" dirty="0">
                <a:effectLst/>
                <a:latin typeface="Arial" panose="020B0604020202020204" pitchFamily="34" charset="0"/>
                <a:ea typeface="MS Mincho" panose="02020609040205080304" pitchFamily="49" charset="-128"/>
              </a:rPr>
              <a:t> de </a:t>
            </a:r>
            <a:r>
              <a:rPr lang="en-US" sz="1200" i="0" dirty="0" err="1">
                <a:effectLst/>
                <a:latin typeface="Arial" panose="020B0604020202020204" pitchFamily="34" charset="0"/>
                <a:ea typeface="MS Mincho" panose="02020609040205080304" pitchFamily="49" charset="-128"/>
              </a:rPr>
              <a:t>investigação</a:t>
            </a:r>
            <a:r>
              <a:rPr lang="en-US" sz="1200" i="0" dirty="0">
                <a:effectLst/>
                <a:latin typeface="Arial" panose="020B0604020202020204" pitchFamily="34" charset="0"/>
                <a:ea typeface="MS Mincho" panose="02020609040205080304" pitchFamily="49" charset="-128"/>
              </a:rPr>
              <a:t> do </a:t>
            </a:r>
            <a:r>
              <a:rPr lang="en-US" sz="1200" i="0" dirty="0" err="1">
                <a:effectLst/>
                <a:latin typeface="Arial" panose="020B0604020202020204" pitchFamily="34" charset="0"/>
                <a:ea typeface="MS Mincho" panose="02020609040205080304" pitchFamily="49" charset="-128"/>
              </a:rPr>
              <a:t>caso</a:t>
            </a:r>
            <a:r>
              <a:rPr lang="en-US" sz="1200" i="0" dirty="0">
                <a:effectLst/>
                <a:latin typeface="Arial" panose="020B0604020202020204" pitchFamily="34" charset="0"/>
                <a:ea typeface="MS Mincho" panose="02020609040205080304" pitchFamily="49" charset="-128"/>
              </a:rPr>
              <a:t> para </a:t>
            </a:r>
            <a:r>
              <a:rPr lang="en-US" sz="1200" i="0" dirty="0" err="1">
                <a:effectLst/>
                <a:latin typeface="Arial" panose="020B0604020202020204" pitchFamily="34" charset="0"/>
                <a:ea typeface="MS Mincho" panose="02020609040205080304" pitchFamily="49" charset="-128"/>
              </a:rPr>
              <a:t>corrigir</a:t>
            </a:r>
            <a:r>
              <a:rPr lang="en-US" sz="1200" i="0" dirty="0">
                <a:effectLst/>
                <a:latin typeface="Arial" panose="020B0604020202020204" pitchFamily="34" charset="0"/>
                <a:ea typeface="MS Mincho" panose="02020609040205080304" pitchFamily="49" charset="-128"/>
              </a:rPr>
              <a:t> a </a:t>
            </a:r>
            <a:r>
              <a:rPr lang="en-US" sz="1200" i="0" dirty="0" err="1">
                <a:effectLst/>
                <a:latin typeface="Arial" panose="020B0604020202020204" pitchFamily="34" charset="0"/>
                <a:ea typeface="MS Mincho" panose="02020609040205080304" pitchFamily="49" charset="-128"/>
              </a:rPr>
              <a:t>idade</a:t>
            </a:r>
            <a:r>
              <a:rPr lang="en-US" sz="1200" i="0" dirty="0">
                <a:effectLst/>
                <a:latin typeface="Arial" panose="020B0604020202020204" pitchFamily="34" charset="0"/>
                <a:ea typeface="MS Mincho" panose="02020609040205080304" pitchFamily="49" charset="-128"/>
              </a:rPr>
              <a:t>.</a:t>
            </a:r>
          </a:p>
          <a:p>
            <a:pPr marL="171450" marR="0" indent="-171450">
              <a:spcBef>
                <a:spcPts val="0"/>
              </a:spcBef>
              <a:spcAft>
                <a:spcPts val="0"/>
              </a:spcAft>
              <a:buFont typeface="Wingdings" panose="05000000000000000000" pitchFamily="2" charset="2"/>
              <a:buChar char="§"/>
              <a:tabLst>
                <a:tab pos="2743200" algn="ctr"/>
                <a:tab pos="5486400" algn="r"/>
                <a:tab pos="457200" algn="l"/>
              </a:tabLst>
            </a:pPr>
            <a:endParaRPr lang="en-US" sz="1200" i="0" dirty="0">
              <a:effectLst/>
              <a:latin typeface="Arial" panose="020B0604020202020204" pitchFamily="34" charset="0"/>
              <a:ea typeface="MS Mincho" panose="02020609040205080304" pitchFamily="49" charset="-128"/>
            </a:endParaRPr>
          </a:p>
          <a:p>
            <a:pPr marL="0" marR="0" indent="0">
              <a:spcBef>
                <a:spcPts val="0"/>
              </a:spcBef>
              <a:spcAft>
                <a:spcPts val="0"/>
              </a:spcAft>
              <a:buFont typeface="Wingdings" panose="05000000000000000000" pitchFamily="2" charset="2"/>
              <a:buNone/>
              <a:tabLst>
                <a:tab pos="2743200" algn="ctr"/>
                <a:tab pos="5486400" algn="r"/>
                <a:tab pos="457200" algn="l"/>
              </a:tabLst>
            </a:pPr>
            <a:endParaRPr lang="en-US" sz="1200" i="0" dirty="0">
              <a:effectLst/>
              <a:latin typeface="Arial" panose="020B0604020202020204" pitchFamily="34" charset="0"/>
              <a:ea typeface="MS Mincho" panose="02020609040205080304" pitchFamily="49" charset="-128"/>
            </a:endParaRPr>
          </a:p>
          <a:p>
            <a:pPr lvl="2"/>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55</a:t>
            </a:fld>
            <a:endParaRPr lang="en-US" altLang="en-US"/>
          </a:p>
        </p:txBody>
      </p:sp>
    </p:spTree>
    <p:extLst>
      <p:ext uri="{BB962C8B-B14F-4D97-AF65-F5344CB8AC3E}">
        <p14:creationId xmlns:p14="http://schemas.microsoft.com/office/powerpoint/2010/main" val="282302079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en-US" sz="1200" b="1" dirty="0"/>
              <a:t>Notas do </a:t>
            </a:r>
            <a:r>
              <a:rPr lang="en-US" sz="1200" b="1" dirty="0" err="1"/>
              <a:t>instrutor</a:t>
            </a:r>
            <a:r>
              <a:rPr lang="en-US" sz="1200" b="1" dirty="0"/>
              <a:t>:</a:t>
            </a:r>
          </a:p>
          <a:p>
            <a:pPr lvl="0"/>
            <a:endParaRPr lang="en-US" sz="1200" b="1" u="sng" dirty="0">
              <a:effectLst/>
              <a:latin typeface="Arial" panose="020B0604020202020204" pitchFamily="34" charset="0"/>
              <a:ea typeface="MS Mincho" panose="02020609040205080304" pitchFamily="49" charset="-128"/>
            </a:endParaRPr>
          </a:p>
          <a:p>
            <a:pPr marL="171450" lvl="0" indent="-171450">
              <a:buFont typeface="Wingdings" panose="05000000000000000000" pitchFamily="2" charset="2"/>
              <a:buChar char="§"/>
            </a:pPr>
            <a:r>
              <a:rPr lang="en-US" sz="1200" b="1" i="0" u="sng" dirty="0">
                <a:latin typeface="Arial" panose="020B0604020202020204" pitchFamily="34" charset="0"/>
                <a:cs typeface="Arial" panose="020B0604020202020204" pitchFamily="34" charset="0"/>
              </a:rPr>
              <a:t>Diga:</a:t>
            </a:r>
            <a:r>
              <a:rPr lang="en-US" sz="1200" b="1" i="0" u="none" dirty="0">
                <a:latin typeface="Arial" panose="020B0604020202020204" pitchFamily="34" charset="0"/>
                <a:cs typeface="Arial" panose="020B0604020202020204" pitchFamily="34" charset="0"/>
              </a:rPr>
              <a:t> </a:t>
            </a:r>
            <a:r>
              <a:rPr lang="en-US" sz="1200" dirty="0">
                <a:effectLst/>
                <a:latin typeface="Arial" panose="020B0604020202020204" pitchFamily="34" charset="0"/>
                <a:ea typeface="MS Mincho" panose="02020609040205080304" pitchFamily="49" charset="-128"/>
              </a:rPr>
              <a:t>Que </a:t>
            </a:r>
            <a:r>
              <a:rPr lang="en-US" sz="1200" dirty="0" err="1">
                <a:effectLst/>
                <a:latin typeface="Arial" panose="020B0604020202020204" pitchFamily="34" charset="0"/>
                <a:ea typeface="MS Mincho" panose="02020609040205080304" pitchFamily="49" charset="-128"/>
              </a:rPr>
              <a:t>problemas</a:t>
            </a:r>
            <a:r>
              <a:rPr lang="en-US" sz="1200" dirty="0">
                <a:effectLst/>
                <a:latin typeface="Arial" panose="020B0604020202020204" pitchFamily="34" charset="0"/>
                <a:ea typeface="MS Mincho" panose="02020609040205080304" pitchFamily="49" charset="-128"/>
              </a:rPr>
              <a:t> de </a:t>
            </a:r>
            <a:r>
              <a:rPr lang="en-US" sz="1200" dirty="0" err="1">
                <a:effectLst/>
                <a:latin typeface="Arial" panose="020B0604020202020204" pitchFamily="34" charset="0"/>
                <a:ea typeface="MS Mincho" panose="02020609040205080304" pitchFamily="49" charset="-128"/>
              </a:rPr>
              <a:t>qualidade</a:t>
            </a:r>
            <a:r>
              <a:rPr lang="en-US" sz="1200" dirty="0">
                <a:effectLst/>
                <a:latin typeface="Arial" panose="020B0604020202020204" pitchFamily="34" charset="0"/>
                <a:ea typeface="MS Mincho" panose="02020609040205080304" pitchFamily="49" charset="-128"/>
              </a:rPr>
              <a:t> dos dados </a:t>
            </a:r>
            <a:r>
              <a:rPr lang="en-US" sz="1200" dirty="0" err="1">
                <a:effectLst/>
                <a:latin typeface="Arial" panose="020B0604020202020204" pitchFamily="34" charset="0"/>
                <a:ea typeface="MS Mincho" panose="02020609040205080304" pitchFamily="49" charset="-128"/>
              </a:rPr>
              <a:t>vê</a:t>
            </a:r>
            <a:r>
              <a:rPr lang="en-US" sz="1200" dirty="0">
                <a:effectLst/>
                <a:latin typeface="Arial" panose="020B0604020202020204" pitchFamily="34" charset="0"/>
                <a:ea typeface="MS Mincho" panose="02020609040205080304" pitchFamily="49" charset="-128"/>
              </a:rPr>
              <a:t> no Quadro 3? </a:t>
            </a:r>
            <a:r>
              <a:rPr lang="en-US" sz="1200" b="1" dirty="0">
                <a:effectLst/>
                <a:latin typeface="Arial" panose="020B0604020202020204" pitchFamily="34" charset="0"/>
                <a:ea typeface="MS Mincho" panose="02020609040205080304" pitchFamily="49" charset="-128"/>
              </a:rPr>
              <a:t>&lt;CLICAR&gt; </a:t>
            </a:r>
            <a:r>
              <a:rPr lang="en-US" sz="1200" dirty="0">
                <a:effectLst/>
                <a:latin typeface="Arial" panose="020B0604020202020204" pitchFamily="34" charset="0"/>
                <a:ea typeface="MS Mincho" panose="02020609040205080304" pitchFamily="49" charset="-128"/>
              </a:rPr>
              <a:t>para o </a:t>
            </a:r>
            <a:r>
              <a:rPr lang="en-US" sz="1200" dirty="0" err="1">
                <a:effectLst/>
                <a:latin typeface="Arial" panose="020B0604020202020204" pitchFamily="34" charset="0"/>
                <a:ea typeface="MS Mincho" panose="02020609040205080304" pitchFamily="49" charset="-128"/>
              </a:rPr>
              <a:t>diapositivo</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seguinte</a:t>
            </a:r>
            <a:r>
              <a:rPr lang="en-US" sz="1200" dirty="0">
                <a:effectLst/>
                <a:latin typeface="Arial" panose="020B0604020202020204" pitchFamily="34" charset="0"/>
                <a:ea typeface="MS Mincho" panose="02020609040205080304" pitchFamily="49" charset="-128"/>
              </a:rPr>
              <a:t> (</a:t>
            </a:r>
            <a:r>
              <a:rPr lang="en-US" sz="1200" b="1" dirty="0">
                <a:effectLst/>
                <a:latin typeface="Arial" panose="020B0604020202020204" pitchFamily="34" charset="0"/>
                <a:ea typeface="MS Mincho" panose="02020609040205080304" pitchFamily="49" charset="-128"/>
              </a:rPr>
              <a:t>Quadro 3</a:t>
            </a:r>
            <a:r>
              <a:rPr lang="en-US" sz="1200" dirty="0">
                <a:effectLst/>
                <a:latin typeface="Arial" panose="020B0604020202020204" pitchFamily="34" charset="0"/>
                <a:ea typeface="MS Mincho" panose="02020609040205080304" pitchFamily="49" charset="-128"/>
              </a:rPr>
              <a:t>).</a:t>
            </a:r>
          </a:p>
          <a:p>
            <a:pPr lvl="2"/>
            <a:endParaRPr lang="en-US" dirty="0"/>
          </a:p>
        </p:txBody>
      </p:sp>
      <p:sp>
        <p:nvSpPr>
          <p:cNvPr id="4" name="Slide Number Placeholder 3"/>
          <p:cNvSpPr>
            <a:spLocks noGrp="1"/>
          </p:cNvSpPr>
          <p:nvPr>
            <p:ph type="sldNum" sz="quarter" idx="5"/>
          </p:nvPr>
        </p:nvSpPr>
        <p:spPr/>
        <p:txBody>
          <a:bodyPr/>
          <a:lstStyle/>
          <a:p>
            <a:pPr marL="0" marR="0" lvl="0" indent="0" algn="r" defTabSz="930275" rtl="0" eaLnBrk="1" fontAlgn="base" latinLnBrk="0" hangingPunct="1">
              <a:lnSpc>
                <a:spcPct val="100000"/>
              </a:lnSpc>
              <a:spcBef>
                <a:spcPct val="0"/>
              </a:spcBef>
              <a:spcAft>
                <a:spcPct val="0"/>
              </a:spcAft>
              <a:buClrTx/>
              <a:buSzTx/>
              <a:buFontTx/>
              <a:buNone/>
              <a:tabLst/>
              <a:defRPr/>
            </a:pPr>
            <a:fld id="{F5F56037-6788-433A-A7B1-BC071E3268D5}"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t>56</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701226855"/>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en-US" sz="1200" b="1" dirty="0"/>
              <a:t>Notas do </a:t>
            </a:r>
            <a:r>
              <a:rPr lang="en-US" sz="1200" b="1" dirty="0" err="1"/>
              <a:t>instrutor</a:t>
            </a:r>
            <a:r>
              <a:rPr lang="en-US" sz="1200" b="1" dirty="0"/>
              <a:t>:</a:t>
            </a:r>
          </a:p>
          <a:p>
            <a:endParaRPr lang="en-US" sz="1200" b="1" i="1" dirty="0"/>
          </a:p>
          <a:p>
            <a:pPr marL="171450" indent="-171450">
              <a:buFont typeface="Wingdings" panose="05000000000000000000" pitchFamily="2" charset="2"/>
              <a:buChar char="v"/>
            </a:pPr>
            <a:r>
              <a:rPr lang="en-US" sz="1200" b="1" i="1" dirty="0" err="1"/>
              <a:t>Solicite</a:t>
            </a:r>
            <a:r>
              <a:rPr lang="en-US" sz="1200" b="1" i="1" dirty="0"/>
              <a:t> </a:t>
            </a:r>
            <a:r>
              <a:rPr lang="en-US" sz="1200" b="1" i="1" dirty="0" err="1"/>
              <a:t>algumas</a:t>
            </a:r>
            <a:r>
              <a:rPr lang="en-US" sz="1200" b="1" i="1" dirty="0"/>
              <a:t> </a:t>
            </a:r>
            <a:r>
              <a:rPr lang="en-US" sz="1200" b="1" i="1" dirty="0" err="1"/>
              <a:t>respostas</a:t>
            </a:r>
            <a:r>
              <a:rPr lang="en-US" sz="1200" b="1" i="1" dirty="0"/>
              <a:t> </a:t>
            </a:r>
            <a:r>
              <a:rPr lang="en-US" sz="1200" b="1" i="1" dirty="0" err="1"/>
              <a:t>aos</a:t>
            </a:r>
            <a:r>
              <a:rPr lang="en-US" sz="1200" b="1" i="1" dirty="0"/>
              <a:t> </a:t>
            </a:r>
            <a:r>
              <a:rPr lang="en-US" sz="1200" b="1" i="1" dirty="0" err="1"/>
              <a:t>participantes</a:t>
            </a:r>
            <a:r>
              <a:rPr lang="en-US" sz="1200" b="1" i="1" dirty="0"/>
              <a:t>. &lt;CLICAR&gt; para o </a:t>
            </a:r>
            <a:r>
              <a:rPr lang="en-US" sz="1200" b="1" i="1" dirty="0" err="1"/>
              <a:t>diapositivo</a:t>
            </a:r>
            <a:r>
              <a:rPr lang="en-US" sz="1200" b="1" i="1" dirty="0"/>
              <a:t> </a:t>
            </a:r>
            <a:r>
              <a:rPr lang="en-US" sz="1200" b="1" i="1" dirty="0" err="1"/>
              <a:t>seguinte</a:t>
            </a:r>
            <a:r>
              <a:rPr lang="en-US" sz="1200" b="1" i="1" dirty="0"/>
              <a:t> com a </a:t>
            </a:r>
            <a:r>
              <a:rPr lang="en-US" sz="1200" b="1" i="1" dirty="0" err="1"/>
              <a:t>resposta</a:t>
            </a:r>
            <a:r>
              <a:rPr lang="en-US" sz="1200" b="1" i="1" dirty="0"/>
              <a:t>.</a:t>
            </a:r>
          </a:p>
          <a:p>
            <a:endParaRPr lang="en-US" sz="2000" b="1" dirty="0"/>
          </a:p>
          <a:p>
            <a:endParaRPr lang="en-US" sz="1200" b="1" dirty="0"/>
          </a:p>
          <a:p>
            <a:endParaRPr lang="en-US" sz="2000" b="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57</a:t>
            </a:fld>
            <a:endParaRPr lang="en-US" altLang="en-US"/>
          </a:p>
        </p:txBody>
      </p:sp>
    </p:spTree>
    <p:extLst>
      <p:ext uri="{BB962C8B-B14F-4D97-AF65-F5344CB8AC3E}">
        <p14:creationId xmlns:p14="http://schemas.microsoft.com/office/powerpoint/2010/main" val="428945546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en-US" sz="1200" b="1" dirty="0"/>
              <a:t>Notas do </a:t>
            </a:r>
            <a:r>
              <a:rPr lang="en-US" sz="1200" b="1" dirty="0" err="1"/>
              <a:t>instrutor</a:t>
            </a:r>
            <a:r>
              <a:rPr lang="en-US" sz="1200" b="1" dirty="0"/>
              <a:t>:</a:t>
            </a:r>
          </a:p>
          <a:p>
            <a:pPr lvl="0"/>
            <a:endParaRPr lang="en-US" sz="1200" b="1" i="0" u="sng" dirty="0">
              <a:latin typeface="Arial" panose="020B0604020202020204" pitchFamily="34" charset="0"/>
              <a:cs typeface="Arial" panose="020B0604020202020204" pitchFamily="34" charset="0"/>
            </a:endParaRPr>
          </a:p>
          <a:p>
            <a:pPr marL="171450" lvl="0" indent="-171450">
              <a:buFont typeface="Wingdings" panose="05000000000000000000" pitchFamily="2" charset="2"/>
              <a:buChar char="§"/>
            </a:pPr>
            <a:r>
              <a:rPr lang="en-US" sz="1200" b="1" i="0" u="sng" dirty="0" err="1">
                <a:latin typeface="Arial" panose="020B0604020202020204" pitchFamily="34" charset="0"/>
                <a:cs typeface="Arial" panose="020B0604020202020204" pitchFamily="34" charset="0"/>
              </a:rPr>
              <a:t>Dizer</a:t>
            </a:r>
            <a:r>
              <a:rPr lang="en-US" sz="1200" b="1" i="0" u="sng" dirty="0">
                <a:latin typeface="Arial" panose="020B0604020202020204" pitchFamily="34" charset="0"/>
                <a:cs typeface="Arial" panose="020B0604020202020204" pitchFamily="34" charset="0"/>
              </a:rPr>
              <a:t>:</a:t>
            </a:r>
            <a:r>
              <a:rPr lang="en-US" sz="1200" b="0" i="0" u="none" dirty="0">
                <a:latin typeface="Arial" panose="020B0604020202020204" pitchFamily="34" charset="0"/>
                <a:cs typeface="Arial" panose="020B0604020202020204" pitchFamily="34" charset="0"/>
              </a:rPr>
              <a:t> </a:t>
            </a:r>
            <a:r>
              <a:rPr lang="en-US" sz="1200" i="0" dirty="0">
                <a:effectLst/>
                <a:latin typeface="Arial" panose="020B0604020202020204" pitchFamily="34" charset="0"/>
                <a:ea typeface="MS Mincho" panose="02020609040205080304" pitchFamily="49" charset="-128"/>
              </a:rPr>
              <a:t>O </a:t>
            </a:r>
            <a:r>
              <a:rPr lang="en-US" sz="1200" i="0" dirty="0" err="1">
                <a:effectLst/>
                <a:latin typeface="Arial" panose="020B0604020202020204" pitchFamily="34" charset="0"/>
                <a:ea typeface="MS Mincho" panose="02020609040205080304" pitchFamily="49" charset="-128"/>
              </a:rPr>
              <a:t>distrito</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tem</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apenas</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quatro</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unidades</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sanitárias</a:t>
            </a:r>
            <a:r>
              <a:rPr lang="en-US" sz="1200" i="0" dirty="0">
                <a:effectLst/>
                <a:latin typeface="Arial" panose="020B0604020202020204" pitchFamily="34" charset="0"/>
                <a:ea typeface="MS Mincho" panose="02020609040205080304" pitchFamily="49" charset="-128"/>
              </a:rPr>
              <a:t>. O </a:t>
            </a:r>
            <a:r>
              <a:rPr lang="en-US" sz="1200" i="0" dirty="0" err="1">
                <a:effectLst/>
                <a:latin typeface="Arial" panose="020B0604020202020204" pitchFamily="34" charset="0"/>
                <a:ea typeface="MS Mincho" panose="02020609040205080304" pitchFamily="49" charset="-128"/>
              </a:rPr>
              <a:t>distrito</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não</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dispõe</a:t>
            </a:r>
            <a:r>
              <a:rPr lang="en-US" sz="1200" i="0" dirty="0">
                <a:effectLst/>
                <a:latin typeface="Arial" panose="020B0604020202020204" pitchFamily="34" charset="0"/>
                <a:ea typeface="MS Mincho" panose="02020609040205080304" pitchFamily="49" charset="-128"/>
              </a:rPr>
              <a:t> de um Hospital Provincial.</a:t>
            </a:r>
          </a:p>
          <a:p>
            <a:pPr lvl="2"/>
            <a:endParaRPr lang="en-US" dirty="0"/>
          </a:p>
        </p:txBody>
      </p:sp>
      <p:sp>
        <p:nvSpPr>
          <p:cNvPr id="4" name="Slide Number Placeholder 3"/>
          <p:cNvSpPr>
            <a:spLocks noGrp="1"/>
          </p:cNvSpPr>
          <p:nvPr>
            <p:ph type="sldNum" sz="quarter" idx="5"/>
          </p:nvPr>
        </p:nvSpPr>
        <p:spPr/>
        <p:txBody>
          <a:bodyPr/>
          <a:lstStyle/>
          <a:p>
            <a:pPr marL="0" marR="0" lvl="0" indent="0" algn="r" defTabSz="930275" rtl="0" eaLnBrk="1" fontAlgn="base" latinLnBrk="0" hangingPunct="1">
              <a:lnSpc>
                <a:spcPct val="100000"/>
              </a:lnSpc>
              <a:spcBef>
                <a:spcPct val="0"/>
              </a:spcBef>
              <a:spcAft>
                <a:spcPct val="0"/>
              </a:spcAft>
              <a:buClrTx/>
              <a:buSzTx/>
              <a:buFontTx/>
              <a:buNone/>
              <a:tabLst/>
              <a:defRPr/>
            </a:pPr>
            <a:fld id="{F5F56037-6788-433A-A7B1-BC071E3268D5}"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t>58</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87615509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en-US" sz="1200" b="1" dirty="0"/>
              <a:t>Notas do </a:t>
            </a:r>
            <a:r>
              <a:rPr lang="en-US" sz="1200" b="1" dirty="0" err="1"/>
              <a:t>instrutor</a:t>
            </a:r>
            <a:r>
              <a:rPr lang="en-US" sz="1200" b="1" dirty="0"/>
              <a:t>:</a:t>
            </a:r>
          </a:p>
          <a:p>
            <a:pPr lvl="0"/>
            <a:endParaRPr lang="en-US" sz="1200" b="1"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i="0" u="sng" dirty="0">
                <a:latin typeface="Arial" panose="020B0604020202020204" pitchFamily="34" charset="0"/>
                <a:cs typeface="Arial" panose="020B0604020202020204" pitchFamily="34" charset="0"/>
              </a:rPr>
              <a:t>Diga:</a:t>
            </a:r>
            <a:r>
              <a:rPr lang="en-US" sz="1200" b="1" i="0" u="none" dirty="0">
                <a:latin typeface="Arial" panose="020B0604020202020204" pitchFamily="34" charset="0"/>
                <a:cs typeface="Arial" panose="020B0604020202020204" pitchFamily="34" charset="0"/>
              </a:rPr>
              <a:t> </a:t>
            </a:r>
            <a:r>
              <a:rPr lang="en-US" sz="1200" dirty="0">
                <a:effectLst/>
                <a:latin typeface="Arial" panose="020B0604020202020204" pitchFamily="34" charset="0"/>
                <a:ea typeface="MS Mincho" panose="02020609040205080304" pitchFamily="49" charset="-128"/>
              </a:rPr>
              <a:t>Que </a:t>
            </a:r>
            <a:r>
              <a:rPr lang="en-US" sz="1200" dirty="0" err="1">
                <a:effectLst/>
                <a:latin typeface="Arial" panose="020B0604020202020204" pitchFamily="34" charset="0"/>
                <a:ea typeface="MS Mincho" panose="02020609040205080304" pitchFamily="49" charset="-128"/>
              </a:rPr>
              <a:t>problemas</a:t>
            </a:r>
            <a:r>
              <a:rPr lang="en-US" sz="1200" dirty="0">
                <a:effectLst/>
                <a:latin typeface="Arial" panose="020B0604020202020204" pitchFamily="34" charset="0"/>
                <a:ea typeface="MS Mincho" panose="02020609040205080304" pitchFamily="49" charset="-128"/>
              </a:rPr>
              <a:t> de </a:t>
            </a:r>
            <a:r>
              <a:rPr lang="en-US" sz="1200" dirty="0" err="1">
                <a:effectLst/>
                <a:latin typeface="Arial" panose="020B0604020202020204" pitchFamily="34" charset="0"/>
                <a:ea typeface="MS Mincho" panose="02020609040205080304" pitchFamily="49" charset="-128"/>
              </a:rPr>
              <a:t>qualidade</a:t>
            </a:r>
            <a:r>
              <a:rPr lang="en-US" sz="1200" dirty="0">
                <a:effectLst/>
                <a:latin typeface="Arial" panose="020B0604020202020204" pitchFamily="34" charset="0"/>
                <a:ea typeface="MS Mincho" panose="02020609040205080304" pitchFamily="49" charset="-128"/>
              </a:rPr>
              <a:t> dos dados </a:t>
            </a:r>
            <a:r>
              <a:rPr lang="en-US" sz="1200" dirty="0" err="1">
                <a:effectLst/>
                <a:latin typeface="Arial" panose="020B0604020202020204" pitchFamily="34" charset="0"/>
                <a:ea typeface="MS Mincho" panose="02020609040205080304" pitchFamily="49" charset="-128"/>
              </a:rPr>
              <a:t>vê</a:t>
            </a:r>
            <a:r>
              <a:rPr lang="en-US" sz="1200" dirty="0">
                <a:effectLst/>
                <a:latin typeface="Arial" panose="020B0604020202020204" pitchFamily="34" charset="0"/>
                <a:ea typeface="MS Mincho" panose="02020609040205080304" pitchFamily="49" charset="-128"/>
              </a:rPr>
              <a:t> no Quadro 4? </a:t>
            </a:r>
            <a:r>
              <a:rPr lang="en-US" sz="1200" b="1" dirty="0">
                <a:effectLst/>
                <a:latin typeface="Arial" panose="020B0604020202020204" pitchFamily="34" charset="0"/>
                <a:ea typeface="MS Mincho" panose="02020609040205080304" pitchFamily="49" charset="-128"/>
              </a:rPr>
              <a:t>&lt;CLICAR&gt; </a:t>
            </a:r>
            <a:r>
              <a:rPr lang="en-US" sz="1200" dirty="0">
                <a:effectLst/>
                <a:latin typeface="Arial" panose="020B0604020202020204" pitchFamily="34" charset="0"/>
                <a:ea typeface="MS Mincho" panose="02020609040205080304" pitchFamily="49" charset="-128"/>
              </a:rPr>
              <a:t>para o </a:t>
            </a:r>
            <a:r>
              <a:rPr lang="en-US" sz="1200" dirty="0" err="1">
                <a:effectLst/>
                <a:latin typeface="Arial" panose="020B0604020202020204" pitchFamily="34" charset="0"/>
                <a:ea typeface="MS Mincho" panose="02020609040205080304" pitchFamily="49" charset="-128"/>
              </a:rPr>
              <a:t>diapositivo</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seguinte</a:t>
            </a:r>
            <a:r>
              <a:rPr lang="en-US" sz="1200" dirty="0">
                <a:effectLst/>
                <a:latin typeface="Arial" panose="020B0604020202020204" pitchFamily="34" charset="0"/>
                <a:ea typeface="MS Mincho" panose="02020609040205080304" pitchFamily="49" charset="-128"/>
              </a:rPr>
              <a:t> (</a:t>
            </a:r>
            <a:r>
              <a:rPr lang="en-US" sz="1200" b="1" dirty="0">
                <a:effectLst/>
                <a:latin typeface="Arial" panose="020B0604020202020204" pitchFamily="34" charset="0"/>
                <a:ea typeface="MS Mincho" panose="02020609040205080304" pitchFamily="49" charset="-128"/>
              </a:rPr>
              <a:t>Quadro 4</a:t>
            </a:r>
            <a:r>
              <a:rPr lang="en-US" sz="1200" dirty="0">
                <a:effectLst/>
                <a:latin typeface="Arial" panose="020B0604020202020204" pitchFamily="34" charset="0"/>
                <a:ea typeface="MS Mincho" panose="02020609040205080304" pitchFamily="49" charset="-128"/>
              </a:rPr>
              <a:t>).</a:t>
            </a:r>
          </a:p>
          <a:p>
            <a:pPr lvl="0"/>
            <a:endParaRPr lang="en-US" sz="1200" b="1" dirty="0"/>
          </a:p>
          <a:p>
            <a:pPr lvl="0"/>
            <a:endParaRPr lang="en-US" sz="1200" b="1" dirty="0"/>
          </a:p>
          <a:p>
            <a:pPr lvl="0"/>
            <a:endParaRPr lang="en-US" sz="2000" b="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59</a:t>
            </a:fld>
            <a:endParaRPr lang="en-US" altLang="en-US"/>
          </a:p>
        </p:txBody>
      </p:sp>
    </p:spTree>
    <p:extLst>
      <p:ext uri="{BB962C8B-B14F-4D97-AF65-F5344CB8AC3E}">
        <p14:creationId xmlns:p14="http://schemas.microsoft.com/office/powerpoint/2010/main" val="3982329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en-US" sz="1200" b="1" dirty="0"/>
              <a:t>Notas do </a:t>
            </a:r>
            <a:r>
              <a:rPr lang="en-US" sz="1200" b="1" dirty="0" err="1"/>
              <a:t>instrutor</a:t>
            </a:r>
            <a:r>
              <a:rPr lang="en-US" sz="1200" b="1" dirty="0"/>
              <a:t>:</a:t>
            </a:r>
          </a:p>
          <a:p>
            <a:pPr marL="171450" marR="0" lvl="0" indent="-171450" algn="l" rtl="0">
              <a:lnSpc>
                <a:spcPct val="100000"/>
              </a:lnSpc>
              <a:spcBef>
                <a:spcPts val="0"/>
              </a:spcBef>
              <a:spcAft>
                <a:spcPts val="0"/>
              </a:spcAft>
              <a:buClr>
                <a:schemeClr val="dk1"/>
              </a:buClr>
              <a:buSzPts val="1200"/>
              <a:buFont typeface="Wingdings" panose="05000000000000000000" pitchFamily="2" charset="2"/>
              <a:buChar char="§"/>
            </a:pPr>
            <a:endParaRPr lang="en-US" sz="1200" b="1" u="sng" dirty="0">
              <a:latin typeface="Arial" panose="020B0604020202020204" pitchFamily="34" charset="0"/>
              <a:cs typeface="Arial" panose="020B0604020202020204" pitchFamily="34" charset="0"/>
            </a:endParaRPr>
          </a:p>
          <a:p>
            <a:pPr marL="171450" marR="0" lvl="0" indent="-171450" algn="l" rtl="0">
              <a:lnSpc>
                <a:spcPct val="100000"/>
              </a:lnSpc>
              <a:spcBef>
                <a:spcPts val="0"/>
              </a:spcBef>
              <a:spcAft>
                <a:spcPts val="0"/>
              </a:spcAft>
              <a:buClr>
                <a:schemeClr val="dk1"/>
              </a:buClr>
              <a:buSzPts val="1200"/>
              <a:buFont typeface="Wingdings" panose="05000000000000000000" pitchFamily="2" charset="2"/>
              <a:buChar char="§"/>
            </a:pPr>
            <a:r>
              <a:rPr lang="en-US" sz="1200" b="1" u="sng" dirty="0" err="1">
                <a:effectLst/>
                <a:latin typeface="Arial" panose="020B0604020202020204" pitchFamily="34" charset="0"/>
                <a:ea typeface="MS Mincho" panose="02020609040205080304" pitchFamily="49" charset="-128"/>
                <a:cs typeface="Arial" panose="020B0604020202020204" pitchFamily="34" charset="0"/>
              </a:rPr>
              <a:t>Peça</a:t>
            </a:r>
            <a:r>
              <a:rPr lang="en-US" sz="1200" b="1" u="none" dirty="0">
                <a:effectLst/>
                <a:latin typeface="Arial" panose="020B0604020202020204" pitchFamily="34" charset="0"/>
                <a:ea typeface="MS Mincho" panose="02020609040205080304" pitchFamily="49" charset="-128"/>
                <a:cs typeface="Arial" panose="020B0604020202020204" pitchFamily="34" charset="0"/>
              </a:rPr>
              <a:t> </a:t>
            </a:r>
            <a:r>
              <a:rPr lang="en-US" sz="1200" dirty="0">
                <a:effectLst/>
                <a:latin typeface="Arial" panose="020B0604020202020204" pitchFamily="34" charset="0"/>
                <a:ea typeface="MS Mincho" panose="02020609040205080304" pitchFamily="49" charset="-128"/>
                <a:cs typeface="Arial" panose="020B0604020202020204" pitchFamily="34" charset="0"/>
              </a:rPr>
              <a:t>a um </a:t>
            </a:r>
            <a:r>
              <a:rPr lang="en-US" sz="1200" dirty="0" err="1">
                <a:effectLst/>
                <a:latin typeface="Arial" panose="020B0604020202020204" pitchFamily="34" charset="0"/>
                <a:ea typeface="MS Mincho" panose="02020609040205080304" pitchFamily="49" charset="-128"/>
                <a:cs typeface="Arial" panose="020B0604020202020204" pitchFamily="34" charset="0"/>
              </a:rPr>
              <a:t>voluntário</a:t>
            </a:r>
            <a:r>
              <a:rPr lang="en-US" sz="1200" dirty="0">
                <a:effectLst/>
                <a:latin typeface="Arial" panose="020B0604020202020204" pitchFamily="34" charset="0"/>
                <a:ea typeface="MS Mincho" panose="02020609040205080304" pitchFamily="49" charset="-128"/>
                <a:cs typeface="Arial" panose="020B0604020202020204" pitchFamily="34" charset="0"/>
              </a:rPr>
              <a:t> para </a:t>
            </a:r>
            <a:r>
              <a:rPr lang="en-US" sz="1200" dirty="0" err="1">
                <a:effectLst/>
                <a:latin typeface="Arial" panose="020B0604020202020204" pitchFamily="34" charset="0"/>
                <a:ea typeface="MS Mincho" panose="02020609040205080304" pitchFamily="49" charset="-128"/>
              </a:rPr>
              <a:t>enumerar</a:t>
            </a:r>
            <a:r>
              <a:rPr lang="en-US" sz="1200" dirty="0">
                <a:effectLst/>
                <a:latin typeface="Arial" panose="020B0604020202020204" pitchFamily="34" charset="0"/>
                <a:ea typeface="MS Mincho" panose="02020609040205080304" pitchFamily="49" charset="-128"/>
              </a:rPr>
              <a:t> as </a:t>
            </a:r>
            <a:r>
              <a:rPr lang="en-US" sz="1200" dirty="0" err="1">
                <a:effectLst/>
                <a:latin typeface="Arial" panose="020B0604020202020204" pitchFamily="34" charset="0"/>
                <a:ea typeface="MS Mincho" panose="02020609040205080304" pitchFamily="49" charset="-128"/>
              </a:rPr>
              <a:t>etapas</a:t>
            </a:r>
            <a:r>
              <a:rPr lang="en-US" sz="1200" dirty="0">
                <a:effectLst/>
                <a:latin typeface="Arial" panose="020B0604020202020204" pitchFamily="34" charset="0"/>
                <a:ea typeface="MS Mincho" panose="02020609040205080304" pitchFamily="49" charset="-128"/>
              </a:rPr>
              <a:t> do </a:t>
            </a:r>
            <a:r>
              <a:rPr lang="en-US" sz="1200" dirty="0" err="1">
                <a:effectLst/>
                <a:latin typeface="Arial" panose="020B0604020202020204" pitchFamily="34" charset="0"/>
                <a:ea typeface="MS Mincho" panose="02020609040205080304" pitchFamily="49" charset="-128"/>
              </a:rPr>
              <a:t>ciclo</a:t>
            </a:r>
            <a:r>
              <a:rPr lang="en-US" sz="1200" dirty="0">
                <a:effectLst/>
                <a:latin typeface="Arial" panose="020B0604020202020204" pitchFamily="34" charset="0"/>
                <a:ea typeface="MS Mincho" panose="02020609040205080304" pitchFamily="49" charset="-128"/>
              </a:rPr>
              <a:t> de </a:t>
            </a:r>
            <a:r>
              <a:rPr lang="en-US" sz="1200" dirty="0" err="1">
                <a:effectLst/>
                <a:latin typeface="Arial" panose="020B0604020202020204" pitchFamily="34" charset="0"/>
                <a:ea typeface="MS Mincho" panose="02020609040205080304" pitchFamily="49" charset="-128"/>
              </a:rPr>
              <a:t>vigilância</a:t>
            </a:r>
            <a:r>
              <a:rPr lang="en-US" sz="1200" dirty="0">
                <a:effectLst/>
                <a:latin typeface="Arial" panose="020B0604020202020204" pitchFamily="34" charset="0"/>
                <a:ea typeface="MS Mincho" panose="02020609040205080304" pitchFamily="49" charset="-128"/>
              </a:rPr>
              <a:t>.</a:t>
            </a:r>
          </a:p>
          <a:p>
            <a:pPr marL="171450" marR="0" lvl="0" indent="-171450" algn="l" rtl="0">
              <a:lnSpc>
                <a:spcPct val="100000"/>
              </a:lnSpc>
              <a:spcBef>
                <a:spcPts val="0"/>
              </a:spcBef>
              <a:spcAft>
                <a:spcPts val="0"/>
              </a:spcAft>
              <a:buClr>
                <a:schemeClr val="dk1"/>
              </a:buClr>
              <a:buSzPts val="1200"/>
              <a:buFont typeface="Wingdings" panose="05000000000000000000" pitchFamily="2" charset="2"/>
              <a:buChar char="§"/>
            </a:pPr>
            <a:endParaRPr lang="en-US" sz="1200" dirty="0">
              <a:effectLst/>
              <a:latin typeface="Arial" panose="020B0604020202020204" pitchFamily="34" charset="0"/>
              <a:ea typeface="MS Mincho" panose="02020609040205080304" pitchFamily="49" charset="-128"/>
            </a:endParaRPr>
          </a:p>
          <a:p>
            <a:pPr marL="171450" marR="0" lvl="0" indent="-171450" algn="l" rtl="0">
              <a:lnSpc>
                <a:spcPct val="100000"/>
              </a:lnSpc>
              <a:spcBef>
                <a:spcPts val="0"/>
              </a:spcBef>
              <a:spcAft>
                <a:spcPts val="0"/>
              </a:spcAft>
              <a:buClr>
                <a:schemeClr val="dk1"/>
              </a:buClr>
              <a:buSzPts val="1200"/>
              <a:buFont typeface="Wingdings" panose="05000000000000000000" pitchFamily="2" charset="2"/>
              <a:buChar char="§"/>
            </a:pPr>
            <a:r>
              <a:rPr lang="en-US" sz="1200" b="1" u="sng" dirty="0" err="1">
                <a:effectLst/>
                <a:latin typeface="Arial" panose="020B0604020202020204" pitchFamily="34" charset="0"/>
                <a:ea typeface="MS Mincho" panose="02020609040205080304" pitchFamily="49" charset="-128"/>
              </a:rPr>
              <a:t>Confirmar</a:t>
            </a:r>
            <a:r>
              <a:rPr lang="en-US" sz="1200" b="1" u="none" dirty="0">
                <a:effectLst/>
                <a:latin typeface="Arial" panose="020B0604020202020204" pitchFamily="34" charset="0"/>
                <a:ea typeface="MS Mincho" panose="02020609040205080304" pitchFamily="49" charset="-128"/>
              </a:rPr>
              <a:t> </a:t>
            </a:r>
            <a:r>
              <a:rPr lang="en-US" sz="1200" dirty="0">
                <a:effectLst/>
                <a:latin typeface="Arial" panose="020B0604020202020204" pitchFamily="34" charset="0"/>
                <a:ea typeface="MS Mincho" panose="02020609040205080304" pitchFamily="49" charset="-128"/>
              </a:rPr>
              <a:t>a(s) </a:t>
            </a:r>
            <a:r>
              <a:rPr lang="en-US" sz="1200" dirty="0" err="1">
                <a:effectLst/>
                <a:latin typeface="Arial" panose="020B0604020202020204" pitchFamily="34" charset="0"/>
                <a:ea typeface="MS Mincho" panose="02020609040205080304" pitchFamily="49" charset="-128"/>
              </a:rPr>
              <a:t>resposta</a:t>
            </a:r>
            <a:r>
              <a:rPr lang="en-US" sz="1200" dirty="0">
                <a:effectLst/>
                <a:latin typeface="Arial" panose="020B0604020202020204" pitchFamily="34" charset="0"/>
                <a:ea typeface="MS Mincho" panose="02020609040205080304" pitchFamily="49" charset="-128"/>
              </a:rPr>
              <a:t>(s).  </a:t>
            </a:r>
            <a:r>
              <a:rPr lang="en-US" sz="1200" b="1" dirty="0">
                <a:effectLst/>
                <a:latin typeface="Arial" panose="020B0604020202020204" pitchFamily="34" charset="0"/>
                <a:ea typeface="MS Mincho" panose="02020609040205080304" pitchFamily="49" charset="-128"/>
              </a:rPr>
              <a:t>Responder </a:t>
            </a:r>
            <a:r>
              <a:rPr lang="en-US" sz="1200" i="1" dirty="0">
                <a:effectLst/>
                <a:latin typeface="Arial" panose="020B0604020202020204" pitchFamily="34" charset="0"/>
                <a:ea typeface="MS Mincho" panose="02020609040205080304" pitchFamily="49" charset="-128"/>
              </a:rPr>
              <a:t>no </a:t>
            </a:r>
            <a:r>
              <a:rPr lang="en-US" sz="1200" i="1" dirty="0" err="1">
                <a:effectLst/>
                <a:latin typeface="Arial" panose="020B0604020202020204" pitchFamily="34" charset="0"/>
                <a:ea typeface="MS Mincho" panose="02020609040205080304" pitchFamily="49" charset="-128"/>
              </a:rPr>
              <a:t>diapositivo</a:t>
            </a:r>
            <a:r>
              <a:rPr lang="en-US" sz="1200" i="1" dirty="0">
                <a:effectLst/>
                <a:latin typeface="Arial" panose="020B0604020202020204" pitchFamily="34" charset="0"/>
                <a:ea typeface="MS Mincho" panose="02020609040205080304" pitchFamily="49" charset="-128"/>
              </a:rPr>
              <a:t> </a:t>
            </a:r>
            <a:r>
              <a:rPr lang="en-US" sz="1200" i="1" dirty="0" err="1">
                <a:effectLst/>
                <a:latin typeface="Arial" panose="020B0604020202020204" pitchFamily="34" charset="0"/>
                <a:ea typeface="MS Mincho" panose="02020609040205080304" pitchFamily="49" charset="-128"/>
              </a:rPr>
              <a:t>seguinte</a:t>
            </a:r>
            <a:r>
              <a:rPr lang="en-US" sz="1200" i="1" dirty="0">
                <a:effectLst/>
                <a:latin typeface="Arial" panose="020B0604020202020204" pitchFamily="34" charset="0"/>
                <a:ea typeface="MS Mincho" panose="02020609040205080304" pitchFamily="49" charset="-128"/>
              </a:rPr>
              <a:t>.</a:t>
            </a:r>
          </a:p>
          <a:p>
            <a:pPr marL="0" marR="0">
              <a:spcBef>
                <a:spcPts val="0"/>
              </a:spcBef>
              <a:spcAft>
                <a:spcPts val="0"/>
              </a:spcAft>
              <a:tabLst>
                <a:tab pos="2743200" algn="ctr"/>
                <a:tab pos="5486400" algn="r"/>
                <a:tab pos="788670" algn="l"/>
              </a:tabLst>
            </a:pPr>
            <a:r>
              <a:rPr lang="en-US" sz="1800" dirty="0">
                <a:effectLst/>
                <a:latin typeface="Arial" panose="020B0604020202020204" pitchFamily="34" charset="0"/>
                <a:ea typeface="MS Mincho" panose="02020609040205080304" pitchFamily="49" charset="-128"/>
              </a:rPr>
              <a:t> </a:t>
            </a:r>
          </a:p>
          <a:p>
            <a:pPr lvl="2"/>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6</a:t>
            </a:fld>
            <a:endParaRPr lang="en-US" altLang="en-US"/>
          </a:p>
        </p:txBody>
      </p:sp>
    </p:spTree>
    <p:extLst>
      <p:ext uri="{BB962C8B-B14F-4D97-AF65-F5344CB8AC3E}">
        <p14:creationId xmlns:p14="http://schemas.microsoft.com/office/powerpoint/2010/main" val="3154851872"/>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en-US" sz="1200" b="1" dirty="0"/>
              <a:t>Notas do </a:t>
            </a:r>
            <a:r>
              <a:rPr lang="en-US" sz="1200" b="1" dirty="0" err="1"/>
              <a:t>instrutor</a:t>
            </a:r>
            <a:r>
              <a:rPr lang="en-US" sz="1200" b="1" dirty="0"/>
              <a:t>: </a:t>
            </a:r>
          </a:p>
          <a:p>
            <a:endParaRPr lang="en-US" sz="1200" b="1" i="1" dirty="0"/>
          </a:p>
          <a:p>
            <a:pPr marL="171450" indent="-171450">
              <a:buFont typeface="Wingdings" panose="05000000000000000000" pitchFamily="2" charset="2"/>
              <a:buChar char="v"/>
            </a:pPr>
            <a:r>
              <a:rPr lang="en-US" sz="1200" b="1" i="1" dirty="0" err="1"/>
              <a:t>Solicite</a:t>
            </a:r>
            <a:r>
              <a:rPr lang="en-US" sz="1200" b="1" i="1" dirty="0"/>
              <a:t> </a:t>
            </a:r>
            <a:r>
              <a:rPr lang="en-US" sz="1200" b="1" i="1" dirty="0" err="1"/>
              <a:t>algumas</a:t>
            </a:r>
            <a:r>
              <a:rPr lang="en-US" sz="1200" b="1" i="1" dirty="0"/>
              <a:t> </a:t>
            </a:r>
            <a:r>
              <a:rPr lang="en-US" sz="1200" b="1" i="1" dirty="0" err="1"/>
              <a:t>respostas</a:t>
            </a:r>
            <a:r>
              <a:rPr lang="en-US" sz="1200" b="1" i="1" dirty="0"/>
              <a:t> </a:t>
            </a:r>
            <a:r>
              <a:rPr lang="en-US" sz="1200" b="1" i="1" dirty="0" err="1"/>
              <a:t>aos</a:t>
            </a:r>
            <a:r>
              <a:rPr lang="en-US" sz="1200" b="1" i="1" dirty="0"/>
              <a:t> </a:t>
            </a:r>
            <a:r>
              <a:rPr lang="en-US" sz="1200" b="1" i="1" dirty="0" err="1"/>
              <a:t>participantes</a:t>
            </a:r>
            <a:r>
              <a:rPr lang="en-US" sz="1200" b="1" i="1" dirty="0"/>
              <a:t>. &lt;CLICAR&gt; para o </a:t>
            </a:r>
            <a:r>
              <a:rPr lang="en-US" sz="1200" b="1" i="1" dirty="0" err="1"/>
              <a:t>diapositivo</a:t>
            </a:r>
            <a:r>
              <a:rPr lang="en-US" sz="1200" b="1" i="1" dirty="0"/>
              <a:t> </a:t>
            </a:r>
            <a:r>
              <a:rPr lang="en-US" sz="1200" b="1" i="1" dirty="0" err="1"/>
              <a:t>seguinte</a:t>
            </a:r>
            <a:r>
              <a:rPr lang="en-US" sz="1200" b="1" i="1" dirty="0"/>
              <a:t> com a </a:t>
            </a:r>
            <a:r>
              <a:rPr lang="en-US" sz="1200" b="1" i="1" dirty="0" err="1"/>
              <a:t>resposta</a:t>
            </a:r>
            <a:r>
              <a:rPr lang="en-US" sz="1200" b="1" i="1" dirty="0"/>
              <a:t>.</a:t>
            </a:r>
          </a:p>
          <a:p>
            <a:endParaRPr lang="en-US" sz="3200" b="1" dirty="0"/>
          </a:p>
          <a:p>
            <a:endParaRPr lang="en-US" sz="1800" b="1" dirty="0"/>
          </a:p>
          <a:p>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60</a:t>
            </a:fld>
            <a:endParaRPr lang="en-US" altLang="en-US"/>
          </a:p>
        </p:txBody>
      </p:sp>
    </p:spTree>
    <p:extLst>
      <p:ext uri="{BB962C8B-B14F-4D97-AF65-F5344CB8AC3E}">
        <p14:creationId xmlns:p14="http://schemas.microsoft.com/office/powerpoint/2010/main" val="1401728658"/>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en-US" sz="1200" b="1" dirty="0"/>
              <a:t>Notas do </a:t>
            </a:r>
            <a:r>
              <a:rPr lang="en-US" sz="1200" b="1" dirty="0" err="1"/>
              <a:t>instrutor</a:t>
            </a:r>
            <a:r>
              <a:rPr lang="en-US" sz="1200" b="1" dirty="0"/>
              <a:t>:</a:t>
            </a:r>
          </a:p>
          <a:p>
            <a:pPr lvl="0"/>
            <a:endParaRPr lang="en-US" sz="1200" b="1" dirty="0"/>
          </a:p>
          <a:p>
            <a:pPr marL="171450" lvl="0" indent="-171450">
              <a:buFont typeface="Wingdings" panose="05000000000000000000" pitchFamily="2" charset="2"/>
              <a:buChar char="§"/>
            </a:pPr>
            <a:r>
              <a:rPr lang="en-US" sz="1200" b="1" i="0" u="sng" dirty="0" err="1">
                <a:latin typeface="Arial" panose="020B0604020202020204" pitchFamily="34" charset="0"/>
                <a:cs typeface="Arial" panose="020B0604020202020204" pitchFamily="34" charset="0"/>
              </a:rPr>
              <a:t>Dizer</a:t>
            </a:r>
            <a:r>
              <a:rPr lang="en-US" sz="1200" b="1" i="0" u="sng" dirty="0">
                <a:latin typeface="Arial" panose="020B0604020202020204" pitchFamily="34" charset="0"/>
                <a:cs typeface="Arial" panose="020B0604020202020204" pitchFamily="34" charset="0"/>
              </a:rPr>
              <a:t>:</a:t>
            </a:r>
            <a:r>
              <a:rPr lang="en-US" sz="1200" b="1" i="0" u="none" dirty="0">
                <a:latin typeface="Arial" panose="020B0604020202020204" pitchFamily="34" charset="0"/>
                <a:cs typeface="Arial" panose="020B0604020202020204" pitchFamily="34" charset="0"/>
              </a:rPr>
              <a:t> </a:t>
            </a:r>
            <a:r>
              <a:rPr lang="en-US" sz="1200" i="0" dirty="0">
                <a:effectLst/>
                <a:latin typeface="Arial" panose="020B0604020202020204" pitchFamily="34" charset="0"/>
                <a:ea typeface="MS Mincho" panose="02020609040205080304" pitchFamily="49" charset="-128"/>
              </a:rPr>
              <a:t>De </a:t>
            </a:r>
            <a:r>
              <a:rPr lang="en-US" sz="1200" i="0" dirty="0" err="1">
                <a:effectLst/>
                <a:latin typeface="Arial" panose="020B0604020202020204" pitchFamily="34" charset="0"/>
                <a:ea typeface="MS Mincho" panose="02020609040205080304" pitchFamily="49" charset="-128"/>
              </a:rPr>
              <a:t>acordo</a:t>
            </a:r>
            <a:r>
              <a:rPr lang="en-US" sz="1200" i="0" dirty="0">
                <a:effectLst/>
                <a:latin typeface="Arial" panose="020B0604020202020204" pitchFamily="34" charset="0"/>
                <a:ea typeface="MS Mincho" panose="02020609040205080304" pitchFamily="49" charset="-128"/>
              </a:rPr>
              <a:t> com o </a:t>
            </a:r>
            <a:r>
              <a:rPr lang="en-US" sz="1200" i="0" dirty="0" err="1">
                <a:effectLst/>
                <a:latin typeface="Arial" panose="020B0604020202020204" pitchFamily="34" charset="0"/>
                <a:ea typeface="MS Mincho" panose="02020609040205080304" pitchFamily="49" charset="-128"/>
              </a:rPr>
              <a:t>formulário</a:t>
            </a:r>
            <a:r>
              <a:rPr lang="en-US" sz="1200" i="0" dirty="0">
                <a:effectLst/>
                <a:latin typeface="Arial" panose="020B0604020202020204" pitchFamily="34" charset="0"/>
                <a:ea typeface="MS Mincho" panose="02020609040205080304" pitchFamily="49" charset="-128"/>
              </a:rPr>
              <a:t> de </a:t>
            </a:r>
            <a:r>
              <a:rPr lang="en-US" sz="1200" i="0" dirty="0" err="1">
                <a:effectLst/>
                <a:latin typeface="Arial" panose="020B0604020202020204" pitchFamily="34" charset="0"/>
                <a:ea typeface="MS Mincho" panose="02020609040205080304" pitchFamily="49" charset="-128"/>
              </a:rPr>
              <a:t>investigação</a:t>
            </a:r>
            <a:r>
              <a:rPr lang="en-US" sz="1200" i="0" dirty="0">
                <a:effectLst/>
                <a:latin typeface="Arial" panose="020B0604020202020204" pitchFamily="34" charset="0"/>
                <a:ea typeface="MS Mincho" panose="02020609040205080304" pitchFamily="49" charset="-128"/>
              </a:rPr>
              <a:t> do </a:t>
            </a:r>
            <a:r>
              <a:rPr lang="en-US" sz="1200" i="0" dirty="0" err="1">
                <a:effectLst/>
                <a:latin typeface="Arial" panose="020B0604020202020204" pitchFamily="34" charset="0"/>
                <a:ea typeface="MS Mincho" panose="02020609040205080304" pitchFamily="49" charset="-128"/>
              </a:rPr>
              <a:t>caso</a:t>
            </a:r>
            <a:r>
              <a:rPr lang="en-US" sz="1200" i="0" dirty="0">
                <a:effectLst/>
                <a:latin typeface="Arial" panose="020B0604020202020204" pitchFamily="34" charset="0"/>
                <a:ea typeface="MS Mincho" panose="02020609040205080304" pitchFamily="49" charset="-128"/>
              </a:rPr>
              <a:t>, as </a:t>
            </a:r>
            <a:r>
              <a:rPr lang="en-US" sz="1200" i="0" dirty="0" err="1">
                <a:effectLst/>
                <a:latin typeface="Arial" panose="020B0604020202020204" pitchFamily="34" charset="0"/>
                <a:ea typeface="MS Mincho" panose="02020609040205080304" pitchFamily="49" charset="-128"/>
              </a:rPr>
              <a:t>opções</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válidas</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são</a:t>
            </a:r>
            <a:r>
              <a:rPr lang="en-US" sz="1200" i="0" dirty="0">
                <a:effectLst/>
                <a:latin typeface="Arial" panose="020B0604020202020204" pitchFamily="34" charset="0"/>
                <a:ea typeface="MS Mincho" panose="02020609040205080304" pitchFamily="49" charset="-128"/>
              </a:rPr>
              <a:t> "sim", "</a:t>
            </a:r>
            <a:r>
              <a:rPr lang="en-US" sz="1200" i="0" dirty="0" err="1">
                <a:effectLst/>
                <a:latin typeface="Arial" panose="020B0604020202020204" pitchFamily="34" charset="0"/>
                <a:ea typeface="MS Mincho" panose="02020609040205080304" pitchFamily="49" charset="-128"/>
              </a:rPr>
              <a:t>não</a:t>
            </a:r>
            <a:r>
              <a:rPr lang="en-US" sz="1200" i="0" dirty="0">
                <a:effectLst/>
                <a:latin typeface="Arial" panose="020B0604020202020204" pitchFamily="34" charset="0"/>
                <a:ea typeface="MS Mincho" panose="02020609040205080304" pitchFamily="49" charset="-128"/>
              </a:rPr>
              <a:t>" e "</a:t>
            </a:r>
            <a:r>
              <a:rPr lang="en-US" sz="1200" i="0" dirty="0" err="1">
                <a:effectLst/>
                <a:latin typeface="Arial" panose="020B0604020202020204" pitchFamily="34" charset="0"/>
                <a:ea typeface="MS Mincho" panose="02020609040205080304" pitchFamily="49" charset="-128"/>
              </a:rPr>
              <a:t>desconhecido</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Talvez</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não</a:t>
            </a:r>
            <a:r>
              <a:rPr lang="en-US" sz="1200" i="0" dirty="0">
                <a:effectLst/>
                <a:latin typeface="Arial" panose="020B0604020202020204" pitchFamily="34" charset="0"/>
                <a:ea typeface="MS Mincho" panose="02020609040205080304" pitchFamily="49" charset="-128"/>
              </a:rPr>
              <a:t> é uma </a:t>
            </a:r>
            <a:r>
              <a:rPr lang="en-US" sz="1200" i="0" dirty="0" err="1">
                <a:effectLst/>
                <a:latin typeface="Arial" panose="020B0604020202020204" pitchFamily="34" charset="0"/>
                <a:ea typeface="MS Mincho" panose="02020609040205080304" pitchFamily="49" charset="-128"/>
              </a:rPr>
              <a:t>opção</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válida</a:t>
            </a:r>
            <a:r>
              <a:rPr lang="en-US" sz="1200" i="0" dirty="0">
                <a:effectLst/>
                <a:latin typeface="Arial" panose="020B0604020202020204" pitchFamily="34" charset="0"/>
                <a:ea typeface="MS Mincho" panose="02020609040205080304" pitchFamily="49" charset="-128"/>
              </a:rPr>
              <a:t> e </a:t>
            </a:r>
            <a:r>
              <a:rPr lang="en-US" sz="1200" i="0" dirty="0" err="1">
                <a:effectLst/>
                <a:latin typeface="Arial" panose="020B0604020202020204" pitchFamily="34" charset="0"/>
                <a:ea typeface="MS Mincho" panose="02020609040205080304" pitchFamily="49" charset="-128"/>
              </a:rPr>
              <a:t>deve</a:t>
            </a:r>
            <a:r>
              <a:rPr lang="en-US" sz="1200" i="0" dirty="0">
                <a:effectLst/>
                <a:latin typeface="Arial" panose="020B0604020202020204" pitchFamily="34" charset="0"/>
                <a:ea typeface="MS Mincho" panose="02020609040205080304" pitchFamily="49" charset="-128"/>
              </a:rPr>
              <a:t> ser </a:t>
            </a:r>
            <a:r>
              <a:rPr lang="en-US" sz="1200" i="0" dirty="0" err="1">
                <a:effectLst/>
                <a:latin typeface="Arial" panose="020B0604020202020204" pitchFamily="34" charset="0"/>
                <a:ea typeface="MS Mincho" panose="02020609040205080304" pitchFamily="49" charset="-128"/>
              </a:rPr>
              <a:t>combinada</a:t>
            </a:r>
            <a:r>
              <a:rPr lang="en-US" sz="1200" i="0" dirty="0">
                <a:effectLst/>
                <a:latin typeface="Arial" panose="020B0604020202020204" pitchFamily="34" charset="0"/>
                <a:ea typeface="MS Mincho" panose="02020609040205080304" pitchFamily="49" charset="-128"/>
              </a:rPr>
              <a:t> com "</a:t>
            </a:r>
            <a:r>
              <a:rPr lang="en-US" sz="1200" i="0" dirty="0" err="1">
                <a:effectLst/>
                <a:latin typeface="Arial" panose="020B0604020202020204" pitchFamily="34" charset="0"/>
                <a:ea typeface="MS Mincho" panose="02020609040205080304" pitchFamily="49" charset="-128"/>
              </a:rPr>
              <a:t>desconhecido</a:t>
            </a:r>
            <a:r>
              <a:rPr lang="en-US" sz="1200" i="0" dirty="0">
                <a:effectLst/>
                <a:latin typeface="Arial" panose="020B0604020202020204" pitchFamily="34" charset="0"/>
                <a:ea typeface="MS Mincho" panose="02020609040205080304" pitchFamily="49" charset="-128"/>
              </a:rPr>
              <a:t>".</a:t>
            </a: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61</a:t>
            </a:fld>
            <a:endParaRPr lang="en-US" altLang="en-US"/>
          </a:p>
        </p:txBody>
      </p:sp>
    </p:spTree>
    <p:extLst>
      <p:ext uri="{BB962C8B-B14F-4D97-AF65-F5344CB8AC3E}">
        <p14:creationId xmlns:p14="http://schemas.microsoft.com/office/powerpoint/2010/main" val="892468713"/>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en-US" sz="1200" b="1" dirty="0"/>
              <a:t>Notas do </a:t>
            </a:r>
            <a:r>
              <a:rPr lang="en-US" sz="1200" b="1" dirty="0" err="1"/>
              <a:t>instrutor</a:t>
            </a:r>
            <a:r>
              <a:rPr lang="en-US" sz="1200" b="1" dirty="0"/>
              <a:t>:</a:t>
            </a:r>
          </a:p>
          <a:p>
            <a:pPr lvl="0"/>
            <a:endParaRPr lang="en-US" sz="1200" b="1" dirty="0"/>
          </a:p>
          <a:p>
            <a:pPr marL="171450" lvl="0" indent="-171450">
              <a:buFont typeface="Wingdings" panose="05000000000000000000" pitchFamily="2" charset="2"/>
              <a:buChar char="§"/>
            </a:pPr>
            <a:r>
              <a:rPr lang="en-US" sz="1200" b="1" i="0" u="sng" dirty="0" err="1">
                <a:latin typeface="Arial" panose="020B0604020202020204" pitchFamily="34" charset="0"/>
                <a:cs typeface="Arial" panose="020B0604020202020204" pitchFamily="34" charset="0"/>
              </a:rPr>
              <a:t>Dizer</a:t>
            </a:r>
            <a:r>
              <a:rPr lang="en-US" sz="1200" b="1" i="0" u="sng" dirty="0">
                <a:latin typeface="Arial" panose="020B0604020202020204" pitchFamily="34" charset="0"/>
                <a:cs typeface="Arial" panose="020B0604020202020204" pitchFamily="34" charset="0"/>
              </a:rPr>
              <a:t>:</a:t>
            </a:r>
            <a:r>
              <a:rPr lang="en-US" sz="1200" b="0" i="0" u="none" dirty="0">
                <a:latin typeface="Arial" panose="020B0604020202020204" pitchFamily="34" charset="0"/>
                <a:cs typeface="Arial" panose="020B0604020202020204" pitchFamily="34" charset="0"/>
              </a:rPr>
              <a:t> </a:t>
            </a:r>
            <a:r>
              <a:rPr lang="en-US" sz="1200" i="0" dirty="0">
                <a:effectLst/>
                <a:latin typeface="Arial" panose="020B0604020202020204" pitchFamily="34" charset="0"/>
                <a:ea typeface="MS Mincho" panose="02020609040205080304" pitchFamily="49" charset="-128"/>
              </a:rPr>
              <a:t>De </a:t>
            </a:r>
            <a:r>
              <a:rPr lang="en-US" sz="1200" i="0" dirty="0" err="1">
                <a:effectLst/>
                <a:latin typeface="Arial" panose="020B0604020202020204" pitchFamily="34" charset="0"/>
                <a:ea typeface="MS Mincho" panose="02020609040205080304" pitchFamily="49" charset="-128"/>
              </a:rPr>
              <a:t>acordo</a:t>
            </a:r>
            <a:r>
              <a:rPr lang="en-US" sz="1200" i="0" dirty="0">
                <a:effectLst/>
                <a:latin typeface="Arial" panose="020B0604020202020204" pitchFamily="34" charset="0"/>
                <a:ea typeface="MS Mincho" panose="02020609040205080304" pitchFamily="49" charset="-128"/>
              </a:rPr>
              <a:t> com o </a:t>
            </a:r>
            <a:r>
              <a:rPr lang="en-US" sz="1200" i="0" dirty="0" err="1">
                <a:effectLst/>
                <a:latin typeface="Arial" panose="020B0604020202020204" pitchFamily="34" charset="0"/>
                <a:ea typeface="MS Mincho" panose="02020609040205080304" pitchFamily="49" charset="-128"/>
              </a:rPr>
              <a:t>formulário</a:t>
            </a:r>
            <a:r>
              <a:rPr lang="en-US" sz="1200" i="0" dirty="0">
                <a:effectLst/>
                <a:latin typeface="Arial" panose="020B0604020202020204" pitchFamily="34" charset="0"/>
                <a:ea typeface="MS Mincho" panose="02020609040205080304" pitchFamily="49" charset="-128"/>
              </a:rPr>
              <a:t> de </a:t>
            </a:r>
            <a:r>
              <a:rPr lang="en-US" sz="1200" i="0" dirty="0" err="1">
                <a:effectLst/>
                <a:latin typeface="Arial" panose="020B0604020202020204" pitchFamily="34" charset="0"/>
                <a:ea typeface="MS Mincho" panose="02020609040205080304" pitchFamily="49" charset="-128"/>
              </a:rPr>
              <a:t>investigação</a:t>
            </a:r>
            <a:r>
              <a:rPr lang="en-US" sz="1200" i="0" dirty="0">
                <a:effectLst/>
                <a:latin typeface="Arial" panose="020B0604020202020204" pitchFamily="34" charset="0"/>
                <a:ea typeface="MS Mincho" panose="02020609040205080304" pitchFamily="49" charset="-128"/>
              </a:rPr>
              <a:t> do </a:t>
            </a:r>
            <a:r>
              <a:rPr lang="en-US" sz="1200" i="0" dirty="0" err="1">
                <a:effectLst/>
                <a:latin typeface="Arial" panose="020B0604020202020204" pitchFamily="34" charset="0"/>
                <a:ea typeface="MS Mincho" panose="02020609040205080304" pitchFamily="49" charset="-128"/>
              </a:rPr>
              <a:t>caso</a:t>
            </a:r>
            <a:r>
              <a:rPr lang="en-US" sz="1200" i="0" dirty="0">
                <a:effectLst/>
                <a:latin typeface="Arial" panose="020B0604020202020204" pitchFamily="34" charset="0"/>
                <a:ea typeface="MS Mincho" panose="02020609040205080304" pitchFamily="49" charset="-128"/>
              </a:rPr>
              <a:t>, as </a:t>
            </a:r>
            <a:r>
              <a:rPr lang="en-US" sz="1200" i="0" dirty="0" err="1">
                <a:effectLst/>
                <a:latin typeface="Arial" panose="020B0604020202020204" pitchFamily="34" charset="0"/>
                <a:ea typeface="MS Mincho" panose="02020609040205080304" pitchFamily="49" charset="-128"/>
              </a:rPr>
              <a:t>opções</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válidas</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são</a:t>
            </a:r>
            <a:r>
              <a:rPr lang="en-US" sz="1200" i="0" dirty="0">
                <a:effectLst/>
                <a:latin typeface="Arial" panose="020B0604020202020204" pitchFamily="34" charset="0"/>
                <a:ea typeface="MS Mincho" panose="02020609040205080304" pitchFamily="49" charset="-128"/>
              </a:rPr>
              <a:t> "sim", "</a:t>
            </a:r>
            <a:r>
              <a:rPr lang="en-US" sz="1200" i="0" dirty="0" err="1">
                <a:effectLst/>
                <a:latin typeface="Arial" panose="020B0604020202020204" pitchFamily="34" charset="0"/>
                <a:ea typeface="MS Mincho" panose="02020609040205080304" pitchFamily="49" charset="-128"/>
              </a:rPr>
              <a:t>não</a:t>
            </a:r>
            <a:r>
              <a:rPr lang="en-US" sz="1200" i="0" dirty="0">
                <a:effectLst/>
                <a:latin typeface="Arial" panose="020B0604020202020204" pitchFamily="34" charset="0"/>
                <a:ea typeface="MS Mincho" panose="02020609040205080304" pitchFamily="49" charset="-128"/>
              </a:rPr>
              <a:t>" e "</a:t>
            </a:r>
            <a:r>
              <a:rPr lang="en-US" sz="1200" i="0" dirty="0" err="1">
                <a:effectLst/>
                <a:latin typeface="Arial" panose="020B0604020202020204" pitchFamily="34" charset="0"/>
                <a:ea typeface="MS Mincho" panose="02020609040205080304" pitchFamily="49" charset="-128"/>
              </a:rPr>
              <a:t>desconhecido</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Talvez</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não</a:t>
            </a:r>
            <a:r>
              <a:rPr lang="en-US" sz="1200" i="0" dirty="0">
                <a:effectLst/>
                <a:latin typeface="Arial" panose="020B0604020202020204" pitchFamily="34" charset="0"/>
                <a:ea typeface="MS Mincho" panose="02020609040205080304" pitchFamily="49" charset="-128"/>
              </a:rPr>
              <a:t> é uma </a:t>
            </a:r>
            <a:r>
              <a:rPr lang="en-US" sz="1200" i="0" dirty="0" err="1">
                <a:effectLst/>
                <a:latin typeface="Arial" panose="020B0604020202020204" pitchFamily="34" charset="0"/>
                <a:ea typeface="MS Mincho" panose="02020609040205080304" pitchFamily="49" charset="-128"/>
              </a:rPr>
              <a:t>opção</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válida</a:t>
            </a:r>
            <a:r>
              <a:rPr lang="en-US" sz="1200" i="0" dirty="0">
                <a:effectLst/>
                <a:latin typeface="Arial" panose="020B0604020202020204" pitchFamily="34" charset="0"/>
                <a:ea typeface="MS Mincho" panose="02020609040205080304" pitchFamily="49" charset="-128"/>
              </a:rPr>
              <a:t> e </a:t>
            </a:r>
            <a:r>
              <a:rPr lang="en-US" sz="1200" i="0" dirty="0" err="1">
                <a:effectLst/>
                <a:latin typeface="Arial" panose="020B0604020202020204" pitchFamily="34" charset="0"/>
                <a:ea typeface="MS Mincho" panose="02020609040205080304" pitchFamily="49" charset="-128"/>
              </a:rPr>
              <a:t>deve</a:t>
            </a:r>
            <a:r>
              <a:rPr lang="en-US" sz="1200" i="0" dirty="0">
                <a:effectLst/>
                <a:latin typeface="Arial" panose="020B0604020202020204" pitchFamily="34" charset="0"/>
                <a:ea typeface="MS Mincho" panose="02020609040205080304" pitchFamily="49" charset="-128"/>
              </a:rPr>
              <a:t> ser </a:t>
            </a:r>
            <a:r>
              <a:rPr lang="en-US" sz="1200" i="0" dirty="0" err="1">
                <a:effectLst/>
                <a:latin typeface="Arial" panose="020B0604020202020204" pitchFamily="34" charset="0"/>
                <a:ea typeface="MS Mincho" panose="02020609040205080304" pitchFamily="49" charset="-128"/>
              </a:rPr>
              <a:t>combinada</a:t>
            </a:r>
            <a:r>
              <a:rPr lang="en-US" sz="1200" i="0" dirty="0">
                <a:effectLst/>
                <a:latin typeface="Arial" panose="020B0604020202020204" pitchFamily="34" charset="0"/>
                <a:ea typeface="MS Mincho" panose="02020609040205080304" pitchFamily="49" charset="-128"/>
              </a:rPr>
              <a:t> com "</a:t>
            </a:r>
            <a:r>
              <a:rPr lang="en-US" sz="1200" i="0" dirty="0" err="1">
                <a:effectLst/>
                <a:latin typeface="Arial" panose="020B0604020202020204" pitchFamily="34" charset="0"/>
                <a:ea typeface="MS Mincho" panose="02020609040205080304" pitchFamily="49" charset="-128"/>
              </a:rPr>
              <a:t>desconhecido</a:t>
            </a:r>
            <a:r>
              <a:rPr lang="en-US" sz="1200" i="0" dirty="0">
                <a:effectLst/>
                <a:latin typeface="Arial" panose="020B0604020202020204" pitchFamily="34" charset="0"/>
                <a:ea typeface="MS Mincho" panose="02020609040205080304" pitchFamily="49" charset="-128"/>
              </a:rPr>
              <a:t>".</a:t>
            </a: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62</a:t>
            </a:fld>
            <a:endParaRPr lang="en-US" altLang="en-US"/>
          </a:p>
        </p:txBody>
      </p:sp>
    </p:spTree>
    <p:extLst>
      <p:ext uri="{BB962C8B-B14F-4D97-AF65-F5344CB8AC3E}">
        <p14:creationId xmlns:p14="http://schemas.microsoft.com/office/powerpoint/2010/main" val="3532591992"/>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en-US" sz="1200" b="1" dirty="0"/>
              <a:t>Notas do </a:t>
            </a:r>
            <a:r>
              <a:rPr lang="en-US" sz="1200" b="1" dirty="0" err="1"/>
              <a:t>instrutor</a:t>
            </a:r>
            <a:r>
              <a:rPr lang="en-US" sz="1200" b="1" dirty="0"/>
              <a:t>:</a:t>
            </a:r>
          </a:p>
          <a:p>
            <a:pPr lvl="0"/>
            <a:endParaRPr lang="en-US" sz="1200" b="1"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i="0" u="sng" dirty="0">
                <a:latin typeface="Arial" panose="020B0604020202020204" pitchFamily="34" charset="0"/>
                <a:cs typeface="Arial" panose="020B0604020202020204" pitchFamily="34" charset="0"/>
              </a:rPr>
              <a:t>Diga:</a:t>
            </a:r>
            <a:r>
              <a:rPr lang="en-US" sz="1200" b="1" i="0" u="none" dirty="0">
                <a:latin typeface="Arial" panose="020B0604020202020204" pitchFamily="34" charset="0"/>
                <a:cs typeface="Arial" panose="020B0604020202020204" pitchFamily="34" charset="0"/>
              </a:rPr>
              <a:t> </a:t>
            </a:r>
            <a:r>
              <a:rPr lang="en-US" sz="1200" dirty="0">
                <a:effectLst/>
                <a:latin typeface="Arial" panose="020B0604020202020204" pitchFamily="34" charset="0"/>
                <a:ea typeface="MS Mincho" panose="02020609040205080304" pitchFamily="49" charset="-128"/>
              </a:rPr>
              <a:t>Que </a:t>
            </a:r>
            <a:r>
              <a:rPr lang="en-US" sz="1200" dirty="0" err="1">
                <a:effectLst/>
                <a:latin typeface="Arial" panose="020B0604020202020204" pitchFamily="34" charset="0"/>
                <a:ea typeface="MS Mincho" panose="02020609040205080304" pitchFamily="49" charset="-128"/>
              </a:rPr>
              <a:t>problemas</a:t>
            </a:r>
            <a:r>
              <a:rPr lang="en-US" sz="1200" dirty="0">
                <a:effectLst/>
                <a:latin typeface="Arial" panose="020B0604020202020204" pitchFamily="34" charset="0"/>
                <a:ea typeface="MS Mincho" panose="02020609040205080304" pitchFamily="49" charset="-128"/>
              </a:rPr>
              <a:t> de </a:t>
            </a:r>
            <a:r>
              <a:rPr lang="en-US" sz="1200" dirty="0" err="1">
                <a:effectLst/>
                <a:latin typeface="Arial" panose="020B0604020202020204" pitchFamily="34" charset="0"/>
                <a:ea typeface="MS Mincho" panose="02020609040205080304" pitchFamily="49" charset="-128"/>
              </a:rPr>
              <a:t>qualidade</a:t>
            </a:r>
            <a:r>
              <a:rPr lang="en-US" sz="1200" dirty="0">
                <a:effectLst/>
                <a:latin typeface="Arial" panose="020B0604020202020204" pitchFamily="34" charset="0"/>
                <a:ea typeface="MS Mincho" panose="02020609040205080304" pitchFamily="49" charset="-128"/>
              </a:rPr>
              <a:t> dos dados </a:t>
            </a:r>
            <a:r>
              <a:rPr lang="en-US" sz="1200" dirty="0" err="1">
                <a:effectLst/>
                <a:latin typeface="Arial" panose="020B0604020202020204" pitchFamily="34" charset="0"/>
                <a:ea typeface="MS Mincho" panose="02020609040205080304" pitchFamily="49" charset="-128"/>
              </a:rPr>
              <a:t>vê</a:t>
            </a:r>
            <a:r>
              <a:rPr lang="en-US" sz="1200" dirty="0">
                <a:effectLst/>
                <a:latin typeface="Arial" panose="020B0604020202020204" pitchFamily="34" charset="0"/>
                <a:ea typeface="MS Mincho" panose="02020609040205080304" pitchFamily="49" charset="-128"/>
              </a:rPr>
              <a:t> no Quadro 6? </a:t>
            </a:r>
            <a:r>
              <a:rPr lang="en-US" sz="1200" b="1" dirty="0">
                <a:effectLst/>
                <a:latin typeface="Arial" panose="020B0604020202020204" pitchFamily="34" charset="0"/>
                <a:ea typeface="MS Mincho" panose="02020609040205080304" pitchFamily="49" charset="-128"/>
              </a:rPr>
              <a:t>&lt;CLICAR&gt; </a:t>
            </a:r>
            <a:r>
              <a:rPr lang="en-US" sz="1200" dirty="0">
                <a:effectLst/>
                <a:latin typeface="Arial" panose="020B0604020202020204" pitchFamily="34" charset="0"/>
                <a:ea typeface="MS Mincho" panose="02020609040205080304" pitchFamily="49" charset="-128"/>
              </a:rPr>
              <a:t>para o </a:t>
            </a:r>
            <a:r>
              <a:rPr lang="en-US" sz="1200" dirty="0" err="1">
                <a:effectLst/>
                <a:latin typeface="Arial" panose="020B0604020202020204" pitchFamily="34" charset="0"/>
                <a:ea typeface="MS Mincho" panose="02020609040205080304" pitchFamily="49" charset="-128"/>
              </a:rPr>
              <a:t>diapositivo</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seguinte</a:t>
            </a:r>
            <a:r>
              <a:rPr lang="en-US" sz="1200" dirty="0">
                <a:effectLst/>
                <a:latin typeface="Arial" panose="020B0604020202020204" pitchFamily="34" charset="0"/>
                <a:ea typeface="MS Mincho" panose="02020609040205080304" pitchFamily="49" charset="-128"/>
              </a:rPr>
              <a:t> (</a:t>
            </a:r>
            <a:r>
              <a:rPr lang="en-US" sz="1200" b="1" dirty="0">
                <a:effectLst/>
                <a:latin typeface="Arial" panose="020B0604020202020204" pitchFamily="34" charset="0"/>
                <a:ea typeface="MS Mincho" panose="02020609040205080304" pitchFamily="49" charset="-128"/>
              </a:rPr>
              <a:t>Quadro 5</a:t>
            </a:r>
            <a:r>
              <a:rPr lang="en-US" sz="1200" dirty="0">
                <a:effectLst/>
                <a:latin typeface="Arial" panose="020B0604020202020204" pitchFamily="34" charset="0"/>
                <a:ea typeface="MS Mincho" panose="02020609040205080304" pitchFamily="49" charset="-128"/>
              </a:rPr>
              <a:t>).</a:t>
            </a:r>
          </a:p>
          <a:p>
            <a:pPr lvl="0"/>
            <a:endParaRPr lang="en-US" sz="1200" b="1" dirty="0"/>
          </a:p>
          <a:p>
            <a:pPr marL="171450" lvl="0" indent="-171450">
              <a:buFont typeface="Wingdings" panose="05000000000000000000" pitchFamily="2" charset="2"/>
              <a:buChar char="§"/>
            </a:pPr>
            <a:endParaRPr lang="en-US" sz="1200" b="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63</a:t>
            </a:fld>
            <a:endParaRPr lang="en-US" altLang="en-US"/>
          </a:p>
        </p:txBody>
      </p:sp>
    </p:spTree>
    <p:extLst>
      <p:ext uri="{BB962C8B-B14F-4D97-AF65-F5344CB8AC3E}">
        <p14:creationId xmlns:p14="http://schemas.microsoft.com/office/powerpoint/2010/main" val="1881285315"/>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en-US" sz="1200" b="1" dirty="0"/>
              <a:t>Notas do </a:t>
            </a:r>
            <a:r>
              <a:rPr lang="en-US" sz="1200" b="1" dirty="0" err="1"/>
              <a:t>instrutor</a:t>
            </a:r>
            <a:r>
              <a:rPr lang="en-US" sz="1200" b="1" dirty="0"/>
              <a:t>:</a:t>
            </a:r>
          </a:p>
          <a:p>
            <a:pPr lvl="0"/>
            <a:endParaRPr lang="en-US" sz="1200" b="1" dirty="0"/>
          </a:p>
          <a:p>
            <a:pPr marL="171450" lvl="0" indent="-171450">
              <a:buFont typeface="Wingdings" panose="05000000000000000000" pitchFamily="2" charset="2"/>
              <a:buChar char="§"/>
            </a:pPr>
            <a:r>
              <a:rPr lang="en-US" sz="1200" b="1" i="0" u="sng" dirty="0">
                <a:latin typeface="Arial" panose="020B0604020202020204" pitchFamily="34" charset="0"/>
                <a:cs typeface="Arial" panose="020B0604020202020204" pitchFamily="34" charset="0"/>
              </a:rPr>
              <a:t>Diga:</a:t>
            </a:r>
            <a:r>
              <a:rPr lang="en-US" sz="1200" b="1" i="0" u="none" dirty="0">
                <a:latin typeface="Arial" panose="020B0604020202020204" pitchFamily="34" charset="0"/>
                <a:cs typeface="Arial" panose="020B0604020202020204" pitchFamily="34" charset="0"/>
              </a:rPr>
              <a:t> </a:t>
            </a:r>
            <a:r>
              <a:rPr lang="en-US" sz="1200" dirty="0">
                <a:effectLst/>
                <a:latin typeface="Arial" panose="020B0604020202020204" pitchFamily="34" charset="0"/>
                <a:ea typeface="MS Mincho" panose="02020609040205080304" pitchFamily="49" charset="-128"/>
              </a:rPr>
              <a:t>Que </a:t>
            </a:r>
            <a:r>
              <a:rPr lang="en-US" sz="1200" dirty="0" err="1">
                <a:effectLst/>
                <a:latin typeface="Arial" panose="020B0604020202020204" pitchFamily="34" charset="0"/>
                <a:ea typeface="MS Mincho" panose="02020609040205080304" pitchFamily="49" charset="-128"/>
              </a:rPr>
              <a:t>problemas</a:t>
            </a:r>
            <a:r>
              <a:rPr lang="en-US" sz="1200" dirty="0">
                <a:effectLst/>
                <a:latin typeface="Arial" panose="020B0604020202020204" pitchFamily="34" charset="0"/>
                <a:ea typeface="MS Mincho" panose="02020609040205080304" pitchFamily="49" charset="-128"/>
              </a:rPr>
              <a:t> de </a:t>
            </a:r>
            <a:r>
              <a:rPr lang="en-US" sz="1200" dirty="0" err="1">
                <a:effectLst/>
                <a:latin typeface="Arial" panose="020B0604020202020204" pitchFamily="34" charset="0"/>
                <a:ea typeface="MS Mincho" panose="02020609040205080304" pitchFamily="49" charset="-128"/>
              </a:rPr>
              <a:t>qualidade</a:t>
            </a:r>
            <a:r>
              <a:rPr lang="en-US" sz="1200" dirty="0">
                <a:effectLst/>
                <a:latin typeface="Arial" panose="020B0604020202020204" pitchFamily="34" charset="0"/>
                <a:ea typeface="MS Mincho" panose="02020609040205080304" pitchFamily="49" charset="-128"/>
              </a:rPr>
              <a:t> dos dados </a:t>
            </a:r>
            <a:r>
              <a:rPr lang="en-US" sz="1200" dirty="0" err="1">
                <a:effectLst/>
                <a:latin typeface="Arial" panose="020B0604020202020204" pitchFamily="34" charset="0"/>
                <a:ea typeface="MS Mincho" panose="02020609040205080304" pitchFamily="49" charset="-128"/>
              </a:rPr>
              <a:t>vê</a:t>
            </a:r>
            <a:r>
              <a:rPr lang="en-US" sz="1200" dirty="0">
                <a:effectLst/>
                <a:latin typeface="Arial" panose="020B0604020202020204" pitchFamily="34" charset="0"/>
                <a:ea typeface="MS Mincho" panose="02020609040205080304" pitchFamily="49" charset="-128"/>
              </a:rPr>
              <a:t> no Quadro 5?</a:t>
            </a:r>
            <a:endParaRPr lang="en-US" sz="1200" b="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64</a:t>
            </a:fld>
            <a:endParaRPr lang="en-US" altLang="en-US"/>
          </a:p>
        </p:txBody>
      </p:sp>
    </p:spTree>
    <p:extLst>
      <p:ext uri="{BB962C8B-B14F-4D97-AF65-F5344CB8AC3E}">
        <p14:creationId xmlns:p14="http://schemas.microsoft.com/office/powerpoint/2010/main" val="517360895"/>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1" dirty="0"/>
              <a:t>Notas do instrutor:</a:t>
            </a:r>
          </a:p>
          <a:p>
            <a:endParaRPr lang="en-US" sz="1200" b="1" i="0" u="sng" dirty="0">
              <a:latin typeface="Arial" panose="020B0604020202020204" pitchFamily="34" charset="0"/>
              <a:cs typeface="Arial" panose="020B0604020202020204" pitchFamily="34" charset="0"/>
            </a:endParaRPr>
          </a:p>
          <a:p>
            <a:pPr marL="285750" indent="-285750">
              <a:spcBef>
                <a:spcPts val="0"/>
              </a:spcBef>
              <a:spcAft>
                <a:spcPts val="0"/>
              </a:spcAft>
              <a:buFont typeface="Arial"/>
              <a:buChar char="•"/>
            </a:pPr>
            <a:r>
              <a:rPr lang="en-US" sz="1200" b="1" i="0" u="sng" dirty="0">
                <a:latin typeface="Arial"/>
                <a:cs typeface="Arial"/>
              </a:rPr>
              <a:t>Resposta:</a:t>
            </a:r>
            <a:r>
              <a:rPr lang="en-US" sz="1200" b="1" i="0" u="none" dirty="0">
                <a:latin typeface="Arial"/>
                <a:cs typeface="Arial"/>
              </a:rPr>
              <a:t> </a:t>
            </a:r>
            <a:r>
              <a:rPr lang="en-US" i="0" u="none" dirty="0"/>
              <a:t>O </a:t>
            </a:r>
            <a:r>
              <a:rPr lang="en-US" i="0" u="none" dirty="0" err="1"/>
              <a:t>quadro</a:t>
            </a:r>
            <a:r>
              <a:rPr lang="en-US" i="0" u="none" dirty="0"/>
              <a:t> 5 </a:t>
            </a:r>
            <a:r>
              <a:rPr lang="en-US" dirty="0" err="1"/>
              <a:t>mostra</a:t>
            </a:r>
            <a:r>
              <a:rPr lang="en-US" dirty="0"/>
              <a:t> que </a:t>
            </a:r>
            <a:r>
              <a:rPr lang="en-US" dirty="0" err="1">
                <a:effectLst/>
              </a:rPr>
              <a:t>há</a:t>
            </a:r>
            <a:r>
              <a:rPr lang="en-US" dirty="0">
                <a:effectLst/>
              </a:rPr>
              <a:t> 44 </a:t>
            </a:r>
            <a:r>
              <a:rPr lang="en-US" dirty="0" err="1">
                <a:effectLst/>
              </a:rPr>
              <a:t>casos</a:t>
            </a:r>
            <a:r>
              <a:rPr lang="en-US" dirty="0">
                <a:effectLst/>
              </a:rPr>
              <a:t> </a:t>
            </a:r>
            <a:r>
              <a:rPr lang="en-US" dirty="0" err="1">
                <a:effectLst/>
              </a:rPr>
              <a:t>confirmados</a:t>
            </a:r>
            <a:r>
              <a:rPr lang="en-US" dirty="0">
                <a:effectLst/>
              </a:rPr>
              <a:t> com </a:t>
            </a:r>
            <a:r>
              <a:rPr lang="en-US" dirty="0" err="1">
                <a:effectLst/>
              </a:rPr>
              <a:t>resultados</a:t>
            </a:r>
            <a:r>
              <a:rPr lang="en-US" dirty="0">
                <a:effectLst/>
              </a:rPr>
              <a:t> </a:t>
            </a:r>
            <a:r>
              <a:rPr lang="en-US" dirty="0" err="1">
                <a:effectLst/>
              </a:rPr>
              <a:t>laboratoriais</a:t>
            </a:r>
            <a:r>
              <a:rPr lang="en-US" dirty="0">
                <a:effectLst/>
              </a:rPr>
              <a:t> </a:t>
            </a:r>
            <a:r>
              <a:rPr lang="en-US" dirty="0" err="1">
                <a:effectLst/>
              </a:rPr>
              <a:t>positivos</a:t>
            </a:r>
            <a:r>
              <a:rPr lang="en-US" dirty="0">
                <a:effectLst/>
              </a:rPr>
              <a:t> </a:t>
            </a:r>
            <a:r>
              <a:rPr lang="en-US" dirty="0" err="1">
                <a:effectLst/>
              </a:rPr>
              <a:t>nos</a:t>
            </a:r>
            <a:r>
              <a:rPr lang="en-US" dirty="0">
                <a:effectLst/>
              </a:rPr>
              <a:t> testes de </a:t>
            </a:r>
            <a:r>
              <a:rPr lang="en-US" dirty="0" err="1">
                <a:effectLst/>
              </a:rPr>
              <a:t>confirmação</a:t>
            </a:r>
            <a:r>
              <a:rPr lang="en-US" dirty="0">
                <a:effectLst/>
              </a:rPr>
              <a:t> (RT-PCR) e 23 </a:t>
            </a:r>
            <a:r>
              <a:rPr lang="en-US" dirty="0" err="1">
                <a:effectLst/>
              </a:rPr>
              <a:t>pessoas</a:t>
            </a:r>
            <a:r>
              <a:rPr lang="en-US" dirty="0">
                <a:effectLst/>
              </a:rPr>
              <a:t> que </a:t>
            </a:r>
            <a:r>
              <a:rPr lang="en-US" dirty="0" err="1">
                <a:effectLst/>
              </a:rPr>
              <a:t>foram</a:t>
            </a:r>
            <a:r>
              <a:rPr lang="en-US" dirty="0">
                <a:effectLst/>
              </a:rPr>
              <a:t> </a:t>
            </a:r>
            <a:r>
              <a:rPr lang="en-US" dirty="0" err="1">
                <a:effectLst/>
              </a:rPr>
              <a:t>excluídas</a:t>
            </a:r>
            <a:r>
              <a:rPr lang="en-US" dirty="0">
                <a:effectLst/>
              </a:rPr>
              <a:t> </a:t>
            </a:r>
            <a:r>
              <a:rPr lang="en-US" dirty="0" err="1">
                <a:effectLst/>
              </a:rPr>
              <a:t>por</a:t>
            </a:r>
            <a:r>
              <a:rPr lang="en-US" dirty="0">
                <a:effectLst/>
              </a:rPr>
              <a:t> </a:t>
            </a:r>
            <a:r>
              <a:rPr lang="en-US" dirty="0" err="1">
                <a:effectLst/>
              </a:rPr>
              <a:t>terem</a:t>
            </a:r>
            <a:r>
              <a:rPr lang="en-US" dirty="0">
                <a:effectLst/>
              </a:rPr>
              <a:t> </a:t>
            </a:r>
            <a:r>
              <a:rPr lang="en-US" dirty="0" err="1">
                <a:effectLst/>
              </a:rPr>
              <a:t>resultados</a:t>
            </a:r>
            <a:r>
              <a:rPr lang="en-US" dirty="0">
                <a:effectLst/>
              </a:rPr>
              <a:t> </a:t>
            </a:r>
            <a:r>
              <a:rPr lang="en-US" dirty="0" err="1">
                <a:effectLst/>
              </a:rPr>
              <a:t>negativos</a:t>
            </a:r>
            <a:r>
              <a:rPr lang="en-US" dirty="0">
                <a:effectLst/>
              </a:rPr>
              <a:t> </a:t>
            </a:r>
            <a:r>
              <a:rPr lang="en-US" dirty="0" err="1">
                <a:effectLst/>
              </a:rPr>
              <a:t>nos</a:t>
            </a:r>
            <a:r>
              <a:rPr lang="en-US" dirty="0">
                <a:effectLst/>
              </a:rPr>
              <a:t> testes de </a:t>
            </a:r>
            <a:r>
              <a:rPr lang="en-US" dirty="0" err="1">
                <a:effectLst/>
              </a:rPr>
              <a:t>confirmação</a:t>
            </a:r>
            <a:r>
              <a:rPr lang="en-US" dirty="0">
                <a:effectLst/>
              </a:rPr>
              <a:t>. O </a:t>
            </a:r>
            <a:r>
              <a:rPr lang="en-US" dirty="0" err="1">
                <a:effectLst/>
              </a:rPr>
              <a:t>problema</a:t>
            </a:r>
            <a:r>
              <a:rPr lang="en-US" dirty="0">
                <a:effectLst/>
              </a:rPr>
              <a:t> de </a:t>
            </a:r>
            <a:r>
              <a:rPr lang="en-US" dirty="0" err="1">
                <a:effectLst/>
              </a:rPr>
              <a:t>qualidade</a:t>
            </a:r>
            <a:r>
              <a:rPr lang="en-US" dirty="0">
                <a:effectLst/>
              </a:rPr>
              <a:t> dos dados reside no facto de haver uma </a:t>
            </a:r>
            <a:r>
              <a:rPr lang="en-US" dirty="0" err="1">
                <a:effectLst/>
              </a:rPr>
              <a:t>pessoa</a:t>
            </a:r>
            <a:r>
              <a:rPr lang="en-US" dirty="0">
                <a:effectLst/>
              </a:rPr>
              <a:t> no conjunto de dados que </a:t>
            </a:r>
            <a:r>
              <a:rPr lang="en-US" dirty="0" err="1">
                <a:effectLst/>
              </a:rPr>
              <a:t>teve</a:t>
            </a:r>
            <a:r>
              <a:rPr lang="en-US" dirty="0">
                <a:effectLst/>
              </a:rPr>
              <a:t> </a:t>
            </a:r>
            <a:r>
              <a:rPr lang="en-US" dirty="0" err="1">
                <a:effectLst/>
              </a:rPr>
              <a:t>resultados</a:t>
            </a:r>
            <a:r>
              <a:rPr lang="en-US" dirty="0">
                <a:effectLst/>
              </a:rPr>
              <a:t> </a:t>
            </a:r>
            <a:r>
              <a:rPr lang="en-US" dirty="0" err="1">
                <a:effectLst/>
              </a:rPr>
              <a:t>negativos</a:t>
            </a:r>
            <a:r>
              <a:rPr lang="en-US" dirty="0">
                <a:effectLst/>
              </a:rPr>
              <a:t> </a:t>
            </a:r>
            <a:r>
              <a:rPr lang="en-US" dirty="0" err="1">
                <a:effectLst/>
              </a:rPr>
              <a:t>nos</a:t>
            </a:r>
            <a:r>
              <a:rPr lang="en-US" dirty="0">
                <a:effectLst/>
              </a:rPr>
              <a:t> testes de </a:t>
            </a:r>
            <a:r>
              <a:rPr lang="en-US" dirty="0" err="1">
                <a:effectLst/>
              </a:rPr>
              <a:t>confirmação</a:t>
            </a:r>
            <a:r>
              <a:rPr lang="en-US" dirty="0">
                <a:effectLst/>
              </a:rPr>
              <a:t>, mas que </a:t>
            </a:r>
            <a:r>
              <a:rPr lang="en-US" dirty="0" err="1">
                <a:effectLst/>
              </a:rPr>
              <a:t>foi</a:t>
            </a:r>
            <a:r>
              <a:rPr lang="en-US" dirty="0">
                <a:effectLst/>
              </a:rPr>
              <a:t> </a:t>
            </a:r>
            <a:r>
              <a:rPr lang="en-US" dirty="0" err="1">
                <a:effectLst/>
              </a:rPr>
              <a:t>incluída</a:t>
            </a:r>
            <a:r>
              <a:rPr lang="en-US" dirty="0">
                <a:effectLst/>
              </a:rPr>
              <a:t> </a:t>
            </a:r>
            <a:r>
              <a:rPr lang="en-US" dirty="0" err="1">
                <a:effectLst/>
              </a:rPr>
              <a:t>como</a:t>
            </a:r>
            <a:r>
              <a:rPr lang="en-US" dirty="0">
                <a:effectLst/>
              </a:rPr>
              <a:t> um </a:t>
            </a:r>
            <a:r>
              <a:rPr lang="en-US" dirty="0" err="1">
                <a:effectLst/>
              </a:rPr>
              <a:t>caso</a:t>
            </a:r>
            <a:r>
              <a:rPr lang="en-US" dirty="0">
                <a:effectLst/>
              </a:rPr>
              <a:t> </a:t>
            </a:r>
            <a:r>
              <a:rPr lang="en-US" dirty="0" err="1">
                <a:effectLst/>
              </a:rPr>
              <a:t>confirmado</a:t>
            </a:r>
            <a:r>
              <a:rPr lang="en-US" dirty="0">
                <a:effectLst/>
              </a:rPr>
              <a:t>. De </a:t>
            </a:r>
            <a:r>
              <a:rPr lang="en-US" dirty="0" err="1">
                <a:effectLst/>
              </a:rPr>
              <a:t>acordo</a:t>
            </a:r>
            <a:r>
              <a:rPr lang="en-US" dirty="0">
                <a:effectLst/>
              </a:rPr>
              <a:t> com a </a:t>
            </a:r>
            <a:r>
              <a:rPr lang="en-US" dirty="0" err="1">
                <a:effectLst/>
              </a:rPr>
              <a:t>definição</a:t>
            </a:r>
            <a:r>
              <a:rPr lang="en-US" dirty="0">
                <a:effectLst/>
              </a:rPr>
              <a:t> de </a:t>
            </a:r>
            <a:r>
              <a:rPr lang="en-US" dirty="0" err="1">
                <a:effectLst/>
              </a:rPr>
              <a:t>caso</a:t>
            </a:r>
            <a:r>
              <a:rPr lang="en-US" dirty="0">
                <a:effectLst/>
              </a:rPr>
              <a:t>, um </a:t>
            </a:r>
            <a:r>
              <a:rPr lang="en-US" dirty="0" err="1">
                <a:effectLst/>
              </a:rPr>
              <a:t>caso</a:t>
            </a:r>
            <a:r>
              <a:rPr lang="en-US" dirty="0">
                <a:effectLst/>
              </a:rPr>
              <a:t> </a:t>
            </a:r>
            <a:r>
              <a:rPr lang="en-US" dirty="0" err="1">
                <a:effectLst/>
              </a:rPr>
              <a:t>confirmado</a:t>
            </a:r>
            <a:r>
              <a:rPr lang="en-US" dirty="0">
                <a:effectLst/>
              </a:rPr>
              <a:t> </a:t>
            </a:r>
            <a:r>
              <a:rPr lang="en-US" dirty="0" err="1">
                <a:effectLst/>
              </a:rPr>
              <a:t>tem</a:t>
            </a:r>
            <a:r>
              <a:rPr lang="en-US" dirty="0">
                <a:effectLst/>
              </a:rPr>
              <a:t> de </a:t>
            </a:r>
            <a:r>
              <a:rPr lang="en-US" dirty="0" err="1"/>
              <a:t>apresentar</a:t>
            </a:r>
            <a:r>
              <a:rPr lang="en-US" dirty="0"/>
              <a:t> </a:t>
            </a:r>
            <a:r>
              <a:rPr lang="en-US" dirty="0" err="1">
                <a:effectLst/>
              </a:rPr>
              <a:t>resultados</a:t>
            </a:r>
            <a:r>
              <a:rPr lang="en-US" dirty="0">
                <a:effectLst/>
              </a:rPr>
              <a:t> </a:t>
            </a:r>
            <a:r>
              <a:rPr lang="en-US" dirty="0" err="1">
                <a:effectLst/>
              </a:rPr>
              <a:t>positivos</a:t>
            </a:r>
            <a:r>
              <a:rPr lang="en-US" dirty="0">
                <a:effectLst/>
              </a:rPr>
              <a:t> </a:t>
            </a:r>
            <a:r>
              <a:rPr lang="en-US" dirty="0" err="1">
                <a:effectLst/>
              </a:rPr>
              <a:t>nos</a:t>
            </a:r>
            <a:r>
              <a:rPr lang="en-US" dirty="0">
                <a:effectLst/>
              </a:rPr>
              <a:t> </a:t>
            </a:r>
            <a:r>
              <a:rPr lang="en-US" dirty="0"/>
              <a:t>testes</a:t>
            </a:r>
            <a:r>
              <a:rPr lang="en-US" dirty="0">
                <a:effectLst/>
              </a:rPr>
              <a:t> </a:t>
            </a:r>
            <a:r>
              <a:rPr lang="en-US" dirty="0" err="1">
                <a:effectLst/>
              </a:rPr>
              <a:t>laboratoriais</a:t>
            </a:r>
            <a:r>
              <a:rPr lang="en-US" dirty="0">
                <a:effectLst/>
              </a:rPr>
              <a:t> de </a:t>
            </a:r>
            <a:r>
              <a:rPr lang="en-US" dirty="0" err="1">
                <a:effectLst/>
              </a:rPr>
              <a:t>confirmação</a:t>
            </a:r>
            <a:r>
              <a:rPr lang="en-US" dirty="0">
                <a:effectLst/>
              </a:rPr>
              <a:t>. O </a:t>
            </a:r>
            <a:r>
              <a:rPr lang="en-US" dirty="0" err="1">
                <a:effectLst/>
              </a:rPr>
              <a:t>passo</a:t>
            </a:r>
            <a:r>
              <a:rPr lang="en-US" dirty="0">
                <a:effectLst/>
              </a:rPr>
              <a:t> </a:t>
            </a:r>
            <a:r>
              <a:rPr lang="en-US" dirty="0" err="1">
                <a:effectLst/>
              </a:rPr>
              <a:t>seguinte</a:t>
            </a:r>
            <a:r>
              <a:rPr lang="en-US" dirty="0">
                <a:effectLst/>
              </a:rPr>
              <a:t> </a:t>
            </a:r>
            <a:r>
              <a:rPr lang="en-US" dirty="0" err="1">
                <a:effectLst/>
              </a:rPr>
              <a:t>consiste</a:t>
            </a:r>
            <a:r>
              <a:rPr lang="en-US" dirty="0">
                <a:effectLst/>
              </a:rPr>
              <a:t> </a:t>
            </a:r>
            <a:r>
              <a:rPr lang="en-US" dirty="0" err="1">
                <a:effectLst/>
              </a:rPr>
              <a:t>em</a:t>
            </a:r>
            <a:r>
              <a:rPr lang="en-US" dirty="0">
                <a:effectLst/>
              </a:rPr>
              <a:t> </a:t>
            </a:r>
            <a:r>
              <a:rPr lang="en-US" dirty="0" err="1">
                <a:effectLst/>
              </a:rPr>
              <a:t>analisar</a:t>
            </a:r>
            <a:r>
              <a:rPr lang="en-US" dirty="0">
                <a:effectLst/>
              </a:rPr>
              <a:t> a </a:t>
            </a:r>
            <a:r>
              <a:rPr lang="en-US" dirty="0" err="1"/>
              <a:t>lista</a:t>
            </a:r>
            <a:r>
              <a:rPr lang="en-US" dirty="0"/>
              <a:t> de </a:t>
            </a:r>
            <a:r>
              <a:rPr lang="en-US" dirty="0" err="1"/>
              <a:t>linhas</a:t>
            </a:r>
            <a:r>
              <a:rPr lang="en-US" dirty="0"/>
              <a:t> </a:t>
            </a:r>
            <a:r>
              <a:rPr lang="en-US" dirty="0">
                <a:effectLst/>
              </a:rPr>
              <a:t>(conjunto de dados) </a:t>
            </a:r>
            <a:r>
              <a:rPr lang="en-US" dirty="0"/>
              <a:t>e/</a:t>
            </a:r>
            <a:r>
              <a:rPr lang="en-US" dirty="0" err="1"/>
              <a:t>ou</a:t>
            </a:r>
            <a:r>
              <a:rPr lang="en-US" dirty="0"/>
              <a:t> </a:t>
            </a:r>
            <a:r>
              <a:rPr lang="en-US" dirty="0" err="1"/>
              <a:t>os</a:t>
            </a:r>
            <a:r>
              <a:rPr lang="en-US" dirty="0"/>
              <a:t> </a:t>
            </a:r>
            <a:r>
              <a:rPr lang="en-US" dirty="0" err="1"/>
              <a:t>formulários</a:t>
            </a:r>
            <a:r>
              <a:rPr lang="en-US" dirty="0"/>
              <a:t> </a:t>
            </a:r>
            <a:r>
              <a:rPr lang="en-US" dirty="0">
                <a:effectLst/>
              </a:rPr>
              <a:t>de </a:t>
            </a:r>
            <a:r>
              <a:rPr lang="en-US" dirty="0" err="1">
                <a:effectLst/>
              </a:rPr>
              <a:t>notificação</a:t>
            </a:r>
            <a:r>
              <a:rPr lang="en-US" dirty="0">
                <a:effectLst/>
              </a:rPr>
              <a:t> de </a:t>
            </a:r>
            <a:r>
              <a:rPr lang="en-US" dirty="0" err="1">
                <a:effectLst/>
              </a:rPr>
              <a:t>casos</a:t>
            </a:r>
            <a:r>
              <a:rPr lang="en-US" dirty="0">
                <a:effectLst/>
              </a:rPr>
              <a:t> para </a:t>
            </a:r>
            <a:r>
              <a:rPr lang="en-US" dirty="0" err="1">
                <a:effectLst/>
              </a:rPr>
              <a:t>identificar</a:t>
            </a:r>
            <a:r>
              <a:rPr lang="en-US" dirty="0">
                <a:effectLst/>
              </a:rPr>
              <a:t> a </a:t>
            </a:r>
            <a:r>
              <a:rPr lang="en-US" dirty="0" err="1"/>
              <a:t>origem</a:t>
            </a:r>
            <a:r>
              <a:rPr lang="en-US" dirty="0"/>
              <a:t> </a:t>
            </a:r>
            <a:r>
              <a:rPr lang="en-US" dirty="0" err="1"/>
              <a:t>deste</a:t>
            </a:r>
            <a:r>
              <a:rPr lang="en-US" dirty="0"/>
              <a:t> </a:t>
            </a:r>
            <a:r>
              <a:rPr lang="en-US" dirty="0" err="1"/>
              <a:t>erro</a:t>
            </a:r>
            <a:r>
              <a:rPr lang="en-US" dirty="0"/>
              <a:t>. </a:t>
            </a:r>
            <a:r>
              <a:rPr lang="en-US" dirty="0" err="1"/>
              <a:t>Existem</a:t>
            </a:r>
            <a:r>
              <a:rPr lang="en-US" dirty="0"/>
              <a:t> </a:t>
            </a:r>
            <a:r>
              <a:rPr lang="en-US" dirty="0" err="1"/>
              <a:t>várias</a:t>
            </a:r>
            <a:r>
              <a:rPr lang="en-US" dirty="0"/>
              <a:t> </a:t>
            </a:r>
            <a:r>
              <a:rPr lang="en-US" dirty="0" err="1"/>
              <a:t>possibilidades</a:t>
            </a:r>
            <a:r>
              <a:rPr lang="en-US" dirty="0">
                <a:effectLst/>
              </a:rPr>
              <a:t>. </a:t>
            </a:r>
            <a:r>
              <a:rPr lang="en-US" dirty="0" err="1">
                <a:effectLst/>
              </a:rPr>
              <a:t>Isto</a:t>
            </a:r>
            <a:r>
              <a:rPr lang="en-US" dirty="0">
                <a:effectLst/>
              </a:rPr>
              <a:t> </a:t>
            </a:r>
            <a:r>
              <a:rPr lang="en-US" dirty="0" err="1">
                <a:effectLst/>
              </a:rPr>
              <a:t>pode</a:t>
            </a:r>
            <a:r>
              <a:rPr lang="en-US" dirty="0">
                <a:effectLst/>
              </a:rPr>
              <a:t> </a:t>
            </a:r>
            <a:r>
              <a:rPr lang="en-US" dirty="0" err="1"/>
              <a:t>representar</a:t>
            </a:r>
            <a:r>
              <a:rPr lang="en-US" dirty="0"/>
              <a:t> um </a:t>
            </a:r>
            <a:r>
              <a:rPr lang="en-US" dirty="0" err="1"/>
              <a:t>erro</a:t>
            </a:r>
            <a:r>
              <a:rPr lang="en-US" dirty="0"/>
              <a:t> de </a:t>
            </a:r>
            <a:r>
              <a:rPr lang="en-US" dirty="0" err="1"/>
              <a:t>introdução</a:t>
            </a:r>
            <a:r>
              <a:rPr lang="en-US" dirty="0"/>
              <a:t> de dados na </a:t>
            </a:r>
            <a:r>
              <a:rPr lang="en-US" dirty="0" err="1"/>
              <a:t>lista</a:t>
            </a:r>
            <a:r>
              <a:rPr lang="en-US" dirty="0"/>
              <a:t> de </a:t>
            </a:r>
            <a:r>
              <a:rPr lang="en-US" dirty="0" err="1"/>
              <a:t>linhas</a:t>
            </a:r>
            <a:r>
              <a:rPr lang="en-US" dirty="0"/>
              <a:t>. Em </a:t>
            </a:r>
            <a:r>
              <a:rPr lang="en-US" dirty="0" err="1"/>
              <a:t>alternativa</a:t>
            </a:r>
            <a:r>
              <a:rPr lang="en-US" dirty="0"/>
              <a:t>, </a:t>
            </a:r>
            <a:r>
              <a:rPr lang="en-US" dirty="0" err="1"/>
              <a:t>talvez</a:t>
            </a:r>
            <a:r>
              <a:rPr lang="en-US" dirty="0"/>
              <a:t> </a:t>
            </a:r>
            <a:r>
              <a:rPr lang="en-US" dirty="0" err="1"/>
              <a:t>este</a:t>
            </a:r>
            <a:r>
              <a:rPr lang="en-US" dirty="0"/>
              <a:t> </a:t>
            </a:r>
            <a:r>
              <a:rPr lang="en-US" dirty="0" err="1"/>
              <a:t>doente</a:t>
            </a:r>
            <a:r>
              <a:rPr lang="en-US" dirty="0"/>
              <a:t> </a:t>
            </a:r>
            <a:r>
              <a:rPr lang="en-US" dirty="0" err="1">
                <a:effectLst/>
              </a:rPr>
              <a:t>tenha</a:t>
            </a:r>
            <a:r>
              <a:rPr lang="en-US" dirty="0">
                <a:effectLst/>
              </a:rPr>
              <a:t> </a:t>
            </a:r>
            <a:r>
              <a:rPr lang="en-US" dirty="0" err="1">
                <a:effectLst/>
              </a:rPr>
              <a:t>recebido</a:t>
            </a:r>
            <a:r>
              <a:rPr lang="en-US" dirty="0">
                <a:effectLst/>
              </a:rPr>
              <a:t> </a:t>
            </a:r>
            <a:r>
              <a:rPr lang="en-US" dirty="0" err="1">
                <a:effectLst/>
              </a:rPr>
              <a:t>vários</a:t>
            </a:r>
            <a:r>
              <a:rPr lang="en-US" dirty="0">
                <a:effectLst/>
              </a:rPr>
              <a:t> testes RT-PCR, dos quais </a:t>
            </a:r>
            <a:r>
              <a:rPr lang="en-US" dirty="0" err="1"/>
              <a:t>pelo</a:t>
            </a:r>
            <a:r>
              <a:rPr lang="en-US" dirty="0"/>
              <a:t> </a:t>
            </a:r>
            <a:r>
              <a:rPr lang="en-US" dirty="0" err="1"/>
              <a:t>menos</a:t>
            </a:r>
            <a:r>
              <a:rPr lang="en-US" dirty="0"/>
              <a:t> </a:t>
            </a:r>
            <a:r>
              <a:rPr lang="en-US" dirty="0">
                <a:effectLst/>
              </a:rPr>
              <a:t>um </a:t>
            </a:r>
            <a:r>
              <a:rPr lang="en-US" dirty="0" err="1"/>
              <a:t>foi</a:t>
            </a:r>
            <a:r>
              <a:rPr lang="en-US" dirty="0"/>
              <a:t> </a:t>
            </a:r>
            <a:r>
              <a:rPr lang="en-US" dirty="0" err="1">
                <a:effectLst/>
              </a:rPr>
              <a:t>positivo</a:t>
            </a:r>
            <a:r>
              <a:rPr lang="en-US" dirty="0">
                <a:effectLst/>
              </a:rPr>
              <a:t>. </a:t>
            </a:r>
            <a:r>
              <a:rPr lang="en-US" dirty="0" err="1">
                <a:effectLst/>
              </a:rPr>
              <a:t>Nesse</a:t>
            </a:r>
            <a:r>
              <a:rPr lang="en-US" dirty="0">
                <a:effectLst/>
              </a:rPr>
              <a:t> </a:t>
            </a:r>
            <a:r>
              <a:rPr lang="en-US" dirty="0" err="1">
                <a:effectLst/>
              </a:rPr>
              <a:t>caso</a:t>
            </a:r>
            <a:r>
              <a:rPr lang="en-US" dirty="0">
                <a:effectLst/>
              </a:rPr>
              <a:t>, </a:t>
            </a:r>
            <a:r>
              <a:rPr lang="en-US" dirty="0" err="1">
                <a:effectLst/>
              </a:rPr>
              <a:t>esta</a:t>
            </a:r>
            <a:r>
              <a:rPr lang="en-US" dirty="0">
                <a:effectLst/>
              </a:rPr>
              <a:t> </a:t>
            </a:r>
            <a:r>
              <a:rPr lang="en-US" dirty="0" err="1">
                <a:effectLst/>
              </a:rPr>
              <a:t>pessoa</a:t>
            </a:r>
            <a:r>
              <a:rPr lang="en-US" dirty="0">
                <a:effectLst/>
              </a:rPr>
              <a:t> seria um </a:t>
            </a:r>
            <a:r>
              <a:rPr lang="en-US" dirty="0" err="1">
                <a:effectLst/>
              </a:rPr>
              <a:t>caso</a:t>
            </a:r>
            <a:r>
              <a:rPr lang="en-US" dirty="0">
                <a:effectLst/>
              </a:rPr>
              <a:t> </a:t>
            </a:r>
            <a:r>
              <a:rPr lang="en-US" dirty="0" err="1">
                <a:effectLst/>
              </a:rPr>
              <a:t>confirmado</a:t>
            </a:r>
            <a:r>
              <a:rPr lang="en-US" dirty="0">
                <a:effectLst/>
              </a:rPr>
              <a:t> </a:t>
            </a:r>
            <a:r>
              <a:rPr lang="en-US" dirty="0" err="1">
                <a:effectLst/>
              </a:rPr>
              <a:t>porque</a:t>
            </a:r>
            <a:r>
              <a:rPr lang="en-US" dirty="0">
                <a:effectLst/>
              </a:rPr>
              <a:t> </a:t>
            </a:r>
            <a:r>
              <a:rPr lang="en-US" dirty="0" err="1">
                <a:effectLst/>
              </a:rPr>
              <a:t>tinha</a:t>
            </a:r>
            <a:r>
              <a:rPr lang="en-US" dirty="0">
                <a:effectLst/>
              </a:rPr>
              <a:t> </a:t>
            </a:r>
            <a:r>
              <a:rPr lang="en-US" dirty="0" err="1">
                <a:effectLst/>
              </a:rPr>
              <a:t>pelo</a:t>
            </a:r>
            <a:r>
              <a:rPr lang="en-US" dirty="0">
                <a:effectLst/>
              </a:rPr>
              <a:t> </a:t>
            </a:r>
            <a:r>
              <a:rPr lang="en-US" dirty="0" err="1">
                <a:effectLst/>
              </a:rPr>
              <a:t>menos</a:t>
            </a:r>
            <a:r>
              <a:rPr lang="en-US" dirty="0">
                <a:effectLst/>
              </a:rPr>
              <a:t> um </a:t>
            </a:r>
            <a:r>
              <a:rPr lang="en-US" dirty="0" err="1">
                <a:effectLst/>
              </a:rPr>
              <a:t>resultado</a:t>
            </a:r>
            <a:r>
              <a:rPr lang="en-US" dirty="0">
                <a:effectLst/>
              </a:rPr>
              <a:t> </a:t>
            </a:r>
            <a:r>
              <a:rPr lang="en-US" dirty="0" err="1">
                <a:effectLst/>
              </a:rPr>
              <a:t>positivo</a:t>
            </a:r>
            <a:r>
              <a:rPr lang="en-US" dirty="0">
                <a:effectLst/>
              </a:rPr>
              <a:t>, </a:t>
            </a:r>
            <a:r>
              <a:rPr lang="en-US" dirty="0" err="1">
                <a:effectLst/>
              </a:rPr>
              <a:t>mesmo</a:t>
            </a:r>
            <a:r>
              <a:rPr lang="en-US" dirty="0">
                <a:effectLst/>
              </a:rPr>
              <a:t> que </a:t>
            </a:r>
            <a:r>
              <a:rPr lang="en-US" dirty="0" err="1"/>
              <a:t>os</a:t>
            </a:r>
            <a:r>
              <a:rPr lang="en-US" dirty="0"/>
              <a:t> </a:t>
            </a:r>
            <a:r>
              <a:rPr lang="en-US" dirty="0" err="1">
                <a:effectLst/>
              </a:rPr>
              <a:t>resultados</a:t>
            </a:r>
            <a:r>
              <a:rPr lang="en-US" dirty="0">
                <a:effectLst/>
              </a:rPr>
              <a:t> RT-PCR </a:t>
            </a:r>
            <a:r>
              <a:rPr lang="en-US" dirty="0" err="1"/>
              <a:t>registados</a:t>
            </a:r>
            <a:r>
              <a:rPr lang="en-US" dirty="0"/>
              <a:t> </a:t>
            </a:r>
            <a:r>
              <a:rPr lang="en-US" dirty="0" err="1">
                <a:effectLst/>
              </a:rPr>
              <a:t>fossem</a:t>
            </a:r>
            <a:r>
              <a:rPr lang="en-US" dirty="0">
                <a:effectLst/>
              </a:rPr>
              <a:t> </a:t>
            </a:r>
            <a:r>
              <a:rPr lang="en-US" dirty="0" err="1">
                <a:effectLst/>
              </a:rPr>
              <a:t>negativos</a:t>
            </a:r>
            <a:r>
              <a:rPr lang="en-US" dirty="0">
                <a:effectLst/>
              </a:rPr>
              <a:t>. </a:t>
            </a:r>
            <a:r>
              <a:rPr lang="en-US" dirty="0" err="1">
                <a:effectLst/>
              </a:rPr>
              <a:t>Analisar</a:t>
            </a:r>
            <a:r>
              <a:rPr lang="en-US" dirty="0">
                <a:effectLst/>
              </a:rPr>
              <a:t> </a:t>
            </a:r>
            <a:r>
              <a:rPr lang="en-US" dirty="0" err="1"/>
              <a:t>os</a:t>
            </a:r>
            <a:r>
              <a:rPr lang="en-US" dirty="0"/>
              <a:t> dados de </a:t>
            </a:r>
            <a:r>
              <a:rPr lang="en-US" dirty="0" err="1"/>
              <a:t>origem</a:t>
            </a:r>
            <a:r>
              <a:rPr lang="en-US" dirty="0"/>
              <a:t> (</a:t>
            </a:r>
            <a:r>
              <a:rPr lang="en-US" dirty="0" err="1"/>
              <a:t>lista</a:t>
            </a:r>
            <a:r>
              <a:rPr lang="en-US" dirty="0"/>
              <a:t> de </a:t>
            </a:r>
            <a:r>
              <a:rPr lang="en-US" dirty="0" err="1"/>
              <a:t>linhas</a:t>
            </a:r>
            <a:r>
              <a:rPr lang="en-US" dirty="0"/>
              <a:t>) </a:t>
            </a:r>
            <a:r>
              <a:rPr lang="en-US" dirty="0">
                <a:effectLst/>
              </a:rPr>
              <a:t>que </a:t>
            </a:r>
            <a:r>
              <a:rPr lang="en-US" dirty="0" err="1">
                <a:effectLst/>
              </a:rPr>
              <a:t>geraram</a:t>
            </a:r>
            <a:r>
              <a:rPr lang="en-US" dirty="0">
                <a:effectLst/>
              </a:rPr>
              <a:t> </a:t>
            </a:r>
            <a:r>
              <a:rPr lang="en-US" dirty="0" err="1">
                <a:effectLst/>
              </a:rPr>
              <a:t>esta</a:t>
            </a:r>
            <a:r>
              <a:rPr lang="en-US" dirty="0">
                <a:effectLst/>
              </a:rPr>
              <a:t> </a:t>
            </a:r>
            <a:r>
              <a:rPr lang="en-US" dirty="0" err="1">
                <a:effectLst/>
              </a:rPr>
              <a:t>tabela</a:t>
            </a:r>
            <a:r>
              <a:rPr lang="en-US" dirty="0">
                <a:effectLst/>
              </a:rPr>
              <a:t> 2x2 e </a:t>
            </a:r>
            <a:r>
              <a:rPr lang="en-US" dirty="0" err="1">
                <a:effectLst/>
              </a:rPr>
              <a:t>os</a:t>
            </a:r>
            <a:r>
              <a:rPr lang="en-US" dirty="0">
                <a:effectLst/>
              </a:rPr>
              <a:t> dados </a:t>
            </a:r>
            <a:r>
              <a:rPr lang="en-US" dirty="0" err="1">
                <a:effectLst/>
              </a:rPr>
              <a:t>em</a:t>
            </a:r>
            <a:r>
              <a:rPr lang="en-US" dirty="0">
                <a:effectLst/>
              </a:rPr>
              <a:t> </a:t>
            </a:r>
            <a:r>
              <a:rPr lang="en-US" dirty="0" err="1">
                <a:effectLst/>
              </a:rPr>
              <a:t>bruto</a:t>
            </a:r>
            <a:r>
              <a:rPr lang="en-US" dirty="0">
                <a:effectLst/>
              </a:rPr>
              <a:t> no </a:t>
            </a:r>
            <a:r>
              <a:rPr lang="en-US" dirty="0" err="1">
                <a:effectLst/>
              </a:rPr>
              <a:t>formulário</a:t>
            </a:r>
            <a:r>
              <a:rPr lang="en-US" dirty="0">
                <a:effectLst/>
              </a:rPr>
              <a:t> de </a:t>
            </a:r>
            <a:r>
              <a:rPr lang="en-US" dirty="0" err="1">
                <a:effectLst/>
              </a:rPr>
              <a:t>notificação</a:t>
            </a:r>
            <a:r>
              <a:rPr lang="en-US" dirty="0">
                <a:effectLst/>
              </a:rPr>
              <a:t> de </a:t>
            </a:r>
            <a:r>
              <a:rPr lang="en-US" dirty="0" err="1">
                <a:effectLst/>
              </a:rPr>
              <a:t>casos</a:t>
            </a:r>
            <a:r>
              <a:rPr lang="en-US" dirty="0">
                <a:effectLst/>
              </a:rPr>
              <a:t> </a:t>
            </a:r>
            <a:r>
              <a:rPr lang="en-US" dirty="0" err="1">
                <a:effectLst/>
              </a:rPr>
              <a:t>pode</a:t>
            </a:r>
            <a:r>
              <a:rPr lang="en-US" dirty="0">
                <a:effectLst/>
              </a:rPr>
              <a:t> </a:t>
            </a:r>
            <a:r>
              <a:rPr lang="en-US" dirty="0" err="1">
                <a:effectLst/>
              </a:rPr>
              <a:t>ajudá</a:t>
            </a:r>
            <a:r>
              <a:rPr lang="en-US" dirty="0">
                <a:effectLst/>
              </a:rPr>
              <a:t>-lo a </a:t>
            </a:r>
            <a:r>
              <a:rPr lang="en-US" dirty="0" err="1">
                <a:effectLst/>
              </a:rPr>
              <a:t>identificar</a:t>
            </a:r>
            <a:r>
              <a:rPr lang="en-US" dirty="0">
                <a:effectLst/>
              </a:rPr>
              <a:t> e </a:t>
            </a:r>
            <a:r>
              <a:rPr lang="en-US" dirty="0" err="1">
                <a:effectLst/>
              </a:rPr>
              <a:t>corrigir</a:t>
            </a:r>
            <a:r>
              <a:rPr lang="en-US" dirty="0">
                <a:effectLst/>
              </a:rPr>
              <a:t> o </a:t>
            </a:r>
            <a:r>
              <a:rPr lang="en-US" dirty="0" err="1">
                <a:effectLst/>
              </a:rPr>
              <a:t>problema</a:t>
            </a:r>
            <a:r>
              <a:rPr lang="en-US" dirty="0">
                <a:effectLst/>
              </a:rPr>
              <a:t> de </a:t>
            </a:r>
            <a:r>
              <a:rPr lang="en-US" dirty="0" err="1">
                <a:effectLst/>
              </a:rPr>
              <a:t>qualidade</a:t>
            </a:r>
            <a:r>
              <a:rPr lang="en-US" dirty="0">
                <a:effectLst/>
              </a:rPr>
              <a:t> dos dados.</a:t>
            </a:r>
            <a:endParaRPr lang="en-US" dirty="0"/>
          </a:p>
          <a:p>
            <a:pPr marL="0" marR="0">
              <a:spcBef>
                <a:spcPts val="0"/>
              </a:spcBef>
              <a:spcAft>
                <a:spcPts val="0"/>
              </a:spcAft>
            </a:pPr>
            <a:r>
              <a:rPr lang="en-US" sz="1800" dirty="0">
                <a:effectLst/>
                <a:latin typeface="Arial"/>
                <a:ea typeface="Arial" panose="020B0604020202020204" pitchFamily="34" charset="0"/>
                <a:cs typeface="Arial"/>
              </a:rPr>
              <a:t> </a:t>
            </a:r>
            <a:endParaRPr lang="en-US" dirty="0">
              <a:latin typeface="Arial"/>
              <a:cs typeface="Arial"/>
            </a:endParaRP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65</a:t>
            </a:fld>
            <a:endParaRPr lang="en-US" altLang="en-US"/>
          </a:p>
        </p:txBody>
      </p:sp>
    </p:spTree>
    <p:extLst>
      <p:ext uri="{BB962C8B-B14F-4D97-AF65-F5344CB8AC3E}">
        <p14:creationId xmlns:p14="http://schemas.microsoft.com/office/powerpoint/2010/main" val="4285942403"/>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b="1" dirty="0"/>
              <a:t>Notas do </a:t>
            </a:r>
            <a:r>
              <a:rPr lang="en-US" sz="1200" b="1" dirty="0" err="1"/>
              <a:t>instrutor</a:t>
            </a:r>
            <a:r>
              <a:rPr lang="en-US" sz="1200" b="1" dirty="0"/>
              <a:t>:</a:t>
            </a:r>
          </a:p>
          <a:p>
            <a:pPr lvl="0"/>
            <a:endParaRPr lang="en-US" sz="1200" b="1"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i="0" u="sng" dirty="0">
                <a:latin typeface="Arial" panose="020B0604020202020204" pitchFamily="34" charset="0"/>
                <a:cs typeface="Arial" panose="020B0604020202020204" pitchFamily="34" charset="0"/>
              </a:rPr>
              <a:t>Diga:</a:t>
            </a:r>
            <a:r>
              <a:rPr lang="en-US" sz="1200" b="1" i="0" u="none" dirty="0">
                <a:latin typeface="Arial" panose="020B0604020202020204" pitchFamily="34" charset="0"/>
                <a:cs typeface="Arial" panose="020B0604020202020204" pitchFamily="34" charset="0"/>
              </a:rPr>
              <a:t> </a:t>
            </a:r>
            <a:r>
              <a:rPr lang="en-US" sz="1200" b="0" i="0" u="none" dirty="0">
                <a:latin typeface="Arial" panose="020B0604020202020204" pitchFamily="34" charset="0"/>
                <a:cs typeface="Arial" panose="020B0604020202020204" pitchFamily="34" charset="0"/>
              </a:rPr>
              <a:t>Que </a:t>
            </a:r>
            <a:r>
              <a:rPr lang="en-US" sz="1200" b="0" i="0" u="none" dirty="0" err="1">
                <a:latin typeface="Arial" panose="020B0604020202020204" pitchFamily="34" charset="0"/>
                <a:cs typeface="Arial" panose="020B0604020202020204" pitchFamily="34" charset="0"/>
              </a:rPr>
              <a:t>problemas</a:t>
            </a:r>
            <a:r>
              <a:rPr lang="en-US" sz="1200" b="0" i="0" u="none" dirty="0">
                <a:latin typeface="Arial" panose="020B0604020202020204" pitchFamily="34" charset="0"/>
                <a:cs typeface="Arial" panose="020B0604020202020204" pitchFamily="34" charset="0"/>
              </a:rPr>
              <a:t> de </a:t>
            </a:r>
            <a:r>
              <a:rPr lang="en-US" sz="1200" b="0" i="0" u="none" dirty="0" err="1">
                <a:latin typeface="Arial" panose="020B0604020202020204" pitchFamily="34" charset="0"/>
                <a:cs typeface="Arial" panose="020B0604020202020204" pitchFamily="34" charset="0"/>
              </a:rPr>
              <a:t>qualidade</a:t>
            </a:r>
            <a:r>
              <a:rPr lang="en-US" sz="1200" b="0" i="0" u="none" dirty="0">
                <a:latin typeface="Arial" panose="020B0604020202020204" pitchFamily="34" charset="0"/>
                <a:cs typeface="Arial" panose="020B0604020202020204" pitchFamily="34" charset="0"/>
              </a:rPr>
              <a:t> dos dados </a:t>
            </a:r>
            <a:r>
              <a:rPr lang="en-US" sz="1200" b="0" i="0" u="none" dirty="0" err="1">
                <a:latin typeface="Arial" panose="020B0604020202020204" pitchFamily="34" charset="0"/>
                <a:cs typeface="Arial" panose="020B0604020202020204" pitchFamily="34" charset="0"/>
              </a:rPr>
              <a:t>vê</a:t>
            </a:r>
            <a:r>
              <a:rPr lang="en-US" sz="1200" b="0" i="0" u="none" dirty="0">
                <a:latin typeface="Arial" panose="020B0604020202020204" pitchFamily="34" charset="0"/>
                <a:cs typeface="Arial" panose="020B0604020202020204" pitchFamily="34" charset="0"/>
              </a:rPr>
              <a:t> no Quadro 6? </a:t>
            </a:r>
            <a:r>
              <a:rPr lang="en-US" sz="1200" b="1" dirty="0">
                <a:effectLst/>
                <a:latin typeface="Arial" panose="020B0604020202020204" pitchFamily="34" charset="0"/>
                <a:ea typeface="MS Mincho" panose="02020609040205080304" pitchFamily="49" charset="-128"/>
              </a:rPr>
              <a:t>&lt;CLICAR&gt; </a:t>
            </a:r>
            <a:r>
              <a:rPr lang="en-US" sz="1200" dirty="0">
                <a:effectLst/>
                <a:latin typeface="Arial" panose="020B0604020202020204" pitchFamily="34" charset="0"/>
                <a:ea typeface="MS Mincho" panose="02020609040205080304" pitchFamily="49" charset="-128"/>
              </a:rPr>
              <a:t>para o </a:t>
            </a:r>
            <a:r>
              <a:rPr lang="en-US" sz="1200" dirty="0" err="1">
                <a:effectLst/>
                <a:latin typeface="Arial" panose="020B0604020202020204" pitchFamily="34" charset="0"/>
                <a:ea typeface="MS Mincho" panose="02020609040205080304" pitchFamily="49" charset="-128"/>
              </a:rPr>
              <a:t>diapositivo</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seguinte</a:t>
            </a:r>
            <a:r>
              <a:rPr lang="en-US" sz="1200" dirty="0">
                <a:effectLst/>
                <a:latin typeface="Arial" panose="020B0604020202020204" pitchFamily="34" charset="0"/>
                <a:ea typeface="MS Mincho" panose="02020609040205080304" pitchFamily="49" charset="-128"/>
              </a:rPr>
              <a:t> (</a:t>
            </a:r>
            <a:r>
              <a:rPr lang="en-US" sz="1200" b="1" dirty="0">
                <a:effectLst/>
                <a:latin typeface="Arial" panose="020B0604020202020204" pitchFamily="34" charset="0"/>
                <a:ea typeface="MS Mincho" panose="02020609040205080304" pitchFamily="49" charset="-128"/>
              </a:rPr>
              <a:t>Quadro 6</a:t>
            </a:r>
            <a:r>
              <a:rPr lang="en-US" sz="1200" dirty="0">
                <a:effectLst/>
                <a:latin typeface="Arial" panose="020B0604020202020204" pitchFamily="34" charset="0"/>
                <a:ea typeface="MS Mincho" panose="02020609040205080304" pitchFamily="49" charset="-128"/>
              </a:rPr>
              <a:t>).</a:t>
            </a:r>
          </a:p>
          <a:p>
            <a:pPr lvl="0"/>
            <a:endParaRPr lang="en-US" sz="1800" b="1"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66</a:t>
            </a:fld>
            <a:endParaRPr lang="en-US" altLang="en-US"/>
          </a:p>
        </p:txBody>
      </p:sp>
    </p:spTree>
    <p:extLst>
      <p:ext uri="{BB962C8B-B14F-4D97-AF65-F5344CB8AC3E}">
        <p14:creationId xmlns:p14="http://schemas.microsoft.com/office/powerpoint/2010/main" val="46321187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en-US" sz="1200" b="1" dirty="0"/>
              <a:t>Notas do </a:t>
            </a:r>
            <a:r>
              <a:rPr lang="en-US" sz="1200" b="1" dirty="0" err="1"/>
              <a:t>instrutor</a:t>
            </a:r>
            <a:r>
              <a:rPr lang="en-US" sz="1200" b="1" dirty="0"/>
              <a:t>: </a:t>
            </a:r>
          </a:p>
          <a:p>
            <a:endParaRPr lang="en-US" sz="1200" dirty="0"/>
          </a:p>
          <a:p>
            <a:pPr marL="171450" indent="-171450">
              <a:buFont typeface="Wingdings" panose="05000000000000000000" pitchFamily="2" charset="2"/>
              <a:buChar char="v"/>
            </a:pPr>
            <a:r>
              <a:rPr lang="en-US" sz="1200" b="1" i="1" dirty="0" err="1"/>
              <a:t>Solicite</a:t>
            </a:r>
            <a:r>
              <a:rPr lang="en-US" sz="1200" b="1" i="1" dirty="0"/>
              <a:t> </a:t>
            </a:r>
            <a:r>
              <a:rPr lang="en-US" sz="1200" b="1" i="1" dirty="0" err="1"/>
              <a:t>algumas</a:t>
            </a:r>
            <a:r>
              <a:rPr lang="en-US" sz="1200" b="1" i="1" dirty="0"/>
              <a:t> </a:t>
            </a:r>
            <a:r>
              <a:rPr lang="en-US" sz="1200" b="1" i="1" dirty="0" err="1"/>
              <a:t>respostas</a:t>
            </a:r>
            <a:r>
              <a:rPr lang="en-US" sz="1200" b="1" i="1" dirty="0"/>
              <a:t> </a:t>
            </a:r>
            <a:r>
              <a:rPr lang="en-US" sz="1200" b="1" i="1" dirty="0" err="1"/>
              <a:t>aos</a:t>
            </a:r>
            <a:r>
              <a:rPr lang="en-US" sz="1200" b="1" i="1" dirty="0"/>
              <a:t> </a:t>
            </a:r>
            <a:r>
              <a:rPr lang="en-US" sz="1200" b="1" i="1" dirty="0" err="1"/>
              <a:t>participantes</a:t>
            </a:r>
            <a:r>
              <a:rPr lang="en-US" sz="1200" b="1" i="1" dirty="0"/>
              <a:t>. &lt;CLICAR&gt; para o </a:t>
            </a:r>
            <a:r>
              <a:rPr lang="en-US" sz="1200" b="1" i="1" dirty="0" err="1"/>
              <a:t>diapositivo</a:t>
            </a:r>
            <a:r>
              <a:rPr lang="en-US" sz="1200" b="1" i="1" dirty="0"/>
              <a:t> </a:t>
            </a:r>
            <a:r>
              <a:rPr lang="en-US" sz="1200" b="1" i="1" dirty="0" err="1"/>
              <a:t>seguinte</a:t>
            </a:r>
            <a:r>
              <a:rPr lang="en-US" sz="1200" b="1" i="1" dirty="0"/>
              <a:t> com a </a:t>
            </a:r>
            <a:r>
              <a:rPr lang="en-US" sz="1200" b="1" i="1" dirty="0" err="1"/>
              <a:t>resposta</a:t>
            </a:r>
            <a:r>
              <a:rPr lang="en-US" sz="1200" b="1" i="1" dirty="0"/>
              <a:t>.</a:t>
            </a:r>
          </a:p>
          <a:p>
            <a:endParaRPr lang="en-US" sz="4400" b="1" dirty="0"/>
          </a:p>
          <a:p>
            <a:endParaRPr lang="en-US" sz="2800" b="1" dirty="0"/>
          </a:p>
          <a:p>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67</a:t>
            </a:fld>
            <a:endParaRPr lang="en-US" altLang="en-US"/>
          </a:p>
        </p:txBody>
      </p:sp>
    </p:spTree>
    <p:extLst>
      <p:ext uri="{BB962C8B-B14F-4D97-AF65-F5344CB8AC3E}">
        <p14:creationId xmlns:p14="http://schemas.microsoft.com/office/powerpoint/2010/main" val="1519594607"/>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788670" marR="0" indent="-788670">
              <a:spcBef>
                <a:spcPts val="0"/>
              </a:spcBef>
              <a:spcAft>
                <a:spcPts val="0"/>
              </a:spcAft>
              <a:tabLst>
                <a:tab pos="2743200" algn="ctr"/>
                <a:tab pos="5486400" algn="r"/>
                <a:tab pos="788670" algn="l"/>
              </a:tabLst>
            </a:pPr>
            <a:r>
              <a:rPr lang="en-US" sz="1200" b="1" i="0" u="none" dirty="0">
                <a:effectLst/>
                <a:latin typeface="Arial" panose="020B0604020202020204" pitchFamily="34" charset="0"/>
                <a:ea typeface="MS Mincho" panose="02020609040205080304" pitchFamily="49" charset="-128"/>
              </a:rPr>
              <a:t>Notas do </a:t>
            </a:r>
            <a:r>
              <a:rPr lang="en-US" sz="1200" b="1" i="0" u="none" dirty="0" err="1">
                <a:effectLst/>
                <a:latin typeface="Arial" panose="020B0604020202020204" pitchFamily="34" charset="0"/>
                <a:ea typeface="MS Mincho" panose="02020609040205080304" pitchFamily="49" charset="-128"/>
              </a:rPr>
              <a:t>instrutor</a:t>
            </a:r>
            <a:r>
              <a:rPr lang="en-US" sz="1200" b="1" i="0" u="none" dirty="0">
                <a:effectLst/>
                <a:latin typeface="Arial" panose="020B0604020202020204" pitchFamily="34" charset="0"/>
                <a:ea typeface="MS Mincho" panose="02020609040205080304" pitchFamily="49" charset="-128"/>
              </a:rPr>
              <a:t>:</a:t>
            </a:r>
          </a:p>
          <a:p>
            <a:pPr marL="788670" marR="0" indent="-788670">
              <a:spcBef>
                <a:spcPts val="0"/>
              </a:spcBef>
              <a:spcAft>
                <a:spcPts val="0"/>
              </a:spcAft>
              <a:tabLst>
                <a:tab pos="2743200" algn="ctr"/>
                <a:tab pos="5486400" algn="r"/>
                <a:tab pos="788670" algn="l"/>
              </a:tabLst>
            </a:pPr>
            <a:endParaRPr lang="en-US" sz="1200" b="1" i="0" u="none" dirty="0">
              <a:effectLst/>
              <a:latin typeface="Arial" panose="020B0604020202020204" pitchFamily="34" charset="0"/>
              <a:ea typeface="MS Mincho" panose="02020609040205080304" pitchFamily="49" charset="-128"/>
            </a:endParaRPr>
          </a:p>
          <a:p>
            <a:pPr marL="171450" marR="0" indent="-171450">
              <a:spcBef>
                <a:spcPts val="0"/>
              </a:spcBef>
              <a:spcAft>
                <a:spcPts val="0"/>
              </a:spcAft>
              <a:buFont typeface="Wingdings" panose="05000000000000000000" pitchFamily="2" charset="2"/>
              <a:buChar char="§"/>
              <a:tabLst>
                <a:tab pos="2743200" algn="ctr"/>
                <a:tab pos="5486400" algn="r"/>
                <a:tab pos="788670" algn="l"/>
              </a:tabLst>
            </a:pPr>
            <a:r>
              <a:rPr lang="en-US" sz="1200" b="1" i="0" u="sng" dirty="0" err="1">
                <a:latin typeface="Arial" panose="020B0604020202020204" pitchFamily="34" charset="0"/>
                <a:cs typeface="Arial" panose="020B0604020202020204" pitchFamily="34" charset="0"/>
              </a:rPr>
              <a:t>Observação</a:t>
            </a:r>
            <a:r>
              <a:rPr lang="en-US" sz="1200" b="1" i="0" u="sng" dirty="0">
                <a:latin typeface="Arial" panose="020B0604020202020204" pitchFamily="34" charset="0"/>
                <a:cs typeface="Arial" panose="020B0604020202020204" pitchFamily="34" charset="0"/>
              </a:rPr>
              <a:t>:</a:t>
            </a:r>
            <a:r>
              <a:rPr lang="en-US" sz="1200" b="1" i="0" u="none" dirty="0">
                <a:latin typeface="Arial" panose="020B0604020202020204" pitchFamily="34" charset="0"/>
                <a:cs typeface="Arial" panose="020B0604020202020204" pitchFamily="34" charset="0"/>
              </a:rPr>
              <a:t> </a:t>
            </a:r>
            <a:r>
              <a:rPr lang="en-US" sz="1200" i="0" dirty="0">
                <a:effectLst/>
                <a:latin typeface="Arial" panose="020B0604020202020204" pitchFamily="34" charset="0"/>
                <a:ea typeface="MS Mincho" panose="02020609040205080304" pitchFamily="49" charset="-128"/>
              </a:rPr>
              <a:t>O </a:t>
            </a:r>
            <a:r>
              <a:rPr lang="en-US" sz="1200" i="0" dirty="0" err="1">
                <a:effectLst/>
                <a:latin typeface="Arial" panose="020B0604020202020204" pitchFamily="34" charset="0"/>
                <a:ea typeface="MS Mincho" panose="02020609040205080304" pitchFamily="49" charset="-128"/>
              </a:rPr>
              <a:t>registo</a:t>
            </a:r>
            <a:r>
              <a:rPr lang="en-US" sz="1200" i="0" dirty="0">
                <a:effectLst/>
                <a:latin typeface="Arial" panose="020B0604020202020204" pitchFamily="34" charset="0"/>
                <a:ea typeface="MS Mincho" panose="02020609040205080304" pitchFamily="49" charset="-128"/>
              </a:rPr>
              <a:t> 2024-01 </a:t>
            </a:r>
            <a:r>
              <a:rPr lang="en-US" sz="1200" i="0" dirty="0" err="1">
                <a:effectLst/>
                <a:latin typeface="Arial" panose="020B0604020202020204" pitchFamily="34" charset="0"/>
                <a:ea typeface="MS Mincho" panose="02020609040205080304" pitchFamily="49" charset="-128"/>
              </a:rPr>
              <a:t>está</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incorreto</a:t>
            </a:r>
            <a:r>
              <a:rPr lang="en-US" sz="1200" i="0" dirty="0">
                <a:effectLst/>
                <a:latin typeface="Arial" panose="020B0604020202020204" pitchFamily="34" charset="0"/>
                <a:ea typeface="MS Mincho" panose="02020609040205080304" pitchFamily="49" charset="-128"/>
              </a:rPr>
              <a:t>, uma </a:t>
            </a:r>
            <a:r>
              <a:rPr lang="en-US" sz="1200" i="0" dirty="0" err="1">
                <a:effectLst/>
                <a:latin typeface="Arial" panose="020B0604020202020204" pitchFamily="34" charset="0"/>
                <a:ea typeface="MS Mincho" panose="02020609040205080304" pitchFamily="49" charset="-128"/>
              </a:rPr>
              <a:t>vez</a:t>
            </a:r>
            <a:r>
              <a:rPr lang="en-US" sz="1200" i="0" dirty="0">
                <a:effectLst/>
                <a:latin typeface="Arial" panose="020B0604020202020204" pitchFamily="34" charset="0"/>
                <a:ea typeface="MS Mincho" panose="02020609040205080304" pitchFamily="49" charset="-128"/>
              </a:rPr>
              <a:t> que a data de </a:t>
            </a:r>
            <a:r>
              <a:rPr lang="en-US" sz="1200" i="0" dirty="0" err="1">
                <a:effectLst/>
                <a:latin typeface="Arial" panose="020B0604020202020204" pitchFamily="34" charset="0"/>
                <a:ea typeface="MS Mincho" panose="02020609040205080304" pitchFamily="49" charset="-128"/>
              </a:rPr>
              <a:t>início</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não</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pode</a:t>
            </a:r>
            <a:r>
              <a:rPr lang="en-US" sz="1200" i="0" dirty="0">
                <a:effectLst/>
                <a:latin typeface="Arial" panose="020B0604020202020204" pitchFamily="34" charset="0"/>
                <a:ea typeface="MS Mincho" panose="02020609040205080304" pitchFamily="49" charset="-128"/>
              </a:rPr>
              <a:t> ser anterior a 2024.  </a:t>
            </a:r>
            <a:r>
              <a:rPr lang="en-US" sz="1200" i="0" dirty="0" err="1">
                <a:effectLst/>
                <a:latin typeface="Arial" panose="020B0604020202020204" pitchFamily="34" charset="0"/>
                <a:ea typeface="MS Mincho" panose="02020609040205080304" pitchFamily="49" charset="-128"/>
              </a:rPr>
              <a:t>Apenas</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os</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casos</a:t>
            </a:r>
            <a:r>
              <a:rPr lang="en-US" sz="1200" i="0" dirty="0">
                <a:effectLst/>
                <a:latin typeface="Arial" panose="020B0604020202020204" pitchFamily="34" charset="0"/>
                <a:ea typeface="MS Mincho" panose="02020609040205080304" pitchFamily="49" charset="-128"/>
              </a:rPr>
              <a:t> com uma data de </a:t>
            </a:r>
            <a:r>
              <a:rPr lang="en-US" sz="1200" i="0" dirty="0" err="1">
                <a:effectLst/>
                <a:latin typeface="Arial" panose="020B0604020202020204" pitchFamily="34" charset="0"/>
                <a:ea typeface="MS Mincho" panose="02020609040205080304" pitchFamily="49" charset="-128"/>
              </a:rPr>
              <a:t>início</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em</a:t>
            </a:r>
            <a:r>
              <a:rPr lang="en-US" sz="1200" i="0" dirty="0">
                <a:effectLst/>
                <a:latin typeface="Arial" panose="020B0604020202020204" pitchFamily="34" charset="0"/>
                <a:ea typeface="MS Mincho" panose="02020609040205080304" pitchFamily="49" charset="-128"/>
              </a:rPr>
              <a:t> 2024 </a:t>
            </a:r>
            <a:r>
              <a:rPr lang="en-US" sz="1200" i="0" dirty="0" err="1">
                <a:effectLst/>
                <a:latin typeface="Arial" panose="020B0604020202020204" pitchFamily="34" charset="0"/>
                <a:ea typeface="MS Mincho" panose="02020609040205080304" pitchFamily="49" charset="-128"/>
              </a:rPr>
              <a:t>devem</a:t>
            </a:r>
            <a:r>
              <a:rPr lang="en-US" sz="1200" i="0" dirty="0">
                <a:effectLst/>
                <a:latin typeface="Arial" panose="020B0604020202020204" pitchFamily="34" charset="0"/>
                <a:ea typeface="MS Mincho" panose="02020609040205080304" pitchFamily="49" charset="-128"/>
              </a:rPr>
              <a:t> ser </a:t>
            </a:r>
            <a:r>
              <a:rPr lang="en-US" sz="1200" i="0" dirty="0" err="1">
                <a:effectLst/>
                <a:latin typeface="Arial" panose="020B0604020202020204" pitchFamily="34" charset="0"/>
                <a:ea typeface="MS Mincho" panose="02020609040205080304" pitchFamily="49" charset="-128"/>
              </a:rPr>
              <a:t>comunicados</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ao</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serviço</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distrital</a:t>
            </a:r>
            <a:r>
              <a:rPr lang="en-US" sz="1200" i="0" dirty="0">
                <a:effectLst/>
                <a:latin typeface="Arial" panose="020B0604020202020204" pitchFamily="34" charset="0"/>
                <a:ea typeface="MS Mincho" panose="02020609040205080304" pitchFamily="49" charset="-128"/>
              </a:rPr>
              <a:t> de </a:t>
            </a:r>
            <a:r>
              <a:rPr lang="en-US" sz="1200" i="0" dirty="0" err="1">
                <a:effectLst/>
                <a:latin typeface="Arial" panose="020B0604020202020204" pitchFamily="34" charset="0"/>
                <a:ea typeface="MS Mincho" panose="02020609040205080304" pitchFamily="49" charset="-128"/>
              </a:rPr>
              <a:t>saúde</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pública</a:t>
            </a:r>
            <a:r>
              <a:rPr lang="en-US" sz="1200" i="0" dirty="0">
                <a:effectLst/>
                <a:latin typeface="Arial" panose="020B0604020202020204" pitchFamily="34" charset="0"/>
                <a:ea typeface="MS Mincho" panose="02020609040205080304" pitchFamily="49" charset="-128"/>
              </a:rPr>
              <a:t>. O </a:t>
            </a:r>
            <a:r>
              <a:rPr lang="en-US" sz="1200" i="0" dirty="0" err="1">
                <a:effectLst/>
                <a:latin typeface="Arial" panose="020B0604020202020204" pitchFamily="34" charset="0"/>
                <a:ea typeface="MS Mincho" panose="02020609040205080304" pitchFamily="49" charset="-128"/>
              </a:rPr>
              <a:t>registo</a:t>
            </a:r>
            <a:r>
              <a:rPr lang="en-US" sz="1200" i="0" dirty="0">
                <a:effectLst/>
                <a:latin typeface="Arial" panose="020B0604020202020204" pitchFamily="34" charset="0"/>
                <a:ea typeface="MS Mincho" panose="02020609040205080304" pitchFamily="49" charset="-128"/>
              </a:rPr>
              <a:t> 2024-01 </a:t>
            </a:r>
            <a:r>
              <a:rPr lang="en-US" sz="1200" i="0" dirty="0" err="1">
                <a:effectLst/>
                <a:latin typeface="Arial" panose="020B0604020202020204" pitchFamily="34" charset="0"/>
                <a:ea typeface="MS Mincho" panose="02020609040205080304" pitchFamily="49" charset="-128"/>
              </a:rPr>
              <a:t>também</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está</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incorreto</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porque</a:t>
            </a:r>
            <a:r>
              <a:rPr lang="en-US" sz="1200" i="0" dirty="0">
                <a:effectLst/>
                <a:latin typeface="Arial" panose="020B0604020202020204" pitchFamily="34" charset="0"/>
                <a:ea typeface="MS Mincho" panose="02020609040205080304" pitchFamily="49" charset="-128"/>
              </a:rPr>
              <a:t> a data de </a:t>
            </a:r>
            <a:r>
              <a:rPr lang="en-US" sz="1200" i="0" dirty="0" err="1">
                <a:effectLst/>
                <a:latin typeface="Arial" panose="020B0604020202020204" pitchFamily="34" charset="0"/>
                <a:ea typeface="MS Mincho" panose="02020609040205080304" pitchFamily="49" charset="-128"/>
              </a:rPr>
              <a:t>início</a:t>
            </a:r>
            <a:r>
              <a:rPr lang="en-US" sz="1200" i="0" dirty="0">
                <a:effectLst/>
                <a:latin typeface="Arial" panose="020B0604020202020204" pitchFamily="34" charset="0"/>
                <a:ea typeface="MS Mincho" panose="02020609040205080304" pitchFamily="49" charset="-128"/>
              </a:rPr>
              <a:t> é anterior à data de </a:t>
            </a:r>
            <a:r>
              <a:rPr lang="en-US" sz="1200" i="0" dirty="0" err="1">
                <a:effectLst/>
                <a:latin typeface="Arial" panose="020B0604020202020204" pitchFamily="34" charset="0"/>
                <a:ea typeface="MS Mincho" panose="02020609040205080304" pitchFamily="49" charset="-128"/>
              </a:rPr>
              <a:t>nascimento</a:t>
            </a:r>
            <a:r>
              <a:rPr lang="en-US" sz="1200" i="0" dirty="0">
                <a:effectLst/>
                <a:latin typeface="Arial" panose="020B0604020202020204" pitchFamily="34" charset="0"/>
                <a:ea typeface="MS Mincho" panose="02020609040205080304" pitchFamily="49" charset="-128"/>
              </a:rPr>
              <a:t>. O </a:t>
            </a:r>
            <a:r>
              <a:rPr lang="en-US" sz="1200" i="0" dirty="0" err="1">
                <a:effectLst/>
                <a:latin typeface="Arial" panose="020B0604020202020204" pitchFamily="34" charset="0"/>
                <a:ea typeface="MS Mincho" panose="02020609040205080304" pitchFamily="49" charset="-128"/>
              </a:rPr>
              <a:t>registo</a:t>
            </a:r>
            <a:r>
              <a:rPr lang="en-US" sz="1200" i="0" dirty="0">
                <a:effectLst/>
                <a:latin typeface="Arial" panose="020B0604020202020204" pitchFamily="34" charset="0"/>
                <a:ea typeface="MS Mincho" panose="02020609040205080304" pitchFamily="49" charset="-128"/>
              </a:rPr>
              <a:t> 2024-03 </a:t>
            </a:r>
            <a:r>
              <a:rPr lang="en-US" sz="1200" i="0" dirty="0" err="1">
                <a:effectLst/>
                <a:latin typeface="Arial" panose="020B0604020202020204" pitchFamily="34" charset="0"/>
                <a:ea typeface="MS Mincho" panose="02020609040205080304" pitchFamily="49" charset="-128"/>
              </a:rPr>
              <a:t>está</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incorreto</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porque</a:t>
            </a:r>
            <a:r>
              <a:rPr lang="en-US" sz="1200" i="0" dirty="0">
                <a:effectLst/>
                <a:latin typeface="Arial" panose="020B0604020202020204" pitchFamily="34" charset="0"/>
                <a:ea typeface="MS Mincho" panose="02020609040205080304" pitchFamily="49" charset="-128"/>
              </a:rPr>
              <a:t> a data </a:t>
            </a:r>
            <a:r>
              <a:rPr lang="en-US" sz="1200" i="0" dirty="0" err="1">
                <a:effectLst/>
                <a:latin typeface="Arial" panose="020B0604020202020204" pitchFamily="34" charset="0"/>
                <a:ea typeface="MS Mincho" panose="02020609040205080304" pitchFamily="49" charset="-128"/>
              </a:rPr>
              <a:t>em</a:t>
            </a:r>
            <a:r>
              <a:rPr lang="en-US" sz="1200" i="0" dirty="0">
                <a:effectLst/>
                <a:latin typeface="Arial" panose="020B0604020202020204" pitchFamily="34" charset="0"/>
                <a:ea typeface="MS Mincho" panose="02020609040205080304" pitchFamily="49" charset="-128"/>
              </a:rPr>
              <a:t> que a </a:t>
            </a:r>
            <a:r>
              <a:rPr lang="en-US" sz="1200" i="0" dirty="0" err="1">
                <a:effectLst/>
                <a:latin typeface="Arial" panose="020B0604020202020204" pitchFamily="34" charset="0"/>
                <a:ea typeface="MS Mincho" panose="02020609040205080304" pitchFamily="49" charset="-128"/>
              </a:rPr>
              <a:t>primeira</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amostra</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foi</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recolhida</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não</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pode</a:t>
            </a:r>
            <a:r>
              <a:rPr lang="en-US" sz="1200" i="0" dirty="0">
                <a:effectLst/>
                <a:latin typeface="Arial" panose="020B0604020202020204" pitchFamily="34" charset="0"/>
                <a:ea typeface="MS Mincho" panose="02020609040205080304" pitchFamily="49" charset="-128"/>
              </a:rPr>
              <a:t> ser anterior à data de </a:t>
            </a:r>
            <a:r>
              <a:rPr lang="en-US" sz="1200" i="0" dirty="0" err="1">
                <a:effectLst/>
                <a:latin typeface="Arial" panose="020B0604020202020204" pitchFamily="34" charset="0"/>
                <a:ea typeface="MS Mincho" panose="02020609040205080304" pitchFamily="49" charset="-128"/>
              </a:rPr>
              <a:t>início</a:t>
            </a:r>
            <a:r>
              <a:rPr lang="en-US" sz="1200" i="0" dirty="0">
                <a:effectLst/>
                <a:latin typeface="Arial" panose="020B0604020202020204" pitchFamily="34" charset="0"/>
                <a:ea typeface="MS Mincho" panose="02020609040205080304" pitchFamily="49" charset="-128"/>
              </a:rPr>
              <a:t>. </a:t>
            </a:r>
            <a:r>
              <a:rPr lang="en-US" sz="1200" b="1" i="0" dirty="0">
                <a:effectLst/>
                <a:latin typeface="Arial" panose="020B0604020202020204" pitchFamily="34" charset="0"/>
                <a:ea typeface="MS Mincho" panose="02020609040205080304" pitchFamily="49" charset="-128"/>
              </a:rPr>
              <a:t>&lt;CLICAR&gt; </a:t>
            </a:r>
            <a:r>
              <a:rPr lang="en-US" sz="1200" i="1" dirty="0">
                <a:effectLst/>
                <a:latin typeface="Arial" panose="020B0604020202020204" pitchFamily="34" charset="0"/>
                <a:ea typeface="MS Mincho" panose="02020609040205080304" pitchFamily="49" charset="-128"/>
              </a:rPr>
              <a:t>para o </a:t>
            </a:r>
            <a:r>
              <a:rPr lang="en-US" sz="1200" i="1" dirty="0" err="1">
                <a:effectLst/>
                <a:latin typeface="Arial" panose="020B0604020202020204" pitchFamily="34" charset="0"/>
                <a:ea typeface="MS Mincho" panose="02020609040205080304" pitchFamily="49" charset="-128"/>
              </a:rPr>
              <a:t>diapositivo</a:t>
            </a:r>
            <a:r>
              <a:rPr lang="en-US" sz="1200" i="1" dirty="0">
                <a:effectLst/>
                <a:latin typeface="Arial" panose="020B0604020202020204" pitchFamily="34" charset="0"/>
                <a:ea typeface="MS Mincho" panose="02020609040205080304" pitchFamily="49" charset="-128"/>
              </a:rPr>
              <a:t> </a:t>
            </a:r>
            <a:r>
              <a:rPr lang="en-US" sz="1200" i="1" dirty="0" err="1">
                <a:effectLst/>
                <a:latin typeface="Arial" panose="020B0604020202020204" pitchFamily="34" charset="0"/>
                <a:ea typeface="MS Mincho" panose="02020609040205080304" pitchFamily="49" charset="-128"/>
              </a:rPr>
              <a:t>seguinte</a:t>
            </a:r>
            <a:r>
              <a:rPr lang="en-US" sz="1200" i="1" dirty="0">
                <a:effectLst/>
                <a:latin typeface="Arial" panose="020B0604020202020204" pitchFamily="34" charset="0"/>
                <a:ea typeface="MS Mincho" panose="02020609040205080304" pitchFamily="49" charset="-128"/>
              </a:rPr>
              <a:t> com a </a:t>
            </a:r>
            <a:r>
              <a:rPr lang="en-US" sz="1200" i="1" dirty="0" err="1">
                <a:effectLst/>
                <a:latin typeface="Arial" panose="020B0604020202020204" pitchFamily="34" charset="0"/>
                <a:ea typeface="MS Mincho" panose="02020609040205080304" pitchFamily="49" charset="-128"/>
              </a:rPr>
              <a:t>continuação</a:t>
            </a:r>
            <a:r>
              <a:rPr lang="en-US" sz="1200" i="1" dirty="0">
                <a:effectLst/>
                <a:latin typeface="Arial" panose="020B0604020202020204" pitchFamily="34" charset="0"/>
                <a:ea typeface="MS Mincho" panose="02020609040205080304" pitchFamily="49" charset="-128"/>
              </a:rPr>
              <a:t> da </a:t>
            </a:r>
            <a:r>
              <a:rPr lang="en-US" sz="1200" i="1" dirty="0" err="1">
                <a:effectLst/>
                <a:latin typeface="Arial" panose="020B0604020202020204" pitchFamily="34" charset="0"/>
                <a:ea typeface="MS Mincho" panose="02020609040205080304" pitchFamily="49" charset="-128"/>
              </a:rPr>
              <a:t>resposta</a:t>
            </a:r>
            <a:r>
              <a:rPr lang="en-US" sz="1200" i="1" dirty="0">
                <a:effectLst/>
                <a:latin typeface="Arial" panose="020B0604020202020204" pitchFamily="34" charset="0"/>
                <a:ea typeface="MS Mincho" panose="02020609040205080304" pitchFamily="49" charset="-128"/>
              </a:rPr>
              <a:t>.</a:t>
            </a:r>
          </a:p>
          <a:p>
            <a:pPr marL="0" marR="0">
              <a:spcBef>
                <a:spcPts val="0"/>
              </a:spcBef>
              <a:spcAft>
                <a:spcPts val="0"/>
              </a:spcAft>
              <a:tabLst>
                <a:tab pos="2743200" algn="ctr"/>
                <a:tab pos="5486400" algn="r"/>
              </a:tabLst>
            </a:pPr>
            <a:endParaRPr lang="en-US" sz="2000" dirty="0">
              <a:effectLst/>
              <a:latin typeface="Arial" panose="020B0604020202020204" pitchFamily="34" charset="0"/>
              <a:ea typeface="MS Mincho" panose="02020609040205080304" pitchFamily="49" charset="-128"/>
            </a:endParaRP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68</a:t>
            </a:fld>
            <a:endParaRPr lang="en-US" altLang="en-US"/>
          </a:p>
        </p:txBody>
      </p:sp>
    </p:spTree>
    <p:extLst>
      <p:ext uri="{BB962C8B-B14F-4D97-AF65-F5344CB8AC3E}">
        <p14:creationId xmlns:p14="http://schemas.microsoft.com/office/powerpoint/2010/main" val="1769698789"/>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788670" marR="0" indent="-788670">
              <a:spcBef>
                <a:spcPts val="0"/>
              </a:spcBef>
              <a:spcAft>
                <a:spcPts val="0"/>
              </a:spcAft>
              <a:tabLst>
                <a:tab pos="2743200" algn="ctr"/>
                <a:tab pos="5486400" algn="r"/>
                <a:tab pos="788670" algn="l"/>
              </a:tabLst>
            </a:pPr>
            <a:r>
              <a:rPr lang="en-US" sz="1200" b="1" i="0" u="none" dirty="0">
                <a:effectLst/>
                <a:latin typeface="Arial" panose="020B0604020202020204" pitchFamily="34" charset="0"/>
                <a:ea typeface="MS Mincho" panose="02020609040205080304" pitchFamily="49" charset="-128"/>
              </a:rPr>
              <a:t>Notas do </a:t>
            </a:r>
            <a:r>
              <a:rPr lang="en-US" sz="1200" b="1" i="0" u="none" dirty="0" err="1">
                <a:effectLst/>
                <a:latin typeface="Arial" panose="020B0604020202020204" pitchFamily="34" charset="0"/>
                <a:ea typeface="MS Mincho" panose="02020609040205080304" pitchFamily="49" charset="-128"/>
              </a:rPr>
              <a:t>instrutor</a:t>
            </a:r>
            <a:r>
              <a:rPr lang="en-US" sz="1200" b="1" i="0" u="none" dirty="0">
                <a:effectLst/>
                <a:latin typeface="Arial" panose="020B0604020202020204" pitchFamily="34" charset="0"/>
                <a:ea typeface="MS Mincho" panose="02020609040205080304" pitchFamily="49" charset="-128"/>
              </a:rPr>
              <a:t>:</a:t>
            </a:r>
          </a:p>
          <a:p>
            <a:pPr marL="171450" marR="0" indent="-171450">
              <a:spcBef>
                <a:spcPts val="0"/>
              </a:spcBef>
              <a:spcAft>
                <a:spcPts val="0"/>
              </a:spcAft>
              <a:buFont typeface="Wingdings" panose="05000000000000000000" pitchFamily="2" charset="2"/>
              <a:buChar char="§"/>
              <a:tabLst>
                <a:tab pos="2743200" algn="ctr"/>
                <a:tab pos="5486400" algn="r"/>
                <a:tab pos="788670" algn="l"/>
              </a:tabLst>
            </a:pPr>
            <a:endParaRPr lang="en-US" sz="1200" b="1" i="0" u="sng" dirty="0">
              <a:latin typeface="Arial" panose="020B0604020202020204" pitchFamily="34" charset="0"/>
              <a:cs typeface="Arial" panose="020B0604020202020204" pitchFamily="34" charset="0"/>
            </a:endParaRPr>
          </a:p>
          <a:p>
            <a:pPr marL="171450" marR="0" indent="-171450">
              <a:spcBef>
                <a:spcPts val="0"/>
              </a:spcBef>
              <a:spcAft>
                <a:spcPts val="0"/>
              </a:spcAft>
              <a:buFont typeface="Wingdings" panose="05000000000000000000" pitchFamily="2" charset="2"/>
              <a:buChar char="§"/>
              <a:tabLst>
                <a:tab pos="2743200" algn="ctr"/>
                <a:tab pos="5486400" algn="r"/>
                <a:tab pos="788670" algn="l"/>
              </a:tabLst>
            </a:pPr>
            <a:r>
              <a:rPr lang="en-US" sz="1200" b="1" i="0" u="sng" dirty="0" err="1">
                <a:latin typeface="Arial" panose="020B0604020202020204" pitchFamily="34" charset="0"/>
                <a:cs typeface="Arial" panose="020B0604020202020204" pitchFamily="34" charset="0"/>
              </a:rPr>
              <a:t>Dizer</a:t>
            </a:r>
            <a:r>
              <a:rPr lang="en-US" sz="1200" b="1" i="0" u="sng" dirty="0">
                <a:latin typeface="Arial" panose="020B0604020202020204" pitchFamily="34" charset="0"/>
                <a:cs typeface="Arial" panose="020B0604020202020204" pitchFamily="34" charset="0"/>
              </a:rPr>
              <a:t>:</a:t>
            </a:r>
            <a:r>
              <a:rPr lang="en-US" sz="1200" b="1" i="0" u="none" dirty="0">
                <a:latin typeface="Arial" panose="020B0604020202020204" pitchFamily="34" charset="0"/>
                <a:cs typeface="Arial" panose="020B0604020202020204" pitchFamily="34" charset="0"/>
              </a:rPr>
              <a:t> </a:t>
            </a:r>
            <a:r>
              <a:rPr lang="en-US" sz="1200" i="0" dirty="0">
                <a:effectLst/>
                <a:latin typeface="Arial" panose="020B0604020202020204" pitchFamily="34" charset="0"/>
                <a:ea typeface="MS Mincho" panose="02020609040205080304" pitchFamily="49" charset="-128"/>
              </a:rPr>
              <a:t>O </a:t>
            </a:r>
            <a:r>
              <a:rPr lang="en-US" sz="1200" i="0" dirty="0" err="1">
                <a:effectLst/>
                <a:latin typeface="Arial" panose="020B0604020202020204" pitchFamily="34" charset="0"/>
                <a:ea typeface="MS Mincho" panose="02020609040205080304" pitchFamily="49" charset="-128"/>
              </a:rPr>
              <a:t>registo</a:t>
            </a:r>
            <a:r>
              <a:rPr lang="en-US" sz="1200" i="0" dirty="0">
                <a:effectLst/>
                <a:latin typeface="Arial" panose="020B0604020202020204" pitchFamily="34" charset="0"/>
                <a:ea typeface="MS Mincho" panose="02020609040205080304" pitchFamily="49" charset="-128"/>
              </a:rPr>
              <a:t> 2024-20 </a:t>
            </a:r>
            <a:r>
              <a:rPr lang="en-US" sz="1200" i="0" dirty="0" err="1">
                <a:effectLst/>
                <a:latin typeface="Arial" panose="020B0604020202020204" pitchFamily="34" charset="0"/>
                <a:ea typeface="MS Mincho" panose="02020609040205080304" pitchFamily="49" charset="-128"/>
              </a:rPr>
              <a:t>parece</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estar</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incorreto</a:t>
            </a:r>
            <a:r>
              <a:rPr lang="en-US" sz="1200" i="0" dirty="0">
                <a:effectLst/>
                <a:latin typeface="Arial" panose="020B0604020202020204" pitchFamily="34" charset="0"/>
                <a:ea typeface="MS Mincho" panose="02020609040205080304" pitchFamily="49" charset="-128"/>
              </a:rPr>
              <a:t>. O </a:t>
            </a:r>
            <a:r>
              <a:rPr lang="en-US" sz="1200" i="0" dirty="0" err="1">
                <a:effectLst/>
                <a:latin typeface="Arial" panose="020B0604020202020204" pitchFamily="34" charset="0"/>
                <a:ea typeface="MS Mincho" panose="02020609040205080304" pitchFamily="49" charset="-128"/>
              </a:rPr>
              <a:t>registo</a:t>
            </a:r>
            <a:r>
              <a:rPr lang="en-US" sz="1200" i="0" dirty="0">
                <a:effectLst/>
                <a:latin typeface="Arial" panose="020B0604020202020204" pitchFamily="34" charset="0"/>
                <a:ea typeface="MS Mincho" panose="02020609040205080304" pitchFamily="49" charset="-128"/>
              </a:rPr>
              <a:t> 2024-44 </a:t>
            </a:r>
            <a:r>
              <a:rPr lang="en-US" sz="1200" i="0" dirty="0" err="1">
                <a:effectLst/>
                <a:latin typeface="Arial" panose="020B0604020202020204" pitchFamily="34" charset="0"/>
                <a:ea typeface="MS Mincho" panose="02020609040205080304" pitchFamily="49" charset="-128"/>
              </a:rPr>
              <a:t>está</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incorreto</a:t>
            </a:r>
            <a:r>
              <a:rPr lang="en-US" sz="1200" i="0" dirty="0">
                <a:effectLst/>
                <a:latin typeface="Arial" panose="020B0604020202020204" pitchFamily="34" charset="0"/>
                <a:ea typeface="MS Mincho" panose="02020609040205080304" pitchFamily="49" charset="-128"/>
              </a:rPr>
              <a:t>, pois </a:t>
            </a:r>
            <a:r>
              <a:rPr lang="en-US" sz="1200" i="0" dirty="0" err="1">
                <a:effectLst/>
                <a:latin typeface="Arial" panose="020B0604020202020204" pitchFamily="34" charset="0"/>
                <a:ea typeface="MS Mincho" panose="02020609040205080304" pitchFamily="49" charset="-128"/>
              </a:rPr>
              <a:t>não</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existe</a:t>
            </a:r>
            <a:r>
              <a:rPr lang="en-US" sz="1200" i="0" dirty="0">
                <a:effectLst/>
                <a:latin typeface="Arial" panose="020B0604020202020204" pitchFamily="34" charset="0"/>
                <a:ea typeface="MS Mincho" panose="02020609040205080304" pitchFamily="49" charset="-128"/>
              </a:rPr>
              <a:t> o </a:t>
            </a:r>
            <a:r>
              <a:rPr lang="en-US" sz="1200" i="0" dirty="0" err="1">
                <a:effectLst/>
                <a:latin typeface="Arial" panose="020B0604020202020204" pitchFamily="34" charset="0"/>
                <a:ea typeface="MS Mincho" panose="02020609040205080304" pitchFamily="49" charset="-128"/>
              </a:rPr>
              <a:t>dia</a:t>
            </a:r>
            <a:r>
              <a:rPr lang="en-US" sz="1200" i="0" dirty="0">
                <a:effectLst/>
                <a:latin typeface="Arial" panose="020B0604020202020204" pitchFamily="34" charset="0"/>
                <a:ea typeface="MS Mincho" panose="02020609040205080304" pitchFamily="49" charset="-128"/>
              </a:rPr>
              <a:t> 30 de </a:t>
            </a:r>
            <a:r>
              <a:rPr lang="en-US" sz="1200" i="0" dirty="0" err="1">
                <a:effectLst/>
                <a:latin typeface="Arial" panose="020B0604020202020204" pitchFamily="34" charset="0"/>
                <a:ea typeface="MS Mincho" panose="02020609040205080304" pitchFamily="49" charset="-128"/>
              </a:rPr>
              <a:t>fevereiro</a:t>
            </a:r>
            <a:r>
              <a:rPr lang="en-US" sz="1200" i="0" dirty="0">
                <a:effectLst/>
                <a:latin typeface="Arial" panose="020B0604020202020204" pitchFamily="34" charset="0"/>
                <a:ea typeface="MS Mincho" panose="02020609040205080304" pitchFamily="49" charset="-128"/>
              </a:rPr>
              <a:t> (data de </a:t>
            </a:r>
            <a:r>
              <a:rPr lang="en-US" sz="1200" i="0" dirty="0" err="1">
                <a:effectLst/>
                <a:latin typeface="Arial" panose="020B0604020202020204" pitchFamily="34" charset="0"/>
                <a:ea typeface="MS Mincho" panose="02020609040205080304" pitchFamily="49" charset="-128"/>
              </a:rPr>
              <a:t>nascimento</a:t>
            </a:r>
            <a:r>
              <a:rPr lang="en-US" sz="1200" i="0" dirty="0">
                <a:effectLst/>
                <a:latin typeface="Arial" panose="020B0604020202020204" pitchFamily="34" charset="0"/>
                <a:ea typeface="MS Mincho" panose="02020609040205080304" pitchFamily="49" charset="-128"/>
              </a:rPr>
              <a:t>). O </a:t>
            </a:r>
            <a:r>
              <a:rPr lang="en-US" sz="1200" i="0" dirty="0" err="1">
                <a:effectLst/>
                <a:latin typeface="Arial" panose="020B0604020202020204" pitchFamily="34" charset="0"/>
                <a:ea typeface="MS Mincho" panose="02020609040205080304" pitchFamily="49" charset="-128"/>
              </a:rPr>
              <a:t>registo</a:t>
            </a:r>
            <a:r>
              <a:rPr lang="en-US" sz="1200" i="0" dirty="0">
                <a:effectLst/>
                <a:latin typeface="Arial" panose="020B0604020202020204" pitchFamily="34" charset="0"/>
                <a:ea typeface="MS Mincho" panose="02020609040205080304" pitchFamily="49" charset="-128"/>
              </a:rPr>
              <a:t> 2024-44 </a:t>
            </a:r>
            <a:r>
              <a:rPr lang="en-US" sz="1200" i="0" dirty="0" err="1">
                <a:effectLst/>
                <a:latin typeface="Arial" panose="020B0604020202020204" pitchFamily="34" charset="0"/>
                <a:ea typeface="MS Mincho" panose="02020609040205080304" pitchFamily="49" charset="-128"/>
              </a:rPr>
              <a:t>está</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incorreto</a:t>
            </a:r>
            <a:r>
              <a:rPr lang="en-US" sz="1200" i="0" dirty="0">
                <a:effectLst/>
                <a:latin typeface="Arial" panose="020B0604020202020204" pitchFamily="34" charset="0"/>
                <a:ea typeface="MS Mincho" panose="02020609040205080304" pitchFamily="49" charset="-128"/>
              </a:rPr>
              <a:t>, uma </a:t>
            </a:r>
            <a:r>
              <a:rPr lang="en-US" sz="1200" i="0" dirty="0" err="1">
                <a:effectLst/>
                <a:latin typeface="Arial" panose="020B0604020202020204" pitchFamily="34" charset="0"/>
                <a:ea typeface="MS Mincho" panose="02020609040205080304" pitchFamily="49" charset="-128"/>
              </a:rPr>
              <a:t>vez</a:t>
            </a:r>
            <a:r>
              <a:rPr lang="en-US" sz="1200" i="0" dirty="0">
                <a:effectLst/>
                <a:latin typeface="Arial" panose="020B0604020202020204" pitchFamily="34" charset="0"/>
                <a:ea typeface="MS Mincho" panose="02020609040205080304" pitchFamily="49" charset="-128"/>
              </a:rPr>
              <a:t> que a data de </a:t>
            </a:r>
            <a:r>
              <a:rPr lang="en-US" sz="1200" i="0" dirty="0" err="1">
                <a:effectLst/>
                <a:latin typeface="Arial" panose="020B0604020202020204" pitchFamily="34" charset="0"/>
                <a:ea typeface="MS Mincho" panose="02020609040205080304" pitchFamily="49" charset="-128"/>
              </a:rPr>
              <a:t>recolha</a:t>
            </a:r>
            <a:r>
              <a:rPr lang="en-US" sz="1200" i="0" dirty="0">
                <a:effectLst/>
                <a:latin typeface="Arial" panose="020B0604020202020204" pitchFamily="34" charset="0"/>
                <a:ea typeface="MS Mincho" panose="02020609040205080304" pitchFamily="49" charset="-128"/>
              </a:rPr>
              <a:t> da </a:t>
            </a:r>
            <a:r>
              <a:rPr lang="en-US" sz="1200" i="0" dirty="0" err="1">
                <a:effectLst/>
                <a:latin typeface="Arial" panose="020B0604020202020204" pitchFamily="34" charset="0"/>
                <a:ea typeface="MS Mincho" panose="02020609040205080304" pitchFamily="49" charset="-128"/>
              </a:rPr>
              <a:t>segunda</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amostra</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não</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pode</a:t>
            </a:r>
            <a:r>
              <a:rPr lang="en-US" sz="1200" i="0" dirty="0">
                <a:effectLst/>
                <a:latin typeface="Arial" panose="020B0604020202020204" pitchFamily="34" charset="0"/>
                <a:ea typeface="MS Mincho" panose="02020609040205080304" pitchFamily="49" charset="-128"/>
              </a:rPr>
              <a:t> ser anterior à data de </a:t>
            </a:r>
            <a:r>
              <a:rPr lang="en-US" sz="1200" i="0" dirty="0" err="1">
                <a:effectLst/>
                <a:latin typeface="Arial" panose="020B0604020202020204" pitchFamily="34" charset="0"/>
                <a:ea typeface="MS Mincho" panose="02020609040205080304" pitchFamily="49" charset="-128"/>
              </a:rPr>
              <a:t>recolha</a:t>
            </a:r>
            <a:r>
              <a:rPr lang="en-US" sz="1200" i="0" dirty="0">
                <a:effectLst/>
                <a:latin typeface="Arial" panose="020B0604020202020204" pitchFamily="34" charset="0"/>
                <a:ea typeface="MS Mincho" panose="02020609040205080304" pitchFamily="49" charset="-128"/>
              </a:rPr>
              <a:t> da </a:t>
            </a:r>
            <a:r>
              <a:rPr lang="en-US" sz="1200" i="0" dirty="0" err="1">
                <a:effectLst/>
                <a:latin typeface="Arial" panose="020B0604020202020204" pitchFamily="34" charset="0"/>
                <a:ea typeface="MS Mincho" panose="02020609040205080304" pitchFamily="49" charset="-128"/>
              </a:rPr>
              <a:t>primeira</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amostra</a:t>
            </a:r>
            <a:r>
              <a:rPr lang="en-US" sz="1200" i="0" dirty="0">
                <a:effectLst/>
                <a:latin typeface="Arial" panose="020B0604020202020204" pitchFamily="34" charset="0"/>
                <a:ea typeface="MS Mincho" panose="02020609040205080304" pitchFamily="49" charset="-128"/>
              </a:rPr>
              <a:t>.</a:t>
            </a:r>
          </a:p>
          <a:p>
            <a:pPr lvl="2"/>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69</a:t>
            </a:fld>
            <a:endParaRPr lang="en-US" altLang="en-US"/>
          </a:p>
        </p:txBody>
      </p:sp>
    </p:spTree>
    <p:extLst>
      <p:ext uri="{BB962C8B-B14F-4D97-AF65-F5344CB8AC3E}">
        <p14:creationId xmlns:p14="http://schemas.microsoft.com/office/powerpoint/2010/main" val="10615947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788670" marR="0" lvl="0" indent="-788670" algn="l" defTabSz="914400" rtl="0" eaLnBrk="0" fontAlgn="base" latinLnBrk="0" hangingPunct="0">
              <a:lnSpc>
                <a:spcPct val="100000"/>
              </a:lnSpc>
              <a:spcBef>
                <a:spcPts val="0"/>
              </a:spcBef>
              <a:spcAft>
                <a:spcPts val="0"/>
              </a:spcAft>
              <a:buClrTx/>
              <a:buSzTx/>
              <a:buFontTx/>
              <a:buNone/>
              <a:tabLst>
                <a:tab pos="2743200" algn="ctr"/>
                <a:tab pos="5486400" algn="r"/>
                <a:tab pos="788670" algn="l"/>
              </a:tabLst>
              <a:defRPr/>
            </a:pPr>
            <a:r>
              <a:rPr lang="en-US" sz="1200" b="1" dirty="0"/>
              <a:t>Notas do </a:t>
            </a:r>
            <a:r>
              <a:rPr lang="en-US" sz="1200" b="1" dirty="0" err="1"/>
              <a:t>instrutor</a:t>
            </a:r>
            <a:r>
              <a:rPr lang="en-US" sz="1200" b="1" dirty="0"/>
              <a:t>:</a:t>
            </a:r>
          </a:p>
          <a:p>
            <a:pPr marL="788670" marR="0" indent="-788670">
              <a:spcBef>
                <a:spcPts val="0"/>
              </a:spcBef>
              <a:spcAft>
                <a:spcPts val="0"/>
              </a:spcAft>
              <a:tabLst>
                <a:tab pos="2743200" algn="ctr"/>
                <a:tab pos="5486400" algn="r"/>
                <a:tab pos="788670" algn="l"/>
              </a:tabLst>
            </a:pPr>
            <a:endParaRPr lang="en-US" sz="1200" b="1" i="0" u="sng" dirty="0">
              <a:effectLst/>
              <a:latin typeface="Arial" panose="020B0604020202020204" pitchFamily="34" charset="0"/>
              <a:ea typeface="MS Mincho" panose="02020609040205080304" pitchFamily="49" charset="-128"/>
            </a:endParaRPr>
          </a:p>
          <a:p>
            <a:pPr marL="171450" marR="0" indent="-171450">
              <a:spcBef>
                <a:spcPts val="0"/>
              </a:spcBef>
              <a:spcAft>
                <a:spcPts val="0"/>
              </a:spcAft>
              <a:buFont typeface="Wingdings" panose="05000000000000000000" pitchFamily="2" charset="2"/>
              <a:buChar char="v"/>
              <a:tabLst>
                <a:tab pos="212725" algn="l"/>
              </a:tabLst>
            </a:pPr>
            <a:r>
              <a:rPr lang="en-US" sz="1200" b="1" i="1" dirty="0" err="1">
                <a:solidFill>
                  <a:srgbClr val="000000"/>
                </a:solidFill>
                <a:effectLst/>
                <a:latin typeface="Arial" panose="020B0604020202020204" pitchFamily="34" charset="0"/>
                <a:ea typeface="Times New Roman" panose="02020603050405020304" pitchFamily="18" charset="0"/>
              </a:rPr>
              <a:t>Rever</a:t>
            </a:r>
            <a:r>
              <a:rPr lang="en-US" sz="1200" b="1" i="1" dirty="0">
                <a:solidFill>
                  <a:srgbClr val="000000"/>
                </a:solidFill>
                <a:effectLst/>
                <a:latin typeface="Arial" panose="020B0604020202020204" pitchFamily="34" charset="0"/>
                <a:ea typeface="Times New Roman" panose="02020603050405020304" pitchFamily="18" charset="0"/>
              </a:rPr>
              <a:t> o </a:t>
            </a:r>
            <a:r>
              <a:rPr lang="en-US" sz="1200" b="1" i="1" dirty="0" err="1">
                <a:solidFill>
                  <a:srgbClr val="000000"/>
                </a:solidFill>
                <a:effectLst/>
                <a:latin typeface="Arial" panose="020B0604020202020204" pitchFamily="34" charset="0"/>
                <a:ea typeface="Times New Roman" panose="02020603050405020304" pitchFamily="18" charset="0"/>
              </a:rPr>
              <a:t>diagrama</a:t>
            </a:r>
            <a:r>
              <a:rPr lang="en-US" sz="1200" b="1" i="1" dirty="0">
                <a:solidFill>
                  <a:srgbClr val="000000"/>
                </a:solidFill>
                <a:effectLst/>
                <a:latin typeface="Arial" panose="020B0604020202020204" pitchFamily="34" charset="0"/>
                <a:ea typeface="Times New Roman" panose="02020603050405020304" pitchFamily="18" charset="0"/>
              </a:rPr>
              <a:t> com a </a:t>
            </a:r>
            <a:r>
              <a:rPr lang="en-US" sz="1200" b="1" i="1" dirty="0" err="1">
                <a:solidFill>
                  <a:srgbClr val="000000"/>
                </a:solidFill>
                <a:effectLst/>
                <a:latin typeface="Arial" panose="020B0604020202020204" pitchFamily="34" charset="0"/>
                <a:ea typeface="Times New Roman" panose="02020603050405020304" pitchFamily="18" charset="0"/>
              </a:rPr>
              <a:t>resposta</a:t>
            </a:r>
            <a:r>
              <a:rPr lang="en-US" sz="1200" b="1" i="1" dirty="0">
                <a:solidFill>
                  <a:srgbClr val="000000"/>
                </a:solidFill>
                <a:effectLst/>
                <a:latin typeface="Arial" panose="020B0604020202020204" pitchFamily="34" charset="0"/>
                <a:ea typeface="Times New Roman" panose="02020603050405020304" pitchFamily="18" charset="0"/>
              </a:rPr>
              <a:t>. </a:t>
            </a:r>
          </a:p>
          <a:p>
            <a:pPr marL="171450" indent="-171450">
              <a:buFont typeface="Wingdings" panose="05000000000000000000" pitchFamily="2" charset="2"/>
              <a:buChar char="§"/>
            </a:pPr>
            <a:endParaRPr lang="en-US" sz="1200" b="1" u="sng" dirty="0">
              <a:effectLst/>
              <a:latin typeface="Arial" panose="020B0604020202020204" pitchFamily="34" charset="0"/>
              <a:ea typeface="MS Mincho" panose="02020609040205080304" pitchFamily="49" charset="-128"/>
            </a:endParaRPr>
          </a:p>
          <a:p>
            <a:pPr marL="171450" indent="-171450">
              <a:buFont typeface="Wingdings" panose="05000000000000000000" pitchFamily="2" charset="2"/>
              <a:buChar char="§"/>
            </a:pPr>
            <a:r>
              <a:rPr lang="en-US" sz="1200" b="1" u="sng" dirty="0" err="1">
                <a:effectLst/>
                <a:latin typeface="Arial" panose="020B0604020202020204" pitchFamily="34" charset="0"/>
                <a:ea typeface="MS Mincho" panose="02020609040205080304" pitchFamily="49" charset="-128"/>
              </a:rPr>
              <a:t>Dizer</a:t>
            </a:r>
            <a:r>
              <a:rPr lang="en-US" sz="1200" b="1" u="sng" dirty="0">
                <a:effectLst/>
                <a:latin typeface="Arial" panose="020B0604020202020204" pitchFamily="34" charset="0"/>
                <a:ea typeface="MS Mincho" panose="02020609040205080304" pitchFamily="49" charset="-128"/>
              </a:rPr>
              <a:t>:</a:t>
            </a:r>
            <a:r>
              <a:rPr lang="en-US" sz="1200" b="1" u="none" dirty="0">
                <a:effectLst/>
                <a:latin typeface="Arial" panose="020B0604020202020204" pitchFamily="34" charset="0"/>
                <a:ea typeface="MS Mincho" panose="02020609040205080304" pitchFamily="49" charset="-128"/>
              </a:rPr>
              <a:t> </a:t>
            </a:r>
            <a:r>
              <a:rPr lang="en-US" sz="1200" dirty="0">
                <a:effectLst/>
                <a:latin typeface="Arial" panose="020B0604020202020204" pitchFamily="34" charset="0"/>
                <a:ea typeface="MS Mincho" panose="02020609040205080304" pitchFamily="49" charset="-128"/>
              </a:rPr>
              <a:t>O </a:t>
            </a:r>
            <a:r>
              <a:rPr lang="en-US" sz="1200" dirty="0" err="1">
                <a:effectLst/>
                <a:latin typeface="Arial" panose="020B0604020202020204" pitchFamily="34" charset="0"/>
                <a:ea typeface="MS Mincho" panose="02020609040205080304" pitchFamily="49" charset="-128"/>
              </a:rPr>
              <a:t>controlo</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deve</a:t>
            </a:r>
            <a:r>
              <a:rPr lang="en-US" sz="1200" dirty="0">
                <a:effectLst/>
                <a:latin typeface="Arial" panose="020B0604020202020204" pitchFamily="34" charset="0"/>
                <a:ea typeface="MS Mincho" panose="02020609040205080304" pitchFamily="49" charset="-128"/>
              </a:rPr>
              <a:t> ser </a:t>
            </a:r>
            <a:r>
              <a:rPr lang="en-US" sz="1200" dirty="0" err="1">
                <a:effectLst/>
                <a:latin typeface="Arial" panose="020B0604020202020204" pitchFamily="34" charset="0"/>
                <a:ea typeface="MS Mincho" panose="02020609040205080304" pitchFamily="49" charset="-128"/>
              </a:rPr>
              <a:t>contínuo</a:t>
            </a:r>
            <a:r>
              <a:rPr lang="en-US" sz="1200" dirty="0">
                <a:effectLst/>
                <a:latin typeface="Arial" panose="020B0604020202020204" pitchFamily="34" charset="0"/>
                <a:ea typeface="MS Mincho" panose="02020609040205080304" pitchFamily="49" charset="-128"/>
              </a:rPr>
              <a:t> e a </a:t>
            </a:r>
            <a:r>
              <a:rPr lang="en-US" sz="1200" dirty="0" err="1">
                <a:effectLst/>
                <a:latin typeface="Arial" panose="020B0604020202020204" pitchFamily="34" charset="0"/>
                <a:ea typeface="MS Mincho" panose="02020609040205080304" pitchFamily="49" charset="-128"/>
              </a:rPr>
              <a:t>avaliação</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deve</a:t>
            </a:r>
            <a:r>
              <a:rPr lang="en-US" sz="1200" dirty="0">
                <a:effectLst/>
                <a:latin typeface="Arial" panose="020B0604020202020204" pitchFamily="34" charset="0"/>
                <a:ea typeface="MS Mincho" panose="02020609040205080304" pitchFamily="49" charset="-128"/>
              </a:rPr>
              <a:t> ser </a:t>
            </a:r>
            <a:r>
              <a:rPr lang="en-US" sz="1200" dirty="0" err="1">
                <a:effectLst/>
                <a:latin typeface="Arial" panose="020B0604020202020204" pitchFamily="34" charset="0"/>
                <a:ea typeface="MS Mincho" panose="02020609040205080304" pitchFamily="49" charset="-128"/>
              </a:rPr>
              <a:t>periódica</a:t>
            </a:r>
            <a:r>
              <a:rPr lang="en-US" sz="1200" dirty="0">
                <a:effectLst/>
                <a:latin typeface="Arial" panose="020B0604020202020204" pitchFamily="34" charset="0"/>
                <a:ea typeface="MS Mincho" panose="02020609040205080304" pitchFamily="49" charset="-128"/>
              </a:rPr>
              <a:t>. </a:t>
            </a:r>
            <a:endParaRPr lang="en-US" sz="1200" dirty="0"/>
          </a:p>
          <a:p>
            <a:endParaRPr lang="en-US" dirty="0"/>
          </a:p>
        </p:txBody>
      </p:sp>
      <p:sp>
        <p:nvSpPr>
          <p:cNvPr id="4" name="Slide Number Placeholder 3"/>
          <p:cNvSpPr>
            <a:spLocks noGrp="1"/>
          </p:cNvSpPr>
          <p:nvPr>
            <p:ph type="sldNum" sz="quarter" idx="10"/>
          </p:nvPr>
        </p:nvSpPr>
        <p:spPr/>
        <p:txBody>
          <a:bodyPr/>
          <a:lstStyle/>
          <a:p>
            <a:fld id="{2EB32458-B0FD-4E0D-A69A-149897CA0BBB}" type="slidenum">
              <a:rPr lang="en-US" smtClean="0"/>
              <a:t>7</a:t>
            </a:fld>
            <a:endParaRPr lang="en-US"/>
          </a:p>
        </p:txBody>
      </p:sp>
    </p:spTree>
    <p:extLst>
      <p:ext uri="{BB962C8B-B14F-4D97-AF65-F5344CB8AC3E}">
        <p14:creationId xmlns:p14="http://schemas.microsoft.com/office/powerpoint/2010/main" val="809557072"/>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en-US" sz="1200" b="1" dirty="0"/>
              <a:t>Notas do </a:t>
            </a:r>
            <a:r>
              <a:rPr lang="en-US" sz="1200" b="1" dirty="0" err="1"/>
              <a:t>instrutor</a:t>
            </a:r>
            <a:r>
              <a:rPr lang="en-US" sz="1200" b="1" dirty="0"/>
              <a:t>:</a:t>
            </a:r>
          </a:p>
          <a:p>
            <a:endParaRPr lang="en-US" sz="1200" b="1"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i="0" u="sng" dirty="0" err="1"/>
              <a:t>Peça</a:t>
            </a:r>
            <a:r>
              <a:rPr lang="en-US" sz="1200" b="0" i="0" u="none" dirty="0"/>
              <a:t> a </a:t>
            </a:r>
            <a:r>
              <a:rPr lang="en-US" sz="1200" b="0" i="0" dirty="0"/>
              <a:t>um </a:t>
            </a:r>
            <a:r>
              <a:rPr lang="en-US" sz="1200" b="0" i="0" dirty="0" err="1"/>
              <a:t>voluntário</a:t>
            </a:r>
            <a:r>
              <a:rPr lang="en-US" sz="1200" b="0" i="0" dirty="0"/>
              <a:t> para </a:t>
            </a:r>
            <a:r>
              <a:rPr lang="en-US" sz="1200" b="0" i="0" dirty="0" err="1"/>
              <a:t>ler</a:t>
            </a:r>
            <a:r>
              <a:rPr lang="en-US" sz="1200" b="0" i="0" dirty="0"/>
              <a:t> </a:t>
            </a:r>
            <a:r>
              <a:rPr lang="en-US" sz="1200" b="0" i="0" dirty="0" err="1"/>
              <a:t>este</a:t>
            </a:r>
            <a:r>
              <a:rPr lang="en-US" sz="1200" b="0" i="0" dirty="0"/>
              <a:t> </a:t>
            </a:r>
            <a:r>
              <a:rPr lang="en-US" sz="1200" b="0" i="0" dirty="0" err="1"/>
              <a:t>diapositivo</a:t>
            </a:r>
            <a:r>
              <a:rPr lang="en-US" sz="1200" b="0" i="0" dirty="0"/>
              <a:t>. </a:t>
            </a:r>
            <a:r>
              <a:rPr lang="en-US" sz="1200" b="1" i="0" dirty="0"/>
              <a:t>&lt;CLICAR&gt; </a:t>
            </a:r>
            <a:r>
              <a:rPr lang="en-US" sz="1200" b="0" i="0" dirty="0"/>
              <a:t>para o </a:t>
            </a:r>
            <a:r>
              <a:rPr lang="en-US" sz="1200" b="0" i="0" dirty="0" err="1"/>
              <a:t>diapositivo</a:t>
            </a:r>
            <a:r>
              <a:rPr lang="en-US" sz="1200" b="0" i="0" dirty="0"/>
              <a:t> </a:t>
            </a:r>
            <a:r>
              <a:rPr lang="en-US" sz="1200" b="0" i="0" dirty="0" err="1"/>
              <a:t>seguinte</a:t>
            </a:r>
            <a:r>
              <a:rPr lang="en-US" sz="1200" b="0" i="0" dirty="0"/>
              <a:t>.</a:t>
            </a:r>
            <a:endParaRPr lang="en-US" sz="2000" b="1" i="0"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70</a:t>
            </a:fld>
            <a:endParaRPr lang="en-US" altLang="en-US"/>
          </a:p>
        </p:txBody>
      </p:sp>
    </p:spTree>
    <p:extLst>
      <p:ext uri="{BB962C8B-B14F-4D97-AF65-F5344CB8AC3E}">
        <p14:creationId xmlns:p14="http://schemas.microsoft.com/office/powerpoint/2010/main" val="1245525265"/>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en-US" sz="1200" b="1" dirty="0"/>
              <a:t>Notas do </a:t>
            </a:r>
            <a:r>
              <a:rPr lang="en-US" sz="1200" b="1" dirty="0" err="1"/>
              <a:t>instrutor</a:t>
            </a:r>
            <a:r>
              <a:rPr lang="en-US" sz="1200" b="1" dirty="0"/>
              <a:t>:</a:t>
            </a:r>
          </a:p>
          <a:p>
            <a:endParaRPr lang="en-US" sz="1200" b="1"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i="0" u="sng" dirty="0" err="1"/>
              <a:t>Peça</a:t>
            </a:r>
            <a:r>
              <a:rPr lang="en-US" sz="1200" b="0" i="0" u="none" dirty="0"/>
              <a:t> a </a:t>
            </a:r>
            <a:r>
              <a:rPr lang="en-US" sz="1200" b="0" i="0" dirty="0"/>
              <a:t>um </a:t>
            </a:r>
            <a:r>
              <a:rPr lang="en-US" sz="1200" b="0" i="0" dirty="0" err="1"/>
              <a:t>voluntário</a:t>
            </a:r>
            <a:r>
              <a:rPr lang="en-US" sz="1200" b="0" i="0" dirty="0"/>
              <a:t> para </a:t>
            </a:r>
            <a:r>
              <a:rPr lang="en-US" sz="1200" b="0" i="0" dirty="0" err="1"/>
              <a:t>ler</a:t>
            </a:r>
            <a:r>
              <a:rPr lang="en-US" sz="1200" b="0" i="0" dirty="0"/>
              <a:t> </a:t>
            </a:r>
            <a:r>
              <a:rPr lang="en-US" sz="1200" b="0" i="0" dirty="0" err="1"/>
              <a:t>este</a:t>
            </a:r>
            <a:r>
              <a:rPr lang="en-US" sz="1200" b="0" i="0" dirty="0"/>
              <a:t> </a:t>
            </a:r>
            <a:r>
              <a:rPr lang="en-US" sz="1200" b="0" i="0" dirty="0" err="1"/>
              <a:t>diapositivo</a:t>
            </a:r>
            <a:r>
              <a:rPr lang="en-US" sz="1200" b="0" i="0" dirty="0"/>
              <a:t>. </a:t>
            </a:r>
            <a:r>
              <a:rPr lang="en-US" sz="1200" b="1" i="0" dirty="0"/>
              <a:t>&lt;CLICAR&gt; </a:t>
            </a:r>
            <a:r>
              <a:rPr lang="en-US" sz="1200" b="0" i="0" dirty="0"/>
              <a:t>para o </a:t>
            </a:r>
            <a:r>
              <a:rPr lang="en-US" sz="1200" b="0" i="0" dirty="0" err="1"/>
              <a:t>diapositivo</a:t>
            </a:r>
            <a:r>
              <a:rPr lang="en-US" sz="1200" b="0" i="0" dirty="0"/>
              <a:t> </a:t>
            </a:r>
            <a:r>
              <a:rPr lang="en-US" sz="1200" b="0" i="0" dirty="0" err="1"/>
              <a:t>seguinte</a:t>
            </a:r>
            <a:r>
              <a:rPr lang="en-US" sz="1200" b="0" i="0" dirty="0"/>
              <a:t>.</a:t>
            </a:r>
            <a:endParaRPr lang="en-US" sz="1200" b="1" i="0" dirty="0"/>
          </a:p>
          <a:p>
            <a:endParaRPr lang="en-US" sz="2000" b="1" dirty="0"/>
          </a:p>
          <a:p>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71</a:t>
            </a:fld>
            <a:endParaRPr lang="en-US" altLang="en-US"/>
          </a:p>
        </p:txBody>
      </p:sp>
    </p:spTree>
    <p:extLst>
      <p:ext uri="{BB962C8B-B14F-4D97-AF65-F5344CB8AC3E}">
        <p14:creationId xmlns:p14="http://schemas.microsoft.com/office/powerpoint/2010/main" val="937013267"/>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en-US" sz="1200" b="1" dirty="0"/>
              <a:t>Notas do </a:t>
            </a:r>
            <a:r>
              <a:rPr lang="en-US" sz="1200" b="1" dirty="0" err="1"/>
              <a:t>instrutor</a:t>
            </a:r>
            <a:r>
              <a:rPr lang="en-US" sz="1200" b="1" dirty="0"/>
              <a:t>:</a:t>
            </a:r>
          </a:p>
          <a:p>
            <a:endParaRPr lang="en-US" sz="1200" b="1"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i="0" u="sng" dirty="0" err="1"/>
              <a:t>Peça</a:t>
            </a:r>
            <a:r>
              <a:rPr lang="en-US" sz="1200" b="0" i="0" u="none" dirty="0"/>
              <a:t> a </a:t>
            </a:r>
            <a:r>
              <a:rPr lang="en-US" sz="1200" b="0" i="0" dirty="0"/>
              <a:t>um </a:t>
            </a:r>
            <a:r>
              <a:rPr lang="en-US" sz="1200" b="0" i="0" dirty="0" err="1"/>
              <a:t>voluntário</a:t>
            </a:r>
            <a:r>
              <a:rPr lang="en-US" sz="1200" b="0" i="0" dirty="0"/>
              <a:t> para </a:t>
            </a:r>
            <a:r>
              <a:rPr lang="en-US" sz="1200" b="0" i="0" dirty="0" err="1"/>
              <a:t>ler</a:t>
            </a:r>
            <a:r>
              <a:rPr lang="en-US" sz="1200" b="0" i="0" dirty="0"/>
              <a:t> </a:t>
            </a:r>
            <a:r>
              <a:rPr lang="en-US" sz="1200" b="0" i="0" dirty="0" err="1"/>
              <a:t>este</a:t>
            </a:r>
            <a:r>
              <a:rPr lang="en-US" sz="1200" b="0" i="0" dirty="0"/>
              <a:t> </a:t>
            </a:r>
            <a:r>
              <a:rPr lang="en-US" sz="1200" b="0" i="0" dirty="0" err="1"/>
              <a:t>diapositivo</a:t>
            </a:r>
            <a:r>
              <a:rPr lang="en-US" sz="1200" b="0" i="0" dirty="0"/>
              <a:t>. </a:t>
            </a:r>
            <a:r>
              <a:rPr lang="en-US" sz="1200" b="1" i="0" dirty="0"/>
              <a:t>&lt;CLICAR&gt; </a:t>
            </a:r>
            <a:r>
              <a:rPr lang="en-US" sz="1200" b="0" i="0" dirty="0"/>
              <a:t>para o </a:t>
            </a:r>
            <a:r>
              <a:rPr lang="en-US" sz="1200" b="0" i="0" dirty="0" err="1"/>
              <a:t>diapositivo</a:t>
            </a:r>
            <a:r>
              <a:rPr lang="en-US" sz="1200" b="0" i="0" dirty="0"/>
              <a:t> </a:t>
            </a:r>
            <a:r>
              <a:rPr lang="en-US" sz="1200" b="0" i="0" dirty="0" err="1"/>
              <a:t>seguinte</a:t>
            </a:r>
            <a:r>
              <a:rPr lang="en-US" sz="1200" b="0" i="0" dirty="0"/>
              <a:t>.</a:t>
            </a:r>
            <a:endParaRPr lang="en-US" sz="1200" b="1" i="0" dirty="0"/>
          </a:p>
          <a:p>
            <a:endParaRPr lang="en-US" sz="3600" b="1" dirty="0"/>
          </a:p>
          <a:p>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72</a:t>
            </a:fld>
            <a:endParaRPr lang="en-US" altLang="en-US"/>
          </a:p>
        </p:txBody>
      </p:sp>
    </p:spTree>
    <p:extLst>
      <p:ext uri="{BB962C8B-B14F-4D97-AF65-F5344CB8AC3E}">
        <p14:creationId xmlns:p14="http://schemas.microsoft.com/office/powerpoint/2010/main" val="337457824"/>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en-US" sz="1200" b="1" dirty="0"/>
              <a:t>Notas do </a:t>
            </a:r>
            <a:r>
              <a:rPr lang="en-US" sz="1200" b="1" dirty="0" err="1"/>
              <a:t>instrutor</a:t>
            </a:r>
            <a:r>
              <a:rPr lang="en-US" sz="1200" b="1" dirty="0"/>
              <a:t>:</a:t>
            </a:r>
          </a:p>
          <a:p>
            <a:pPr lvl="0"/>
            <a:endParaRPr lang="en-US" sz="1200" b="1"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u="sng" dirty="0">
                <a:effectLst/>
                <a:latin typeface="Arial" panose="020B0604020202020204" pitchFamily="34" charset="0"/>
                <a:ea typeface="MS Mincho" panose="02020609040205080304" pitchFamily="49" charset="-128"/>
              </a:rPr>
              <a:t>Dizer:</a:t>
            </a:r>
            <a:r>
              <a:rPr lang="en-US" sz="1200" b="1" u="none" dirty="0">
                <a:effectLst/>
                <a:latin typeface="Arial" panose="020B0604020202020204" pitchFamily="34" charset="0"/>
                <a:ea typeface="MS Mincho" panose="02020609040205080304" pitchFamily="49" charset="-128"/>
              </a:rPr>
              <a:t> </a:t>
            </a:r>
            <a:r>
              <a:rPr lang="en-US" sz="1200" dirty="0">
                <a:effectLst/>
                <a:latin typeface="Arial" panose="020B0604020202020204" pitchFamily="34" charset="0"/>
                <a:ea typeface="MS Mincho" panose="02020609040205080304" pitchFamily="49" charset="-128"/>
              </a:rPr>
              <a:t>A </a:t>
            </a:r>
            <a:r>
              <a:rPr lang="en-US" sz="1200" dirty="0" err="1">
                <a:effectLst/>
                <a:latin typeface="Arial" panose="020B0604020202020204" pitchFamily="34" charset="0"/>
                <a:ea typeface="MS Mincho" panose="02020609040205080304" pitchFamily="49" charset="-128"/>
              </a:rPr>
              <a:t>partir</a:t>
            </a:r>
            <a:r>
              <a:rPr lang="en-US" sz="1200" dirty="0">
                <a:effectLst/>
                <a:latin typeface="Arial" panose="020B0604020202020204" pitchFamily="34" charset="0"/>
                <a:ea typeface="MS Mincho" panose="02020609040205080304" pitchFamily="49" charset="-128"/>
              </a:rPr>
              <a:t> dos dados da </a:t>
            </a:r>
            <a:r>
              <a:rPr lang="en-US" sz="1200" b="1" dirty="0" err="1">
                <a:effectLst/>
                <a:latin typeface="Arial" panose="020B0604020202020204" pitchFamily="34" charset="0"/>
                <a:ea typeface="MS Mincho" panose="02020609040205080304" pitchFamily="49" charset="-128"/>
              </a:rPr>
              <a:t>Tabela</a:t>
            </a:r>
            <a:r>
              <a:rPr lang="en-US" sz="1200" b="1" dirty="0">
                <a:effectLst/>
                <a:latin typeface="Arial" panose="020B0604020202020204" pitchFamily="34" charset="0"/>
                <a:ea typeface="MS Mincho" panose="02020609040205080304" pitchFamily="49" charset="-128"/>
              </a:rPr>
              <a:t> 8 </a:t>
            </a:r>
            <a:r>
              <a:rPr lang="en-US" sz="1200" dirty="0">
                <a:effectLst/>
                <a:latin typeface="Arial" panose="020B0604020202020204" pitchFamily="34" charset="0"/>
                <a:ea typeface="MS Mincho" panose="02020609040205080304" pitchFamily="49" charset="-128"/>
              </a:rPr>
              <a:t>(</a:t>
            </a:r>
            <a:r>
              <a:rPr lang="en-US" sz="1200" i="1" dirty="0" err="1">
                <a:effectLst/>
                <a:latin typeface="Arial" panose="020B0604020202020204" pitchFamily="34" charset="0"/>
                <a:ea typeface="MS Mincho" panose="02020609040205080304" pitchFamily="49" charset="-128"/>
              </a:rPr>
              <a:t>gentilmente</a:t>
            </a:r>
            <a:r>
              <a:rPr lang="en-US" sz="1200" i="1" dirty="0">
                <a:effectLst/>
                <a:latin typeface="Arial" panose="020B0604020202020204" pitchFamily="34" charset="0"/>
                <a:ea typeface="MS Mincho" panose="02020609040205080304" pitchFamily="49" charset="-128"/>
              </a:rPr>
              <a:t> </a:t>
            </a:r>
            <a:r>
              <a:rPr lang="en-US" sz="1200" i="1" dirty="0" err="1">
                <a:effectLst/>
                <a:latin typeface="Arial" panose="020B0604020202020204" pitchFamily="34" charset="0"/>
                <a:ea typeface="MS Mincho" panose="02020609040205080304" pitchFamily="49" charset="-128"/>
              </a:rPr>
              <a:t>ordenados</a:t>
            </a:r>
            <a:r>
              <a:rPr lang="en-US" sz="1200" i="1" dirty="0">
                <a:effectLst/>
                <a:latin typeface="Arial" panose="020B0604020202020204" pitchFamily="34" charset="0"/>
                <a:ea typeface="MS Mincho" panose="02020609040205080304" pitchFamily="49" charset="-128"/>
              </a:rPr>
              <a:t> </a:t>
            </a:r>
            <a:r>
              <a:rPr lang="en-US" sz="1200" i="1" dirty="0" err="1">
                <a:effectLst/>
                <a:latin typeface="Arial" panose="020B0604020202020204" pitchFamily="34" charset="0"/>
                <a:ea typeface="MS Mincho" panose="02020609040205080304" pitchFamily="49" charset="-128"/>
              </a:rPr>
              <a:t>por</a:t>
            </a:r>
            <a:r>
              <a:rPr lang="en-US" sz="1200" i="1" dirty="0">
                <a:effectLst/>
                <a:latin typeface="Arial" panose="020B0604020202020204" pitchFamily="34" charset="0"/>
                <a:ea typeface="MS Mincho" panose="02020609040205080304" pitchFamily="49" charset="-128"/>
              </a:rPr>
              <a:t> </a:t>
            </a:r>
            <a:r>
              <a:rPr lang="en-US" sz="1200" i="1" dirty="0" err="1">
                <a:effectLst/>
                <a:latin typeface="Arial" panose="020B0604020202020204" pitchFamily="34" charset="0"/>
                <a:ea typeface="MS Mincho" panose="02020609040205080304" pitchFamily="49" charset="-128"/>
              </a:rPr>
              <a:t>idade</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calcule</a:t>
            </a:r>
            <a:r>
              <a:rPr lang="en-US" sz="1200" dirty="0">
                <a:effectLst/>
                <a:latin typeface="Arial" panose="020B0604020202020204" pitchFamily="34" charset="0"/>
                <a:ea typeface="MS Mincho" panose="02020609040205080304" pitchFamily="49" charset="-128"/>
              </a:rPr>
              <a:t> a </a:t>
            </a:r>
            <a:r>
              <a:rPr lang="en-US" sz="1200" dirty="0" err="1">
                <a:effectLst/>
                <a:latin typeface="Arial" panose="020B0604020202020204" pitchFamily="34" charset="0"/>
                <a:ea typeface="MS Mincho" panose="02020609040205080304" pitchFamily="49" charset="-128"/>
              </a:rPr>
              <a:t>idade</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mediana</a:t>
            </a:r>
            <a:r>
              <a:rPr lang="en-US" sz="1200" dirty="0">
                <a:effectLst/>
                <a:latin typeface="Arial" panose="020B0604020202020204" pitchFamily="34" charset="0"/>
                <a:ea typeface="MS Mincho" panose="02020609040205080304" pitchFamily="49" charset="-128"/>
              </a:rPr>
              <a:t> dos </a:t>
            </a:r>
            <a:r>
              <a:rPr lang="en-US" sz="1200" dirty="0" err="1">
                <a:effectLst/>
                <a:latin typeface="Arial" panose="020B0604020202020204" pitchFamily="34" charset="0"/>
                <a:ea typeface="MS Mincho" panose="02020609040205080304" pitchFamily="49" charset="-128"/>
              </a:rPr>
              <a:t>casos</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Calcule</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também</a:t>
            </a:r>
            <a:r>
              <a:rPr lang="en-US" sz="1200" dirty="0">
                <a:effectLst/>
                <a:latin typeface="Arial" panose="020B0604020202020204" pitchFamily="34" charset="0"/>
                <a:ea typeface="MS Mincho" panose="02020609040205080304" pitchFamily="49" charset="-128"/>
              </a:rPr>
              <a:t> a </a:t>
            </a:r>
            <a:r>
              <a:rPr lang="en-US" sz="1200" dirty="0" err="1">
                <a:effectLst/>
                <a:latin typeface="Arial" panose="020B0604020202020204" pitchFamily="34" charset="0"/>
                <a:ea typeface="MS Mincho" panose="02020609040205080304" pitchFamily="49" charset="-128"/>
              </a:rPr>
              <a:t>idade</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média</a:t>
            </a:r>
            <a:r>
              <a:rPr lang="en-US" sz="1200" dirty="0">
                <a:effectLst/>
                <a:latin typeface="Arial" panose="020B0604020202020204" pitchFamily="34" charset="0"/>
                <a:ea typeface="MS Mincho" panose="02020609040205080304" pitchFamily="49" charset="-128"/>
              </a:rPr>
              <a:t> dos </a:t>
            </a:r>
            <a:r>
              <a:rPr lang="en-US" sz="1200" dirty="0" err="1">
                <a:effectLst/>
                <a:latin typeface="Arial" panose="020B0604020202020204" pitchFamily="34" charset="0"/>
                <a:ea typeface="MS Mincho" panose="02020609040205080304" pitchFamily="49" charset="-128"/>
              </a:rPr>
              <a:t>casos</a:t>
            </a:r>
            <a:r>
              <a:rPr lang="en-US" sz="1200" dirty="0">
                <a:effectLst/>
                <a:latin typeface="Arial" panose="020B0604020202020204" pitchFamily="34" charset="0"/>
                <a:ea typeface="MS Mincho" panose="02020609040205080304" pitchFamily="49" charset="-128"/>
              </a:rPr>
              <a:t>. </a:t>
            </a:r>
          </a:p>
          <a:p>
            <a:pPr lvl="0"/>
            <a:endParaRPr lang="en-US" sz="1200" b="1" dirty="0"/>
          </a:p>
          <a:p>
            <a:pPr marL="171450" lvl="0" indent="-171450">
              <a:buFont typeface="Wingdings" panose="05000000000000000000" pitchFamily="2" charset="2"/>
              <a:buChar char="v"/>
            </a:pPr>
            <a:r>
              <a:rPr lang="en-US" sz="1200" b="1" i="1" dirty="0" err="1"/>
              <a:t>Reservar</a:t>
            </a:r>
            <a:r>
              <a:rPr lang="en-US" sz="1200" b="1" i="1" dirty="0"/>
              <a:t> 10 </a:t>
            </a:r>
            <a:r>
              <a:rPr lang="en-US" sz="1200" b="1" i="1" dirty="0" err="1"/>
              <a:t>minutos</a:t>
            </a:r>
            <a:r>
              <a:rPr lang="en-US" sz="1200" b="1" i="1" dirty="0"/>
              <a:t> para </a:t>
            </a:r>
            <a:r>
              <a:rPr lang="en-US" sz="1200" b="1" i="1" dirty="0" err="1"/>
              <a:t>os</a:t>
            </a:r>
            <a:r>
              <a:rPr lang="en-US" sz="1200" b="1" i="1" dirty="0"/>
              <a:t> </a:t>
            </a:r>
            <a:r>
              <a:rPr lang="en-US" sz="1200" b="1" i="1" dirty="0" err="1"/>
              <a:t>cálculos</a:t>
            </a:r>
            <a:r>
              <a:rPr lang="en-US" sz="1200" b="1" i="1" dirty="0"/>
              <a:t>. </a:t>
            </a: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73</a:t>
            </a:fld>
            <a:endParaRPr lang="en-US" altLang="en-US"/>
          </a:p>
        </p:txBody>
      </p:sp>
    </p:spTree>
    <p:extLst>
      <p:ext uri="{BB962C8B-B14F-4D97-AF65-F5344CB8AC3E}">
        <p14:creationId xmlns:p14="http://schemas.microsoft.com/office/powerpoint/2010/main" val="2984382024"/>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en-US" sz="1200" b="1" dirty="0"/>
              <a:t>Notas do </a:t>
            </a:r>
            <a:r>
              <a:rPr lang="en-US" sz="1200" b="1" dirty="0" err="1"/>
              <a:t>instrutor</a:t>
            </a:r>
            <a:r>
              <a:rPr lang="en-US" sz="1200" b="1" dirty="0"/>
              <a:t>:</a:t>
            </a:r>
          </a:p>
          <a:p>
            <a:pPr lvl="0"/>
            <a:endParaRPr lang="en-US" sz="1200" b="1" i="1" u="sng" dirty="0">
              <a:effectLst/>
              <a:latin typeface="Arial" panose="020B0604020202020204" pitchFamily="34" charset="0"/>
              <a:ea typeface="MS Mincho" panose="02020609040205080304" pitchFamily="49" charset="-128"/>
            </a:endParaRPr>
          </a:p>
          <a:p>
            <a:pPr marL="171450" marR="0" indent="-171450">
              <a:spcBef>
                <a:spcPts val="0"/>
              </a:spcBef>
              <a:spcAft>
                <a:spcPts val="0"/>
              </a:spcAft>
              <a:buFont typeface="Wingdings" panose="05000000000000000000" pitchFamily="2" charset="2"/>
              <a:buChar char="§"/>
              <a:tabLst>
                <a:tab pos="2743200" algn="ctr"/>
                <a:tab pos="5486400" algn="r"/>
                <a:tab pos="457200" algn="l"/>
              </a:tabLst>
            </a:pPr>
            <a:r>
              <a:rPr lang="en-US" sz="1200" b="1" i="0" dirty="0">
                <a:solidFill>
                  <a:srgbClr val="000000"/>
                </a:solidFill>
                <a:effectLst/>
                <a:latin typeface="Arial" panose="020B0604020202020204" pitchFamily="34" charset="0"/>
                <a:ea typeface="Times New Roman" panose="02020603050405020304" pitchFamily="18" charset="0"/>
              </a:rPr>
              <a:t>&lt;CLICAR&gt; </a:t>
            </a:r>
            <a:r>
              <a:rPr lang="en-US" sz="1200" i="0" dirty="0" err="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Mediana</a:t>
            </a:r>
            <a:r>
              <a:rPr lang="en-US" sz="1200" i="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 26 </a:t>
            </a:r>
            <a:r>
              <a:rPr lang="en-US" sz="1200" i="0" dirty="0" err="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anos</a:t>
            </a:r>
            <a:endParaRPr lang="en-US" sz="1200" i="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p>
            <a:pPr marL="171450" marR="0" indent="-171450">
              <a:spcBef>
                <a:spcPts val="0"/>
              </a:spcBef>
              <a:spcAft>
                <a:spcPts val="0"/>
              </a:spcAft>
              <a:buFont typeface="Wingdings" panose="05000000000000000000" pitchFamily="2" charset="2"/>
              <a:buChar char="§"/>
              <a:tabLst>
                <a:tab pos="2743200" algn="ctr"/>
                <a:tab pos="5486400" algn="r"/>
                <a:tab pos="457200" algn="l"/>
              </a:tabLst>
            </a:pPr>
            <a:endParaRPr lang="en-US" sz="1200" i="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p>
            <a:pPr marL="171450" marR="0" indent="-171450">
              <a:spcBef>
                <a:spcPts val="0"/>
              </a:spcBef>
              <a:spcAft>
                <a:spcPts val="0"/>
              </a:spcAft>
              <a:buFont typeface="Wingdings" panose="05000000000000000000" pitchFamily="2" charset="2"/>
              <a:buChar char="§"/>
              <a:tabLst>
                <a:tab pos="2743200" algn="ctr"/>
                <a:tab pos="5486400" algn="r"/>
                <a:tab pos="457200" algn="l"/>
              </a:tabLst>
            </a:pPr>
            <a:r>
              <a:rPr lang="en-US" sz="1200" b="1" i="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&lt;CLICAR&gt; </a:t>
            </a:r>
            <a:r>
              <a:rPr lang="en-US" sz="1200" i="0" dirty="0" err="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Média</a:t>
            </a:r>
            <a:r>
              <a:rPr lang="en-US" sz="1200" i="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 30.5 </a:t>
            </a:r>
            <a:r>
              <a:rPr lang="en-US" sz="1200" i="0" dirty="0" err="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anos</a:t>
            </a:r>
            <a:r>
              <a:rPr lang="en-US" sz="1200" i="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p>
          <a:p>
            <a:pPr marL="171450" marR="0" indent="-171450">
              <a:spcBef>
                <a:spcPts val="0"/>
              </a:spcBef>
              <a:spcAft>
                <a:spcPts val="0"/>
              </a:spcAft>
              <a:buFont typeface="Wingdings" panose="05000000000000000000" pitchFamily="2" charset="2"/>
              <a:buChar char="§"/>
              <a:tabLst>
                <a:tab pos="2743200" algn="ctr"/>
                <a:tab pos="5486400" algn="r"/>
                <a:tab pos="457200" algn="l"/>
              </a:tabLst>
            </a:pPr>
            <a:endParaRPr lang="en-US" sz="1200" i="0" dirty="0">
              <a:solidFill>
                <a:srgbClr val="000000"/>
              </a:solidFill>
              <a:effectLst/>
              <a:latin typeface="Arial" panose="020B0604020202020204" pitchFamily="34" charset="0"/>
              <a:ea typeface="MS Mincho" panose="02020609040205080304" pitchFamily="49" charset="-128"/>
              <a:cs typeface="Times New Roman" panose="02020603050405020304" pitchFamily="18" charset="0"/>
            </a:endParaRPr>
          </a:p>
          <a:p>
            <a:pPr marL="171450" marR="0" indent="-171450">
              <a:spcBef>
                <a:spcPts val="0"/>
              </a:spcBef>
              <a:spcAft>
                <a:spcPts val="0"/>
              </a:spcAft>
              <a:buFont typeface="Wingdings" panose="05000000000000000000" pitchFamily="2" charset="2"/>
              <a:buChar char="v"/>
              <a:tabLst>
                <a:tab pos="2743200" algn="ctr"/>
                <a:tab pos="5486400" algn="r"/>
                <a:tab pos="457200" algn="l"/>
              </a:tabLst>
            </a:pPr>
            <a:r>
              <a:rPr lang="en-US" sz="1200" b="1" i="1" dirty="0" err="1">
                <a:solidFill>
                  <a:srgbClr val="000000"/>
                </a:solidFill>
                <a:effectLst/>
                <a:latin typeface="Arial" panose="020B0604020202020204" pitchFamily="34" charset="0"/>
                <a:ea typeface="MS Mincho" panose="02020609040205080304" pitchFamily="49" charset="-128"/>
                <a:cs typeface="Times New Roman" panose="02020603050405020304" pitchFamily="18" charset="0"/>
              </a:rPr>
              <a:t>Avalie</a:t>
            </a:r>
            <a:r>
              <a:rPr lang="en-US" sz="1200" b="1" i="1" dirty="0">
                <a:solidFill>
                  <a:srgbClr val="000000"/>
                </a:solidFill>
                <a:effectLst/>
                <a:latin typeface="Arial" panose="020B0604020202020204" pitchFamily="34" charset="0"/>
                <a:ea typeface="MS Mincho" panose="02020609040205080304" pitchFamily="49" charset="-128"/>
                <a:cs typeface="Times New Roman" panose="02020603050405020304" pitchFamily="18" charset="0"/>
              </a:rPr>
              <a:t> </a:t>
            </a:r>
            <a:r>
              <a:rPr lang="en-US" sz="1200" b="1" i="1" dirty="0" err="1">
                <a:solidFill>
                  <a:srgbClr val="000000"/>
                </a:solidFill>
                <a:effectLst/>
                <a:latin typeface="Arial" panose="020B0604020202020204" pitchFamily="34" charset="0"/>
                <a:ea typeface="MS Mincho" panose="02020609040205080304" pitchFamily="49" charset="-128"/>
                <a:cs typeface="Times New Roman" panose="02020603050405020304" pitchFamily="18" charset="0"/>
              </a:rPr>
              <a:t>quantos</a:t>
            </a:r>
            <a:r>
              <a:rPr lang="en-US" sz="1200" b="1" i="1" dirty="0">
                <a:solidFill>
                  <a:srgbClr val="000000"/>
                </a:solidFill>
                <a:effectLst/>
                <a:latin typeface="Arial" panose="020B0604020202020204" pitchFamily="34" charset="0"/>
                <a:ea typeface="MS Mincho" panose="02020609040205080304" pitchFamily="49" charset="-128"/>
                <a:cs typeface="Times New Roman" panose="02020603050405020304" pitchFamily="18" charset="0"/>
              </a:rPr>
              <a:t> </a:t>
            </a:r>
            <a:r>
              <a:rPr lang="en-US" sz="1200" b="1" i="1" dirty="0" err="1">
                <a:solidFill>
                  <a:srgbClr val="000000"/>
                </a:solidFill>
                <a:effectLst/>
                <a:latin typeface="Arial" panose="020B0604020202020204" pitchFamily="34" charset="0"/>
                <a:ea typeface="MS Mincho" panose="02020609040205080304" pitchFamily="49" charset="-128"/>
                <a:cs typeface="Times New Roman" panose="02020603050405020304" pitchFamily="18" charset="0"/>
              </a:rPr>
              <a:t>participantes</a:t>
            </a:r>
            <a:r>
              <a:rPr lang="en-US" sz="1200" b="1" i="1" dirty="0">
                <a:solidFill>
                  <a:srgbClr val="000000"/>
                </a:solidFill>
                <a:effectLst/>
                <a:latin typeface="Arial" panose="020B0604020202020204" pitchFamily="34" charset="0"/>
                <a:ea typeface="MS Mincho" panose="02020609040205080304" pitchFamily="49" charset="-128"/>
                <a:cs typeface="Times New Roman" panose="02020603050405020304" pitchFamily="18" charset="0"/>
              </a:rPr>
              <a:t> </a:t>
            </a:r>
            <a:r>
              <a:rPr lang="en-US" sz="1200" b="1" i="1" dirty="0" err="1">
                <a:solidFill>
                  <a:srgbClr val="000000"/>
                </a:solidFill>
                <a:effectLst/>
                <a:latin typeface="Arial" panose="020B0604020202020204" pitchFamily="34" charset="0"/>
                <a:ea typeface="MS Mincho" panose="02020609040205080304" pitchFamily="49" charset="-128"/>
                <a:cs typeface="Times New Roman" panose="02020603050405020304" pitchFamily="18" charset="0"/>
              </a:rPr>
              <a:t>deram</a:t>
            </a:r>
            <a:r>
              <a:rPr lang="en-US" sz="1200" b="1" i="1" dirty="0">
                <a:solidFill>
                  <a:srgbClr val="000000"/>
                </a:solidFill>
                <a:effectLst/>
                <a:latin typeface="Arial" panose="020B0604020202020204" pitchFamily="34" charset="0"/>
                <a:ea typeface="MS Mincho" panose="02020609040205080304" pitchFamily="49" charset="-128"/>
                <a:cs typeface="Times New Roman" panose="02020603050405020304" pitchFamily="18" charset="0"/>
              </a:rPr>
              <a:t> </a:t>
            </a:r>
            <a:r>
              <a:rPr lang="en-US" sz="1200" b="1" i="1" dirty="0" err="1">
                <a:solidFill>
                  <a:srgbClr val="000000"/>
                </a:solidFill>
                <a:effectLst/>
                <a:latin typeface="Arial" panose="020B0604020202020204" pitchFamily="34" charset="0"/>
                <a:ea typeface="MS Mincho" panose="02020609040205080304" pitchFamily="49" charset="-128"/>
                <a:cs typeface="Times New Roman" panose="02020603050405020304" pitchFamily="18" charset="0"/>
              </a:rPr>
              <a:t>respostas</a:t>
            </a:r>
            <a:r>
              <a:rPr lang="en-US" sz="1200" b="1" i="1" dirty="0">
                <a:solidFill>
                  <a:srgbClr val="000000"/>
                </a:solidFill>
                <a:effectLst/>
                <a:latin typeface="Arial" panose="020B0604020202020204" pitchFamily="34" charset="0"/>
                <a:ea typeface="MS Mincho" panose="02020609040205080304" pitchFamily="49" charset="-128"/>
                <a:cs typeface="Times New Roman" panose="02020603050405020304" pitchFamily="18" charset="0"/>
              </a:rPr>
              <a:t> </a:t>
            </a:r>
            <a:r>
              <a:rPr lang="en-US" sz="1200" b="1" i="1" dirty="0" err="1">
                <a:solidFill>
                  <a:srgbClr val="000000"/>
                </a:solidFill>
                <a:effectLst/>
                <a:latin typeface="Arial" panose="020B0604020202020204" pitchFamily="34" charset="0"/>
                <a:ea typeface="MS Mincho" panose="02020609040205080304" pitchFamily="49" charset="-128"/>
                <a:cs typeface="Times New Roman" panose="02020603050405020304" pitchFamily="18" charset="0"/>
              </a:rPr>
              <a:t>corretas</a:t>
            </a:r>
            <a:r>
              <a:rPr lang="en-US" sz="1200" b="1" i="1" dirty="0">
                <a:solidFill>
                  <a:srgbClr val="000000"/>
                </a:solidFill>
                <a:effectLst/>
                <a:latin typeface="Arial" panose="020B0604020202020204" pitchFamily="34" charset="0"/>
                <a:ea typeface="MS Mincho" panose="02020609040205080304" pitchFamily="49" charset="-128"/>
                <a:cs typeface="Times New Roman" panose="02020603050405020304" pitchFamily="18" charset="0"/>
              </a:rPr>
              <a:t> e se </a:t>
            </a:r>
            <a:r>
              <a:rPr lang="en-US" sz="1200" b="1" i="1" dirty="0" err="1">
                <a:solidFill>
                  <a:srgbClr val="000000"/>
                </a:solidFill>
                <a:effectLst/>
                <a:latin typeface="Arial" panose="020B0604020202020204" pitchFamily="34" charset="0"/>
                <a:ea typeface="MS Mincho" panose="02020609040205080304" pitchFamily="49" charset="-128"/>
                <a:cs typeface="Times New Roman" panose="02020603050405020304" pitchFamily="18" charset="0"/>
              </a:rPr>
              <a:t>são</a:t>
            </a:r>
            <a:r>
              <a:rPr lang="en-US" sz="1200" b="1" i="1" dirty="0">
                <a:solidFill>
                  <a:srgbClr val="000000"/>
                </a:solidFill>
                <a:effectLst/>
                <a:latin typeface="Arial" panose="020B0604020202020204" pitchFamily="34" charset="0"/>
                <a:ea typeface="MS Mincho" panose="02020609040205080304" pitchFamily="49" charset="-128"/>
                <a:cs typeface="Times New Roman" panose="02020603050405020304" pitchFamily="18" charset="0"/>
              </a:rPr>
              <a:t> </a:t>
            </a:r>
            <a:r>
              <a:rPr lang="en-US" sz="1200" b="1" i="1" dirty="0" err="1">
                <a:solidFill>
                  <a:srgbClr val="000000"/>
                </a:solidFill>
                <a:effectLst/>
                <a:latin typeface="Arial" panose="020B0604020202020204" pitchFamily="34" charset="0"/>
                <a:ea typeface="MS Mincho" panose="02020609040205080304" pitchFamily="49" charset="-128"/>
                <a:cs typeface="Times New Roman" panose="02020603050405020304" pitchFamily="18" charset="0"/>
              </a:rPr>
              <a:t>necessárias</a:t>
            </a:r>
            <a:r>
              <a:rPr lang="en-US" sz="1200" b="1" i="1" dirty="0">
                <a:solidFill>
                  <a:srgbClr val="000000"/>
                </a:solidFill>
                <a:effectLst/>
                <a:latin typeface="Arial" panose="020B0604020202020204" pitchFamily="34" charset="0"/>
                <a:ea typeface="MS Mincho" panose="02020609040205080304" pitchFamily="49" charset="-128"/>
                <a:cs typeface="Times New Roman" panose="02020603050405020304" pitchFamily="18" charset="0"/>
              </a:rPr>
              <a:t> </a:t>
            </a:r>
            <a:r>
              <a:rPr lang="en-US" sz="1200" b="1" i="1" dirty="0" err="1">
                <a:solidFill>
                  <a:srgbClr val="000000"/>
                </a:solidFill>
                <a:effectLst/>
                <a:latin typeface="Arial" panose="020B0604020202020204" pitchFamily="34" charset="0"/>
                <a:ea typeface="MS Mincho" panose="02020609040205080304" pitchFamily="49" charset="-128"/>
                <a:cs typeface="Times New Roman" panose="02020603050405020304" pitchFamily="18" charset="0"/>
              </a:rPr>
              <a:t>explicações</a:t>
            </a:r>
            <a:r>
              <a:rPr lang="en-US" sz="1200" b="1" i="1" dirty="0">
                <a:solidFill>
                  <a:srgbClr val="000000"/>
                </a:solidFill>
                <a:effectLst/>
                <a:latin typeface="Arial" panose="020B0604020202020204" pitchFamily="34" charset="0"/>
                <a:ea typeface="MS Mincho" panose="02020609040205080304" pitchFamily="49" charset="-128"/>
                <a:cs typeface="Times New Roman" panose="02020603050405020304" pitchFamily="18" charset="0"/>
              </a:rPr>
              <a:t> </a:t>
            </a:r>
            <a:r>
              <a:rPr lang="en-US" sz="1200" b="1" i="1" dirty="0" err="1">
                <a:solidFill>
                  <a:srgbClr val="000000"/>
                </a:solidFill>
                <a:effectLst/>
                <a:latin typeface="Arial" panose="020B0604020202020204" pitchFamily="34" charset="0"/>
                <a:ea typeface="MS Mincho" panose="02020609040205080304" pitchFamily="49" charset="-128"/>
                <a:cs typeface="Times New Roman" panose="02020603050405020304" pitchFamily="18" charset="0"/>
              </a:rPr>
              <a:t>adicionais</a:t>
            </a:r>
            <a:r>
              <a:rPr lang="en-US" sz="1200" b="1" i="1" dirty="0">
                <a:solidFill>
                  <a:srgbClr val="000000"/>
                </a:solidFill>
                <a:effectLst/>
                <a:latin typeface="Arial" panose="020B0604020202020204" pitchFamily="34" charset="0"/>
                <a:ea typeface="MS Mincho" panose="02020609040205080304" pitchFamily="49" charset="-128"/>
                <a:cs typeface="Times New Roman" panose="02020603050405020304" pitchFamily="18" charset="0"/>
              </a:rPr>
              <a:t> para </a:t>
            </a:r>
            <a:r>
              <a:rPr lang="en-US" sz="1200" b="1" i="1" dirty="0" err="1">
                <a:solidFill>
                  <a:srgbClr val="000000"/>
                </a:solidFill>
                <a:effectLst/>
                <a:latin typeface="Arial" panose="020B0604020202020204" pitchFamily="34" charset="0"/>
                <a:ea typeface="MS Mincho" panose="02020609040205080304" pitchFamily="49" charset="-128"/>
                <a:cs typeface="Times New Roman" panose="02020603050405020304" pitchFamily="18" charset="0"/>
              </a:rPr>
              <a:t>aqueles</a:t>
            </a:r>
            <a:r>
              <a:rPr lang="en-US" sz="1200" b="1" i="1" dirty="0">
                <a:solidFill>
                  <a:srgbClr val="000000"/>
                </a:solidFill>
                <a:effectLst/>
                <a:latin typeface="Arial" panose="020B0604020202020204" pitchFamily="34" charset="0"/>
                <a:ea typeface="MS Mincho" panose="02020609040205080304" pitchFamily="49" charset="-128"/>
                <a:cs typeface="Times New Roman" panose="02020603050405020304" pitchFamily="18" charset="0"/>
              </a:rPr>
              <a:t> que </a:t>
            </a:r>
            <a:r>
              <a:rPr lang="en-US" sz="1200" b="1" i="1" dirty="0" err="1">
                <a:solidFill>
                  <a:srgbClr val="000000"/>
                </a:solidFill>
                <a:effectLst/>
                <a:latin typeface="Arial" panose="020B0604020202020204" pitchFamily="34" charset="0"/>
                <a:ea typeface="MS Mincho" panose="02020609040205080304" pitchFamily="49" charset="-128"/>
                <a:cs typeface="Times New Roman" panose="02020603050405020304" pitchFamily="18" charset="0"/>
              </a:rPr>
              <a:t>não</a:t>
            </a:r>
            <a:r>
              <a:rPr lang="en-US" sz="1200" b="1" i="1" dirty="0">
                <a:solidFill>
                  <a:srgbClr val="000000"/>
                </a:solidFill>
                <a:effectLst/>
                <a:latin typeface="Arial" panose="020B0604020202020204" pitchFamily="34" charset="0"/>
                <a:ea typeface="MS Mincho" panose="02020609040205080304" pitchFamily="49" charset="-128"/>
                <a:cs typeface="Times New Roman" panose="02020603050405020304" pitchFamily="18" charset="0"/>
              </a:rPr>
              <a:t> </a:t>
            </a:r>
            <a:r>
              <a:rPr lang="en-US" sz="1200" b="1" i="1" dirty="0" err="1">
                <a:solidFill>
                  <a:srgbClr val="000000"/>
                </a:solidFill>
                <a:effectLst/>
                <a:latin typeface="Arial" panose="020B0604020202020204" pitchFamily="34" charset="0"/>
                <a:ea typeface="MS Mincho" panose="02020609040205080304" pitchFamily="49" charset="-128"/>
                <a:cs typeface="Times New Roman" panose="02020603050405020304" pitchFamily="18" charset="0"/>
              </a:rPr>
              <a:t>deram</a:t>
            </a:r>
            <a:r>
              <a:rPr lang="en-US" sz="1200" b="1" i="1" dirty="0">
                <a:solidFill>
                  <a:srgbClr val="000000"/>
                </a:solidFill>
                <a:effectLst/>
                <a:latin typeface="Arial" panose="020B0604020202020204" pitchFamily="34" charset="0"/>
                <a:ea typeface="MS Mincho" panose="02020609040205080304" pitchFamily="49" charset="-128"/>
                <a:cs typeface="Times New Roman" panose="02020603050405020304" pitchFamily="18" charset="0"/>
              </a:rPr>
              <a:t> </a:t>
            </a:r>
            <a:r>
              <a:rPr lang="en-US" sz="1200" b="1" i="1" dirty="0" err="1">
                <a:solidFill>
                  <a:srgbClr val="000000"/>
                </a:solidFill>
                <a:effectLst/>
                <a:latin typeface="Arial" panose="020B0604020202020204" pitchFamily="34" charset="0"/>
                <a:ea typeface="MS Mincho" panose="02020609040205080304" pitchFamily="49" charset="-128"/>
                <a:cs typeface="Times New Roman" panose="02020603050405020304" pitchFamily="18" charset="0"/>
              </a:rPr>
              <a:t>respostas</a:t>
            </a:r>
            <a:r>
              <a:rPr lang="en-US" sz="1200" b="1" i="1" dirty="0">
                <a:solidFill>
                  <a:srgbClr val="000000"/>
                </a:solidFill>
                <a:effectLst/>
                <a:latin typeface="Arial" panose="020B0604020202020204" pitchFamily="34" charset="0"/>
                <a:ea typeface="MS Mincho" panose="02020609040205080304" pitchFamily="49" charset="-128"/>
                <a:cs typeface="Times New Roman" panose="02020603050405020304" pitchFamily="18" charset="0"/>
              </a:rPr>
              <a:t> </a:t>
            </a:r>
            <a:r>
              <a:rPr lang="en-US" sz="1200" b="1" i="1" dirty="0" err="1">
                <a:solidFill>
                  <a:srgbClr val="000000"/>
                </a:solidFill>
                <a:effectLst/>
                <a:latin typeface="Arial" panose="020B0604020202020204" pitchFamily="34" charset="0"/>
                <a:ea typeface="MS Mincho" panose="02020609040205080304" pitchFamily="49" charset="-128"/>
                <a:cs typeface="Times New Roman" panose="02020603050405020304" pitchFamily="18" charset="0"/>
              </a:rPr>
              <a:t>corretas</a:t>
            </a:r>
            <a:r>
              <a:rPr lang="en-US" sz="1200" b="1" i="1" dirty="0">
                <a:solidFill>
                  <a:srgbClr val="000000"/>
                </a:solidFill>
                <a:effectLst/>
                <a:latin typeface="Arial" panose="020B0604020202020204" pitchFamily="34" charset="0"/>
                <a:ea typeface="MS Mincho" panose="02020609040205080304" pitchFamily="49" charset="-128"/>
                <a:cs typeface="Times New Roman" panose="02020603050405020304" pitchFamily="18" charset="0"/>
              </a:rPr>
              <a:t>.</a:t>
            </a:r>
            <a:endParaRPr lang="en-US" sz="1200" b="1" i="1" dirty="0">
              <a:effectLst/>
              <a:latin typeface="Arial" panose="020B0604020202020204" pitchFamily="34" charset="0"/>
              <a:ea typeface="MS Mincho" panose="02020609040205080304" pitchFamily="49" charset="-128"/>
              <a:cs typeface="Times New Roman" panose="02020603050405020304" pitchFamily="18" charset="0"/>
            </a:endParaRPr>
          </a:p>
          <a:p>
            <a:pPr lvl="2"/>
            <a:endParaRPr lang="en-US" i="0" dirty="0"/>
          </a:p>
          <a:p>
            <a:pPr lvl="2"/>
            <a:endParaRPr lang="en-US" dirty="0"/>
          </a:p>
          <a:p>
            <a:pPr lvl="2"/>
            <a:endParaRPr lang="en-US" dirty="0"/>
          </a:p>
          <a:p>
            <a:pPr lvl="2"/>
            <a:endParaRPr lang="en-US" dirty="0"/>
          </a:p>
          <a:p>
            <a:pPr lvl="2"/>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74</a:t>
            </a:fld>
            <a:endParaRPr lang="en-US" altLang="en-US"/>
          </a:p>
        </p:txBody>
      </p:sp>
    </p:spTree>
    <p:extLst>
      <p:ext uri="{BB962C8B-B14F-4D97-AF65-F5344CB8AC3E}">
        <p14:creationId xmlns:p14="http://schemas.microsoft.com/office/powerpoint/2010/main" val="580851980"/>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r>
              <a:rPr lang="en-US" sz="1200" b="1" dirty="0"/>
              <a:t>Notas do </a:t>
            </a:r>
            <a:r>
              <a:rPr lang="en-US" sz="1200" b="1" dirty="0" err="1"/>
              <a:t>instrutor</a:t>
            </a:r>
            <a:r>
              <a:rPr lang="en-US" sz="1200" b="1" dirty="0"/>
              <a:t>:</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b="1"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i="0" u="sng" dirty="0" err="1"/>
              <a:t>Peça</a:t>
            </a:r>
            <a:r>
              <a:rPr lang="en-US" sz="1200" b="0" i="0" u="none" dirty="0"/>
              <a:t> a </a:t>
            </a:r>
            <a:r>
              <a:rPr lang="en-US" sz="1200" b="0" i="0" dirty="0"/>
              <a:t>um </a:t>
            </a:r>
            <a:r>
              <a:rPr lang="en-US" sz="1200" b="0" i="0" dirty="0" err="1"/>
              <a:t>voluntário</a:t>
            </a:r>
            <a:r>
              <a:rPr lang="en-US" sz="1200" b="0" i="0" dirty="0"/>
              <a:t> para </a:t>
            </a:r>
            <a:r>
              <a:rPr lang="en-US" sz="1200" b="0" i="0" dirty="0" err="1"/>
              <a:t>ler</a:t>
            </a:r>
            <a:r>
              <a:rPr lang="en-US" sz="1200" b="0" i="0" dirty="0"/>
              <a:t> </a:t>
            </a:r>
            <a:r>
              <a:rPr lang="en-US" sz="1200" b="0" i="0" dirty="0" err="1"/>
              <a:t>este</a:t>
            </a:r>
            <a:r>
              <a:rPr lang="en-US" sz="1200" b="0" i="0" dirty="0"/>
              <a:t> </a:t>
            </a:r>
            <a:r>
              <a:rPr lang="en-US" sz="1200" b="0" i="0" dirty="0" err="1"/>
              <a:t>diapositivo</a:t>
            </a:r>
            <a:r>
              <a:rPr lang="en-US" sz="1200" b="0" i="0" dirty="0"/>
              <a:t>. </a:t>
            </a:r>
            <a:r>
              <a:rPr lang="en-US" sz="1200" b="1" i="0" dirty="0"/>
              <a:t>&lt;CLICAR&gt; </a:t>
            </a:r>
            <a:r>
              <a:rPr lang="en-US" sz="1200" b="0" i="0" dirty="0"/>
              <a:t>para o </a:t>
            </a:r>
            <a:r>
              <a:rPr lang="en-US" sz="1200" b="0" i="0" dirty="0" err="1"/>
              <a:t>diapositivo</a:t>
            </a:r>
            <a:r>
              <a:rPr lang="en-US" sz="1200" b="0" i="0" dirty="0"/>
              <a:t> </a:t>
            </a:r>
            <a:r>
              <a:rPr lang="en-US" sz="1200" b="0" i="0" dirty="0" err="1"/>
              <a:t>seguinte</a:t>
            </a:r>
            <a:r>
              <a:rPr lang="en-US" sz="1200" b="0" i="0" dirty="0"/>
              <a:t>.</a:t>
            </a:r>
            <a:endParaRPr lang="en-US" sz="1200" b="1" i="0" dirty="0"/>
          </a:p>
          <a:p>
            <a:endParaRPr lang="en-US" sz="2000" b="0" i="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75</a:t>
            </a:fld>
            <a:endParaRPr lang="en-US" altLang="en-US"/>
          </a:p>
        </p:txBody>
      </p:sp>
    </p:spTree>
    <p:extLst>
      <p:ext uri="{BB962C8B-B14F-4D97-AF65-F5344CB8AC3E}">
        <p14:creationId xmlns:p14="http://schemas.microsoft.com/office/powerpoint/2010/main" val="800106650"/>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en-US" sz="1200" b="1" dirty="0"/>
              <a:t>Notas do </a:t>
            </a:r>
            <a:r>
              <a:rPr lang="en-US" sz="1200" b="1" dirty="0" err="1"/>
              <a:t>instrutor</a:t>
            </a:r>
            <a:r>
              <a:rPr lang="en-US" sz="1200" b="1" dirty="0"/>
              <a:t>:</a:t>
            </a:r>
          </a:p>
          <a:p>
            <a:pPr lvl="0"/>
            <a:endParaRPr lang="en-US" sz="1200" b="1"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i="0" u="sng" dirty="0" err="1">
                <a:effectLst/>
                <a:latin typeface="Arial" panose="020B0604020202020204" pitchFamily="34" charset="0"/>
                <a:ea typeface="MS Mincho" panose="02020609040205080304" pitchFamily="49" charset="-128"/>
              </a:rPr>
              <a:t>Dizer</a:t>
            </a:r>
            <a:r>
              <a:rPr lang="en-US" sz="1200" b="1" u="none" dirty="0">
                <a:effectLst/>
                <a:latin typeface="Arial" panose="020B0604020202020204" pitchFamily="34" charset="0"/>
                <a:ea typeface="MS Mincho" panose="02020609040205080304" pitchFamily="49" charset="-128"/>
              </a:rPr>
              <a:t>: </a:t>
            </a:r>
            <a:r>
              <a:rPr lang="en-US" sz="1200" dirty="0">
                <a:effectLst/>
                <a:latin typeface="Arial" panose="020B0604020202020204" pitchFamily="34" charset="0"/>
                <a:ea typeface="MS Mincho" panose="02020609040205080304" pitchFamily="49" charset="-128"/>
              </a:rPr>
              <a:t>Qual é a </a:t>
            </a:r>
            <a:r>
              <a:rPr lang="en-US" sz="1200" dirty="0" err="1">
                <a:effectLst/>
                <a:latin typeface="Arial" panose="020B0604020202020204" pitchFamily="34" charset="0"/>
                <a:ea typeface="MS Mincho" panose="02020609040205080304" pitchFamily="49" charset="-128"/>
              </a:rPr>
              <a:t>opção</a:t>
            </a:r>
            <a:r>
              <a:rPr lang="en-US" sz="1200" dirty="0">
                <a:effectLst/>
                <a:latin typeface="Arial" panose="020B0604020202020204" pitchFamily="34" charset="0"/>
                <a:ea typeface="MS Mincho" panose="02020609040205080304" pitchFamily="49" charset="-128"/>
              </a:rPr>
              <a:t> de </a:t>
            </a:r>
            <a:r>
              <a:rPr lang="en-US" sz="1200" dirty="0" err="1">
                <a:effectLst/>
                <a:latin typeface="Arial" panose="020B0604020202020204" pitchFamily="34" charset="0"/>
                <a:ea typeface="MS Mincho" panose="02020609040205080304" pitchFamily="49" charset="-128"/>
              </a:rPr>
              <a:t>grupo</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etário</a:t>
            </a:r>
            <a:r>
              <a:rPr lang="en-US" sz="1200" dirty="0">
                <a:effectLst/>
                <a:latin typeface="Arial" panose="020B0604020202020204" pitchFamily="34" charset="0"/>
                <a:ea typeface="MS Mincho" panose="02020609040205080304" pitchFamily="49" charset="-128"/>
              </a:rPr>
              <a:t> que </a:t>
            </a:r>
            <a:r>
              <a:rPr lang="en-US" sz="1200" dirty="0" err="1">
                <a:effectLst/>
                <a:latin typeface="Arial" panose="020B0604020202020204" pitchFamily="34" charset="0"/>
                <a:ea typeface="MS Mincho" panose="02020609040205080304" pitchFamily="49" charset="-128"/>
              </a:rPr>
              <a:t>prefere</a:t>
            </a:r>
            <a:r>
              <a:rPr lang="en-US" sz="1200" dirty="0">
                <a:effectLst/>
                <a:latin typeface="Arial" panose="020B0604020202020204" pitchFamily="34" charset="0"/>
                <a:ea typeface="MS Mincho" panose="02020609040205080304" pitchFamily="49" charset="-128"/>
              </a:rPr>
              <a:t> e </a:t>
            </a:r>
            <a:r>
              <a:rPr lang="en-US" sz="1200" dirty="0" err="1">
                <a:effectLst/>
                <a:latin typeface="Arial" panose="020B0604020202020204" pitchFamily="34" charset="0"/>
                <a:ea typeface="MS Mincho" panose="02020609040205080304" pitchFamily="49" charset="-128"/>
              </a:rPr>
              <a:t>porquê</a:t>
            </a:r>
            <a:r>
              <a:rPr lang="en-US" sz="1200" dirty="0">
                <a:effectLst/>
                <a:latin typeface="Arial" panose="020B0604020202020204" pitchFamily="34" charset="0"/>
                <a:ea typeface="MS Mincho" panose="02020609040205080304" pitchFamily="49" charset="-128"/>
              </a:rPr>
              <a:t>?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dirty="0">
              <a:effectLst/>
              <a:latin typeface="Arial" panose="020B0604020202020204" pitchFamily="34" charset="0"/>
              <a:ea typeface="MS Mincho" panose="02020609040205080304" pitchFamily="49" charset="-128"/>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v"/>
              <a:tabLst/>
              <a:defRPr/>
            </a:pPr>
            <a:r>
              <a:rPr lang="en-US" sz="1200" b="1" i="1" dirty="0" err="1">
                <a:effectLst/>
                <a:latin typeface="Arial" panose="020B0604020202020204" pitchFamily="34" charset="0"/>
                <a:ea typeface="MS Mincho" panose="02020609040205080304" pitchFamily="49" charset="-128"/>
              </a:rPr>
              <a:t>Dê</a:t>
            </a:r>
            <a:r>
              <a:rPr lang="en-US" sz="1200" b="1" i="1" dirty="0">
                <a:effectLst/>
                <a:latin typeface="Arial" panose="020B0604020202020204" pitchFamily="34" charset="0"/>
                <a:ea typeface="MS Mincho" panose="02020609040205080304" pitchFamily="49" charset="-128"/>
              </a:rPr>
              <a:t> </a:t>
            </a:r>
            <a:r>
              <a:rPr lang="en-US" sz="1200" b="1" i="1" dirty="0" err="1">
                <a:effectLst/>
                <a:latin typeface="Arial" panose="020B0604020202020204" pitchFamily="34" charset="0"/>
                <a:ea typeface="MS Mincho" panose="02020609040205080304" pitchFamily="49" charset="-128"/>
              </a:rPr>
              <a:t>aos</a:t>
            </a:r>
            <a:r>
              <a:rPr lang="en-US" sz="1200" b="1" i="1" dirty="0">
                <a:effectLst/>
                <a:latin typeface="Arial" panose="020B0604020202020204" pitchFamily="34" charset="0"/>
                <a:ea typeface="MS Mincho" panose="02020609040205080304" pitchFamily="49" charset="-128"/>
              </a:rPr>
              <a:t> </a:t>
            </a:r>
            <a:r>
              <a:rPr lang="en-US" sz="1200" b="1" i="1" dirty="0" err="1">
                <a:effectLst/>
                <a:latin typeface="Arial" panose="020B0604020202020204" pitchFamily="34" charset="0"/>
                <a:ea typeface="MS Mincho" panose="02020609040205080304" pitchFamily="49" charset="-128"/>
              </a:rPr>
              <a:t>participantes</a:t>
            </a:r>
            <a:r>
              <a:rPr lang="en-US" sz="1200" b="1" i="1" dirty="0">
                <a:effectLst/>
                <a:latin typeface="Arial" panose="020B0604020202020204" pitchFamily="34" charset="0"/>
                <a:ea typeface="MS Mincho" panose="02020609040205080304" pitchFamily="49" charset="-128"/>
              </a:rPr>
              <a:t> 2-3 </a:t>
            </a:r>
            <a:r>
              <a:rPr lang="en-US" sz="1200" b="1" i="1" dirty="0" err="1">
                <a:effectLst/>
                <a:latin typeface="Arial" panose="020B0604020202020204" pitchFamily="34" charset="0"/>
                <a:ea typeface="MS Mincho" panose="02020609040205080304" pitchFamily="49" charset="-128"/>
              </a:rPr>
              <a:t>minutos</a:t>
            </a:r>
            <a:r>
              <a:rPr lang="en-US" sz="1200" b="1" i="1" dirty="0">
                <a:effectLst/>
                <a:latin typeface="Arial" panose="020B0604020202020204" pitchFamily="34" charset="0"/>
                <a:ea typeface="MS Mincho" panose="02020609040205080304" pitchFamily="49" charset="-128"/>
              </a:rPr>
              <a:t> para </a:t>
            </a:r>
            <a:r>
              <a:rPr lang="en-US" sz="1200" b="1" i="1" dirty="0" err="1">
                <a:effectLst/>
                <a:latin typeface="Arial" panose="020B0604020202020204" pitchFamily="34" charset="0"/>
                <a:ea typeface="MS Mincho" panose="02020609040205080304" pitchFamily="49" charset="-128"/>
              </a:rPr>
              <a:t>reverem</a:t>
            </a:r>
            <a:r>
              <a:rPr lang="en-US" sz="1200" b="1" i="1" dirty="0">
                <a:effectLst/>
                <a:latin typeface="Arial" panose="020B0604020202020204" pitchFamily="34" charset="0"/>
                <a:ea typeface="MS Mincho" panose="02020609040205080304" pitchFamily="49" charset="-128"/>
              </a:rPr>
              <a:t> a </a:t>
            </a:r>
            <a:r>
              <a:rPr lang="en-US" sz="1200" b="1" i="1" dirty="0" err="1">
                <a:effectLst/>
                <a:latin typeface="Arial" panose="020B0604020202020204" pitchFamily="34" charset="0"/>
                <a:ea typeface="MS Mincho" panose="02020609040205080304" pitchFamily="49" charset="-128"/>
              </a:rPr>
              <a:t>tabela</a:t>
            </a:r>
            <a:r>
              <a:rPr lang="en-US" sz="1200" b="1" i="1" dirty="0">
                <a:effectLst/>
                <a:latin typeface="Arial" panose="020B0604020202020204" pitchFamily="34" charset="0"/>
                <a:ea typeface="MS Mincho" panose="02020609040205080304" pitchFamily="49" charset="-128"/>
              </a:rPr>
              <a:t>.</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v"/>
              <a:tabLst/>
              <a:defRPr/>
            </a:pPr>
            <a:endParaRPr lang="en-US" sz="1200" b="1" i="1" dirty="0">
              <a:effectLst/>
              <a:latin typeface="Arial" panose="020B0604020202020204" pitchFamily="34" charset="0"/>
              <a:ea typeface="MS Mincho" panose="02020609040205080304" pitchFamily="49" charset="-128"/>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i="0" u="sng" dirty="0" err="1">
                <a:effectLst/>
                <a:latin typeface="Arial" panose="020B0604020202020204" pitchFamily="34" charset="0"/>
                <a:ea typeface="MS Mincho" panose="02020609040205080304" pitchFamily="49" charset="-128"/>
              </a:rPr>
              <a:t>Confirmar</a:t>
            </a:r>
            <a:r>
              <a:rPr lang="en-US" sz="1200" b="1" i="0" u="none" dirty="0">
                <a:effectLst/>
                <a:latin typeface="Arial" panose="020B0604020202020204" pitchFamily="34" charset="0"/>
                <a:ea typeface="MS Mincho" panose="02020609040205080304" pitchFamily="49" charset="-128"/>
              </a:rPr>
              <a:t> </a:t>
            </a:r>
            <a:r>
              <a:rPr lang="en-US" sz="1200" b="0" i="0" dirty="0">
                <a:effectLst/>
                <a:latin typeface="Arial" panose="020B0604020202020204" pitchFamily="34" charset="0"/>
                <a:ea typeface="MS Mincho" panose="02020609040205080304" pitchFamily="49" charset="-128"/>
              </a:rPr>
              <a:t>a(s) </a:t>
            </a:r>
            <a:r>
              <a:rPr lang="en-US" sz="1200" b="0" i="0" dirty="0" err="1">
                <a:effectLst/>
                <a:latin typeface="Arial" panose="020B0604020202020204" pitchFamily="34" charset="0"/>
                <a:ea typeface="MS Mincho" panose="02020609040205080304" pitchFamily="49" charset="-128"/>
              </a:rPr>
              <a:t>resposta</a:t>
            </a:r>
            <a:r>
              <a:rPr lang="en-US" sz="1200" b="0" i="0" dirty="0">
                <a:effectLst/>
                <a:latin typeface="Arial" panose="020B0604020202020204" pitchFamily="34" charset="0"/>
                <a:ea typeface="MS Mincho" panose="02020609040205080304" pitchFamily="49" charset="-128"/>
              </a:rPr>
              <a:t>(s).</a:t>
            </a:r>
          </a:p>
          <a:p>
            <a:pPr lvl="0"/>
            <a:endParaRPr lang="en-US" sz="2000" b="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76</a:t>
            </a:fld>
            <a:endParaRPr lang="en-US" altLang="en-US"/>
          </a:p>
        </p:txBody>
      </p:sp>
    </p:spTree>
    <p:extLst>
      <p:ext uri="{BB962C8B-B14F-4D97-AF65-F5344CB8AC3E}">
        <p14:creationId xmlns:p14="http://schemas.microsoft.com/office/powerpoint/2010/main" val="1965280572"/>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en-US" sz="1200" b="1" dirty="0"/>
              <a:t>Notas do </a:t>
            </a:r>
            <a:r>
              <a:rPr lang="en-US" sz="1200" b="1" dirty="0" err="1"/>
              <a:t>instrutor</a:t>
            </a:r>
            <a:r>
              <a:rPr lang="en-US" sz="1200" b="1" dirty="0"/>
              <a:t>:</a:t>
            </a:r>
          </a:p>
          <a:p>
            <a:pPr lvl="0"/>
            <a:endParaRPr lang="en-US" sz="1200" b="1" i="0" u="sng" dirty="0"/>
          </a:p>
          <a:p>
            <a:pPr marL="171450" lvl="0" indent="-171450">
              <a:buFont typeface="Wingdings" panose="05000000000000000000" pitchFamily="2" charset="2"/>
              <a:buChar char="§"/>
            </a:pPr>
            <a:r>
              <a:rPr lang="en-US" sz="1200" b="1" i="0" u="sng" dirty="0" err="1"/>
              <a:t>Dizer</a:t>
            </a:r>
            <a:r>
              <a:rPr lang="en-US" sz="1200" b="1" i="0" u="sng" dirty="0"/>
              <a:t>:</a:t>
            </a:r>
            <a:r>
              <a:rPr lang="en-US" sz="1200" b="1" i="0" u="none" dirty="0"/>
              <a:t>  </a:t>
            </a:r>
            <a:r>
              <a:rPr lang="en-US" sz="1800" dirty="0">
                <a:solidFill>
                  <a:srgbClr val="000000"/>
                </a:solidFill>
                <a:effectLst/>
                <a:latin typeface="Arial" panose="020B0604020202020204" pitchFamily="34" charset="0"/>
                <a:ea typeface="Calibri" panose="020F0502020204030204" pitchFamily="34" charset="0"/>
              </a:rPr>
              <a:t>O </a:t>
            </a:r>
            <a:r>
              <a:rPr lang="en-US" sz="1800" dirty="0" err="1">
                <a:solidFill>
                  <a:srgbClr val="000000"/>
                </a:solidFill>
                <a:effectLst/>
                <a:latin typeface="Arial" panose="020B0604020202020204" pitchFamily="34" charset="0"/>
                <a:ea typeface="Calibri" panose="020F0502020204030204" pitchFamily="34" charset="0"/>
              </a:rPr>
              <a:t>grupo</a:t>
            </a:r>
            <a:r>
              <a:rPr lang="en-US" sz="1800" dirty="0">
                <a:solidFill>
                  <a:srgbClr val="000000"/>
                </a:solidFill>
                <a:effectLst/>
                <a:latin typeface="Arial" panose="020B0604020202020204" pitchFamily="34" charset="0"/>
                <a:ea typeface="Calibri" panose="020F0502020204030204" pitchFamily="34" charset="0"/>
              </a:rPr>
              <a:t> </a:t>
            </a:r>
            <a:r>
              <a:rPr lang="en-US" sz="1800" dirty="0" err="1">
                <a:solidFill>
                  <a:srgbClr val="000000"/>
                </a:solidFill>
                <a:effectLst/>
                <a:latin typeface="Arial" panose="020B0604020202020204" pitchFamily="34" charset="0"/>
                <a:ea typeface="Calibri" panose="020F0502020204030204" pitchFamily="34" charset="0"/>
              </a:rPr>
              <a:t>etário</a:t>
            </a:r>
            <a:r>
              <a:rPr lang="en-US" sz="1800" dirty="0">
                <a:solidFill>
                  <a:srgbClr val="000000"/>
                </a:solidFill>
                <a:effectLst/>
                <a:latin typeface="Arial" panose="020B0604020202020204" pitchFamily="34" charset="0"/>
                <a:ea typeface="Calibri" panose="020F0502020204030204" pitchFamily="34" charset="0"/>
              </a:rPr>
              <a:t> 1 </a:t>
            </a:r>
            <a:r>
              <a:rPr lang="en-US" sz="1800" dirty="0" err="1">
                <a:solidFill>
                  <a:srgbClr val="000000"/>
                </a:solidFill>
                <a:effectLst/>
                <a:latin typeface="Arial" panose="020B0604020202020204" pitchFamily="34" charset="0"/>
                <a:ea typeface="Calibri" panose="020F0502020204030204" pitchFamily="34" charset="0"/>
              </a:rPr>
              <a:t>não</a:t>
            </a:r>
            <a:r>
              <a:rPr lang="en-US" sz="1800" dirty="0">
                <a:solidFill>
                  <a:srgbClr val="000000"/>
                </a:solidFill>
                <a:effectLst/>
                <a:latin typeface="Arial" panose="020B0604020202020204" pitchFamily="34" charset="0"/>
                <a:ea typeface="Calibri" panose="020F0502020204030204" pitchFamily="34" charset="0"/>
              </a:rPr>
              <a:t> é </a:t>
            </a:r>
            <a:r>
              <a:rPr lang="en-US" sz="1800" dirty="0" err="1">
                <a:solidFill>
                  <a:srgbClr val="000000"/>
                </a:solidFill>
                <a:effectLst/>
                <a:latin typeface="Arial" panose="020B0604020202020204" pitchFamily="34" charset="0"/>
                <a:ea typeface="Calibri" panose="020F0502020204030204" pitchFamily="34" charset="0"/>
              </a:rPr>
              <a:t>adequado</a:t>
            </a:r>
            <a:r>
              <a:rPr lang="en-US" sz="1800" dirty="0">
                <a:solidFill>
                  <a:srgbClr val="000000"/>
                </a:solidFill>
                <a:effectLst/>
                <a:latin typeface="Arial" panose="020B0604020202020204" pitchFamily="34" charset="0"/>
                <a:ea typeface="Calibri" panose="020F0502020204030204" pitchFamily="34" charset="0"/>
              </a:rPr>
              <a:t> </a:t>
            </a:r>
            <a:r>
              <a:rPr lang="en-US" sz="1800" dirty="0" err="1">
                <a:solidFill>
                  <a:srgbClr val="000000"/>
                </a:solidFill>
                <a:effectLst/>
                <a:latin typeface="Arial" panose="020B0604020202020204" pitchFamily="34" charset="0"/>
                <a:ea typeface="Calibri" panose="020F0502020204030204" pitchFamily="34" charset="0"/>
              </a:rPr>
              <a:t>porque</a:t>
            </a:r>
            <a:r>
              <a:rPr lang="en-US" sz="1800" dirty="0">
                <a:solidFill>
                  <a:srgbClr val="000000"/>
                </a:solidFill>
                <a:effectLst/>
                <a:latin typeface="Arial" panose="020B0604020202020204" pitchFamily="34" charset="0"/>
                <a:ea typeface="Calibri" panose="020F0502020204030204" pitchFamily="34" charset="0"/>
              </a:rPr>
              <a:t> </a:t>
            </a:r>
            <a:r>
              <a:rPr lang="en-US" sz="1800" dirty="0" err="1">
                <a:solidFill>
                  <a:srgbClr val="000000"/>
                </a:solidFill>
                <a:effectLst/>
                <a:latin typeface="Arial" panose="020B0604020202020204" pitchFamily="34" charset="0"/>
                <a:ea typeface="Calibri" panose="020F0502020204030204" pitchFamily="34" charset="0"/>
              </a:rPr>
              <a:t>alguns</a:t>
            </a:r>
            <a:r>
              <a:rPr lang="en-US" sz="1800" dirty="0">
                <a:solidFill>
                  <a:srgbClr val="000000"/>
                </a:solidFill>
                <a:effectLst/>
                <a:latin typeface="Arial" panose="020B0604020202020204" pitchFamily="34" charset="0"/>
                <a:ea typeface="Calibri" panose="020F0502020204030204" pitchFamily="34" charset="0"/>
              </a:rPr>
              <a:t> </a:t>
            </a:r>
            <a:r>
              <a:rPr lang="en-US" sz="1800" dirty="0" err="1">
                <a:solidFill>
                  <a:srgbClr val="000000"/>
                </a:solidFill>
                <a:effectLst/>
                <a:latin typeface="Arial" panose="020B0604020202020204" pitchFamily="34" charset="0"/>
                <a:ea typeface="Calibri" panose="020F0502020204030204" pitchFamily="34" charset="0"/>
              </a:rPr>
              <a:t>números</a:t>
            </a:r>
            <a:r>
              <a:rPr lang="en-US" sz="1800" dirty="0">
                <a:solidFill>
                  <a:srgbClr val="000000"/>
                </a:solidFill>
                <a:effectLst/>
                <a:latin typeface="Arial" panose="020B0604020202020204" pitchFamily="34" charset="0"/>
                <a:ea typeface="Calibri" panose="020F0502020204030204" pitchFamily="34" charset="0"/>
              </a:rPr>
              <a:t> </a:t>
            </a:r>
            <a:r>
              <a:rPr lang="en-US" sz="1800" dirty="0" err="1">
                <a:solidFill>
                  <a:srgbClr val="000000"/>
                </a:solidFill>
                <a:effectLst/>
                <a:latin typeface="Arial" panose="020B0604020202020204" pitchFamily="34" charset="0"/>
                <a:ea typeface="Calibri" panose="020F0502020204030204" pitchFamily="34" charset="0"/>
              </a:rPr>
              <a:t>estão</a:t>
            </a:r>
            <a:r>
              <a:rPr lang="en-US" sz="1800" dirty="0">
                <a:solidFill>
                  <a:srgbClr val="000000"/>
                </a:solidFill>
                <a:effectLst/>
                <a:latin typeface="Arial" panose="020B0604020202020204" pitchFamily="34" charset="0"/>
                <a:ea typeface="Calibri" panose="020F0502020204030204" pitchFamily="34" charset="0"/>
              </a:rPr>
              <a:t> </a:t>
            </a:r>
            <a:r>
              <a:rPr lang="en-US" sz="1800" dirty="0" err="1">
                <a:solidFill>
                  <a:srgbClr val="000000"/>
                </a:solidFill>
                <a:effectLst/>
                <a:latin typeface="Arial" panose="020B0604020202020204" pitchFamily="34" charset="0"/>
                <a:ea typeface="Calibri" panose="020F0502020204030204" pitchFamily="34" charset="0"/>
              </a:rPr>
              <a:t>em</a:t>
            </a:r>
            <a:r>
              <a:rPr lang="en-US" sz="1800" dirty="0">
                <a:solidFill>
                  <a:srgbClr val="000000"/>
                </a:solidFill>
                <a:effectLst/>
                <a:latin typeface="Arial" panose="020B0604020202020204" pitchFamily="34" charset="0"/>
                <a:ea typeface="Calibri" panose="020F0502020204030204" pitchFamily="34" charset="0"/>
              </a:rPr>
              <a:t> </a:t>
            </a:r>
            <a:r>
              <a:rPr lang="en-US" sz="1800" dirty="0" err="1">
                <a:solidFill>
                  <a:srgbClr val="000000"/>
                </a:solidFill>
                <a:effectLst/>
                <a:latin typeface="Arial" panose="020B0604020202020204" pitchFamily="34" charset="0"/>
                <a:ea typeface="Calibri" panose="020F0502020204030204" pitchFamily="34" charset="0"/>
              </a:rPr>
              <a:t>mais</a:t>
            </a:r>
            <a:r>
              <a:rPr lang="en-US" sz="1800" dirty="0">
                <a:solidFill>
                  <a:srgbClr val="000000"/>
                </a:solidFill>
                <a:effectLst/>
                <a:latin typeface="Arial" panose="020B0604020202020204" pitchFamily="34" charset="0"/>
                <a:ea typeface="Calibri" panose="020F0502020204030204" pitchFamily="34" charset="0"/>
              </a:rPr>
              <a:t> do que uma </a:t>
            </a:r>
            <a:r>
              <a:rPr lang="en-US" sz="1800" dirty="0" err="1">
                <a:solidFill>
                  <a:srgbClr val="000000"/>
                </a:solidFill>
                <a:effectLst/>
                <a:latin typeface="Arial" panose="020B0604020202020204" pitchFamily="34" charset="0"/>
                <a:ea typeface="Calibri" panose="020F0502020204030204" pitchFamily="34" charset="0"/>
              </a:rPr>
              <a:t>categoria</a:t>
            </a:r>
            <a:r>
              <a:rPr lang="en-US" sz="1800" dirty="0">
                <a:solidFill>
                  <a:srgbClr val="000000"/>
                </a:solidFill>
                <a:effectLst/>
                <a:latin typeface="Arial" panose="020B0604020202020204" pitchFamily="34" charset="0"/>
                <a:ea typeface="Calibri" panose="020F0502020204030204" pitchFamily="34" charset="0"/>
              </a:rPr>
              <a:t> (</a:t>
            </a:r>
            <a:r>
              <a:rPr lang="en-US" sz="1800" dirty="0" err="1">
                <a:solidFill>
                  <a:srgbClr val="000000"/>
                </a:solidFill>
                <a:effectLst/>
                <a:latin typeface="Arial" panose="020B0604020202020204" pitchFamily="34" charset="0"/>
                <a:ea typeface="Calibri" panose="020F0502020204030204" pitchFamily="34" charset="0"/>
              </a:rPr>
              <a:t>ou</a:t>
            </a:r>
            <a:r>
              <a:rPr lang="en-US" sz="1800" dirty="0">
                <a:solidFill>
                  <a:srgbClr val="000000"/>
                </a:solidFill>
                <a:effectLst/>
                <a:latin typeface="Arial" panose="020B0604020202020204" pitchFamily="34" charset="0"/>
                <a:ea typeface="Calibri" panose="020F0502020204030204" pitchFamily="34" charset="0"/>
              </a:rPr>
              <a:t> </a:t>
            </a:r>
            <a:r>
              <a:rPr lang="en-US" sz="1800" dirty="0" err="1">
                <a:solidFill>
                  <a:srgbClr val="000000"/>
                </a:solidFill>
                <a:effectLst/>
                <a:latin typeface="Arial" panose="020B0604020202020204" pitchFamily="34" charset="0"/>
                <a:ea typeface="Calibri" panose="020F0502020204030204" pitchFamily="34" charset="0"/>
              </a:rPr>
              <a:t>seja</a:t>
            </a:r>
            <a:r>
              <a:rPr lang="en-US" sz="1800" dirty="0">
                <a:solidFill>
                  <a:srgbClr val="000000"/>
                </a:solidFill>
                <a:effectLst/>
                <a:latin typeface="Arial" panose="020B0604020202020204" pitchFamily="34" charset="0"/>
                <a:ea typeface="Calibri" panose="020F0502020204030204" pitchFamily="34" charset="0"/>
              </a:rPr>
              <a:t>, 10, 20, 30, 40, 50 e 60 </a:t>
            </a:r>
            <a:r>
              <a:rPr lang="en-US" sz="1800" dirty="0" err="1">
                <a:solidFill>
                  <a:srgbClr val="000000"/>
                </a:solidFill>
                <a:effectLst/>
                <a:latin typeface="Arial" panose="020B0604020202020204" pitchFamily="34" charset="0"/>
                <a:ea typeface="Calibri" panose="020F0502020204030204" pitchFamily="34" charset="0"/>
              </a:rPr>
              <a:t>anos</a:t>
            </a:r>
            <a:r>
              <a:rPr lang="en-US" sz="1800" dirty="0">
                <a:solidFill>
                  <a:srgbClr val="000000"/>
                </a:solidFill>
                <a:effectLst/>
                <a:latin typeface="Arial" panose="020B0604020202020204" pitchFamily="34" charset="0"/>
                <a:ea typeface="Calibri" panose="020F0502020204030204" pitchFamily="34" charset="0"/>
              </a:rPr>
              <a:t> </a:t>
            </a:r>
            <a:r>
              <a:rPr lang="en-US" sz="1800" dirty="0" err="1">
                <a:solidFill>
                  <a:srgbClr val="000000"/>
                </a:solidFill>
                <a:effectLst/>
                <a:latin typeface="Arial" panose="020B0604020202020204" pitchFamily="34" charset="0"/>
                <a:ea typeface="Calibri" panose="020F0502020204030204" pitchFamily="34" charset="0"/>
              </a:rPr>
              <a:t>estão</a:t>
            </a:r>
            <a:r>
              <a:rPr lang="en-US" sz="1800" dirty="0">
                <a:solidFill>
                  <a:srgbClr val="000000"/>
                </a:solidFill>
                <a:effectLst/>
                <a:latin typeface="Arial" panose="020B0604020202020204" pitchFamily="34" charset="0"/>
                <a:ea typeface="Calibri" panose="020F0502020204030204" pitchFamily="34" charset="0"/>
              </a:rPr>
              <a:t> </a:t>
            </a:r>
            <a:r>
              <a:rPr lang="en-US" sz="1800" dirty="0" err="1">
                <a:solidFill>
                  <a:srgbClr val="000000"/>
                </a:solidFill>
                <a:effectLst/>
                <a:latin typeface="Arial" panose="020B0604020202020204" pitchFamily="34" charset="0"/>
                <a:ea typeface="Calibri" panose="020F0502020204030204" pitchFamily="34" charset="0"/>
              </a:rPr>
              <a:t>cada</a:t>
            </a:r>
            <a:r>
              <a:rPr lang="en-US" sz="1800" dirty="0">
                <a:solidFill>
                  <a:srgbClr val="000000"/>
                </a:solidFill>
                <a:effectLst/>
                <a:latin typeface="Arial" panose="020B0604020202020204" pitchFamily="34" charset="0"/>
                <a:ea typeface="Calibri" panose="020F0502020204030204" pitchFamily="34" charset="0"/>
              </a:rPr>
              <a:t> um </a:t>
            </a:r>
            <a:r>
              <a:rPr lang="en-US" sz="1800" dirty="0" err="1">
                <a:solidFill>
                  <a:srgbClr val="000000"/>
                </a:solidFill>
                <a:effectLst/>
                <a:latin typeface="Arial" panose="020B0604020202020204" pitchFamily="34" charset="0"/>
                <a:ea typeface="Calibri" panose="020F0502020204030204" pitchFamily="34" charset="0"/>
              </a:rPr>
              <a:t>em</a:t>
            </a:r>
            <a:r>
              <a:rPr lang="en-US" sz="1800" dirty="0">
                <a:solidFill>
                  <a:srgbClr val="000000"/>
                </a:solidFill>
                <a:effectLst/>
                <a:latin typeface="Arial" panose="020B0604020202020204" pitchFamily="34" charset="0"/>
                <a:ea typeface="Calibri" panose="020F0502020204030204" pitchFamily="34" charset="0"/>
              </a:rPr>
              <a:t> duas </a:t>
            </a:r>
            <a:r>
              <a:rPr lang="en-US" sz="1800" dirty="0" err="1">
                <a:solidFill>
                  <a:srgbClr val="000000"/>
                </a:solidFill>
                <a:effectLst/>
                <a:latin typeface="Arial" panose="020B0604020202020204" pitchFamily="34" charset="0"/>
                <a:ea typeface="Calibri" panose="020F0502020204030204" pitchFamily="34" charset="0"/>
              </a:rPr>
              <a:t>categorias</a:t>
            </a:r>
            <a:r>
              <a:rPr lang="en-US" sz="1800" dirty="0">
                <a:solidFill>
                  <a:srgbClr val="000000"/>
                </a:solidFill>
                <a:effectLst/>
                <a:latin typeface="Arial" panose="020B0604020202020204" pitchFamily="34" charset="0"/>
                <a:ea typeface="Calibri" panose="020F0502020204030204" pitchFamily="34" charset="0"/>
              </a:rPr>
              <a:t>). É </a:t>
            </a:r>
            <a:r>
              <a:rPr lang="en-US" sz="1800" dirty="0" err="1">
                <a:solidFill>
                  <a:srgbClr val="000000"/>
                </a:solidFill>
                <a:effectLst/>
                <a:latin typeface="Arial" panose="020B0604020202020204" pitchFamily="34" charset="0"/>
                <a:ea typeface="Calibri" panose="020F0502020204030204" pitchFamily="34" charset="0"/>
              </a:rPr>
              <a:t>importante</a:t>
            </a:r>
            <a:r>
              <a:rPr lang="en-US" sz="1800" dirty="0">
                <a:solidFill>
                  <a:srgbClr val="000000"/>
                </a:solidFill>
                <a:effectLst/>
                <a:latin typeface="Arial" panose="020B0604020202020204" pitchFamily="34" charset="0"/>
                <a:ea typeface="Calibri" panose="020F0502020204030204" pitchFamily="34" charset="0"/>
              </a:rPr>
              <a:t> </a:t>
            </a:r>
            <a:r>
              <a:rPr lang="en-US" sz="1800" dirty="0" err="1">
                <a:solidFill>
                  <a:srgbClr val="000000"/>
                </a:solidFill>
                <a:effectLst/>
                <a:latin typeface="Arial" panose="020B0604020202020204" pitchFamily="34" charset="0"/>
                <a:ea typeface="Calibri" panose="020F0502020204030204" pitchFamily="34" charset="0"/>
              </a:rPr>
              <a:t>garantir</a:t>
            </a:r>
            <a:r>
              <a:rPr lang="en-US" sz="1800" dirty="0">
                <a:solidFill>
                  <a:srgbClr val="000000"/>
                </a:solidFill>
                <a:effectLst/>
                <a:latin typeface="Arial" panose="020B0604020202020204" pitchFamily="34" charset="0"/>
                <a:ea typeface="Calibri" panose="020F0502020204030204" pitchFamily="34" charset="0"/>
              </a:rPr>
              <a:t> que </a:t>
            </a:r>
            <a:r>
              <a:rPr lang="en-US" sz="1800" dirty="0" err="1">
                <a:solidFill>
                  <a:srgbClr val="000000"/>
                </a:solidFill>
                <a:effectLst/>
                <a:latin typeface="Arial" panose="020B0604020202020204" pitchFamily="34" charset="0"/>
                <a:ea typeface="Calibri" panose="020F0502020204030204" pitchFamily="34" charset="0"/>
              </a:rPr>
              <a:t>os</a:t>
            </a:r>
            <a:r>
              <a:rPr lang="en-US" sz="1800" dirty="0">
                <a:solidFill>
                  <a:srgbClr val="000000"/>
                </a:solidFill>
                <a:effectLst/>
                <a:latin typeface="Arial" panose="020B0604020202020204" pitchFamily="34" charset="0"/>
                <a:ea typeface="Calibri" panose="020F0502020204030204" pitchFamily="34" charset="0"/>
              </a:rPr>
              <a:t> </a:t>
            </a:r>
            <a:r>
              <a:rPr lang="en-US" sz="1800" dirty="0" err="1">
                <a:solidFill>
                  <a:srgbClr val="000000"/>
                </a:solidFill>
                <a:effectLst/>
                <a:latin typeface="Arial" panose="020B0604020202020204" pitchFamily="34" charset="0"/>
                <a:ea typeface="Calibri" panose="020F0502020204030204" pitchFamily="34" charset="0"/>
              </a:rPr>
              <a:t>grupos</a:t>
            </a:r>
            <a:r>
              <a:rPr lang="en-US" sz="1800" dirty="0">
                <a:solidFill>
                  <a:srgbClr val="000000"/>
                </a:solidFill>
                <a:effectLst/>
                <a:latin typeface="Arial" panose="020B0604020202020204" pitchFamily="34" charset="0"/>
                <a:ea typeface="Calibri" panose="020F0502020204030204" pitchFamily="34" charset="0"/>
              </a:rPr>
              <a:t> </a:t>
            </a:r>
            <a:r>
              <a:rPr lang="en-US" sz="1800" dirty="0" err="1">
                <a:solidFill>
                  <a:srgbClr val="000000"/>
                </a:solidFill>
                <a:effectLst/>
                <a:latin typeface="Arial" panose="020B0604020202020204" pitchFamily="34" charset="0"/>
                <a:ea typeface="Calibri" panose="020F0502020204030204" pitchFamily="34" charset="0"/>
              </a:rPr>
              <a:t>utilizados</a:t>
            </a:r>
            <a:r>
              <a:rPr lang="en-US" sz="1800" dirty="0">
                <a:solidFill>
                  <a:srgbClr val="000000"/>
                </a:solidFill>
                <a:effectLst/>
                <a:latin typeface="Arial" panose="020B0604020202020204" pitchFamily="34" charset="0"/>
                <a:ea typeface="Calibri" panose="020F0502020204030204" pitchFamily="34" charset="0"/>
              </a:rPr>
              <a:t> </a:t>
            </a:r>
            <a:r>
              <a:rPr lang="en-US" sz="1800" dirty="0" err="1">
                <a:solidFill>
                  <a:srgbClr val="000000"/>
                </a:solidFill>
                <a:effectLst/>
                <a:latin typeface="Arial" panose="020B0604020202020204" pitchFamily="34" charset="0"/>
                <a:ea typeface="Calibri" panose="020F0502020204030204" pitchFamily="34" charset="0"/>
              </a:rPr>
              <a:t>são</a:t>
            </a:r>
            <a:r>
              <a:rPr lang="en-US" sz="1800" dirty="0">
                <a:solidFill>
                  <a:srgbClr val="000000"/>
                </a:solidFill>
                <a:effectLst/>
                <a:latin typeface="Arial" panose="020B0604020202020204" pitchFamily="34" charset="0"/>
                <a:ea typeface="Calibri" panose="020F0502020204030204" pitchFamily="34" charset="0"/>
              </a:rPr>
              <a:t> </a:t>
            </a:r>
            <a:r>
              <a:rPr lang="en-US" sz="1800" dirty="0" err="1">
                <a:solidFill>
                  <a:srgbClr val="000000"/>
                </a:solidFill>
                <a:effectLst/>
                <a:latin typeface="Arial" panose="020B0604020202020204" pitchFamily="34" charset="0"/>
                <a:ea typeface="Calibri" panose="020F0502020204030204" pitchFamily="34" charset="0"/>
              </a:rPr>
              <a:t>mutuamente</a:t>
            </a:r>
            <a:r>
              <a:rPr lang="en-US" sz="1800" dirty="0">
                <a:solidFill>
                  <a:srgbClr val="000000"/>
                </a:solidFill>
                <a:effectLst/>
                <a:latin typeface="Arial" panose="020B0604020202020204" pitchFamily="34" charset="0"/>
                <a:ea typeface="Calibri" panose="020F0502020204030204" pitchFamily="34" charset="0"/>
              </a:rPr>
              <a:t> </a:t>
            </a:r>
            <a:r>
              <a:rPr lang="en-US" sz="1800" dirty="0" err="1">
                <a:solidFill>
                  <a:srgbClr val="000000"/>
                </a:solidFill>
                <a:effectLst/>
                <a:latin typeface="Arial" panose="020B0604020202020204" pitchFamily="34" charset="0"/>
                <a:ea typeface="Calibri" panose="020F0502020204030204" pitchFamily="34" charset="0"/>
              </a:rPr>
              <a:t>exclusivos</a:t>
            </a:r>
            <a:r>
              <a:rPr lang="en-US" sz="1800" dirty="0">
                <a:solidFill>
                  <a:srgbClr val="000000"/>
                </a:solidFill>
                <a:effectLst/>
                <a:latin typeface="Arial" panose="020B0604020202020204" pitchFamily="34" charset="0"/>
                <a:ea typeface="Calibri" panose="020F0502020204030204" pitchFamily="34" charset="0"/>
              </a:rPr>
              <a:t>. </a:t>
            </a:r>
            <a:r>
              <a:rPr lang="en-US" sz="1800" dirty="0" err="1">
                <a:solidFill>
                  <a:srgbClr val="000000"/>
                </a:solidFill>
                <a:effectLst/>
                <a:latin typeface="Arial" panose="020B0604020202020204" pitchFamily="34" charset="0"/>
                <a:ea typeface="Calibri" panose="020F0502020204030204" pitchFamily="34" charset="0"/>
              </a:rPr>
              <a:t>Os</a:t>
            </a:r>
            <a:r>
              <a:rPr lang="en-US" sz="1800" dirty="0">
                <a:solidFill>
                  <a:srgbClr val="000000"/>
                </a:solidFill>
                <a:effectLst/>
                <a:latin typeface="Arial" panose="020B0604020202020204" pitchFamily="34" charset="0"/>
                <a:ea typeface="Calibri" panose="020F0502020204030204" pitchFamily="34" charset="0"/>
              </a:rPr>
              <a:t> </a:t>
            </a:r>
            <a:r>
              <a:rPr lang="en-US" sz="1800" dirty="0" err="1">
                <a:solidFill>
                  <a:srgbClr val="000000"/>
                </a:solidFill>
                <a:effectLst/>
                <a:latin typeface="Arial" panose="020B0604020202020204" pitchFamily="34" charset="0"/>
                <a:ea typeface="Calibri" panose="020F0502020204030204" pitchFamily="34" charset="0"/>
              </a:rPr>
              <a:t>grupos</a:t>
            </a:r>
            <a:r>
              <a:rPr lang="en-US" sz="1800" dirty="0">
                <a:solidFill>
                  <a:srgbClr val="000000"/>
                </a:solidFill>
                <a:effectLst/>
                <a:latin typeface="Arial" panose="020B0604020202020204" pitchFamily="34" charset="0"/>
                <a:ea typeface="Calibri" panose="020F0502020204030204" pitchFamily="34" charset="0"/>
              </a:rPr>
              <a:t> </a:t>
            </a:r>
            <a:r>
              <a:rPr lang="en-US" sz="1800" dirty="0" err="1">
                <a:solidFill>
                  <a:srgbClr val="000000"/>
                </a:solidFill>
                <a:effectLst/>
                <a:latin typeface="Arial" panose="020B0604020202020204" pitchFamily="34" charset="0"/>
                <a:ea typeface="Calibri" panose="020F0502020204030204" pitchFamily="34" charset="0"/>
              </a:rPr>
              <a:t>etários</a:t>
            </a:r>
            <a:r>
              <a:rPr lang="en-US" sz="1800" dirty="0">
                <a:solidFill>
                  <a:srgbClr val="000000"/>
                </a:solidFill>
                <a:effectLst/>
                <a:latin typeface="Arial" panose="020B0604020202020204" pitchFamily="34" charset="0"/>
                <a:ea typeface="Calibri" panose="020F0502020204030204" pitchFamily="34" charset="0"/>
              </a:rPr>
              <a:t> 2 </a:t>
            </a:r>
            <a:r>
              <a:rPr lang="en-US" sz="1800" dirty="0" err="1">
                <a:solidFill>
                  <a:srgbClr val="000000"/>
                </a:solidFill>
                <a:effectLst/>
                <a:latin typeface="Arial" panose="020B0604020202020204" pitchFamily="34" charset="0"/>
                <a:ea typeface="Calibri" panose="020F0502020204030204" pitchFamily="34" charset="0"/>
              </a:rPr>
              <a:t>ou</a:t>
            </a:r>
            <a:r>
              <a:rPr lang="en-US" sz="1800" dirty="0">
                <a:solidFill>
                  <a:srgbClr val="000000"/>
                </a:solidFill>
                <a:effectLst/>
                <a:latin typeface="Arial" panose="020B0604020202020204" pitchFamily="34" charset="0"/>
                <a:ea typeface="Calibri" panose="020F0502020204030204" pitchFamily="34" charset="0"/>
              </a:rPr>
              <a:t> 3 </a:t>
            </a:r>
            <a:r>
              <a:rPr lang="en-US" sz="1800" dirty="0" err="1">
                <a:solidFill>
                  <a:srgbClr val="000000"/>
                </a:solidFill>
                <a:effectLst/>
                <a:latin typeface="Arial" panose="020B0604020202020204" pitchFamily="34" charset="0"/>
                <a:ea typeface="Calibri" panose="020F0502020204030204" pitchFamily="34" charset="0"/>
              </a:rPr>
              <a:t>podem</a:t>
            </a:r>
            <a:r>
              <a:rPr lang="en-US" sz="1800" dirty="0">
                <a:solidFill>
                  <a:srgbClr val="000000"/>
                </a:solidFill>
                <a:effectLst/>
                <a:latin typeface="Arial" panose="020B0604020202020204" pitchFamily="34" charset="0"/>
                <a:ea typeface="Calibri" panose="020F0502020204030204" pitchFamily="34" charset="0"/>
              </a:rPr>
              <a:t> ser </a:t>
            </a:r>
            <a:r>
              <a:rPr lang="en-US" sz="1800" dirty="0" err="1">
                <a:solidFill>
                  <a:srgbClr val="000000"/>
                </a:solidFill>
                <a:effectLst/>
                <a:latin typeface="Arial" panose="020B0604020202020204" pitchFamily="34" charset="0"/>
                <a:ea typeface="Calibri" panose="020F0502020204030204" pitchFamily="34" charset="0"/>
              </a:rPr>
              <a:t>aceites</a:t>
            </a:r>
            <a:r>
              <a:rPr lang="en-US" sz="1800" dirty="0">
                <a:solidFill>
                  <a:srgbClr val="000000"/>
                </a:solidFill>
                <a:effectLst/>
                <a:latin typeface="Arial" panose="020B0604020202020204" pitchFamily="34" charset="0"/>
                <a:ea typeface="Calibri" panose="020F0502020204030204" pitchFamily="34" charset="0"/>
              </a:rPr>
              <a:t>.  </a:t>
            </a:r>
            <a:r>
              <a:rPr lang="en-US" sz="1800" dirty="0" err="1">
                <a:solidFill>
                  <a:srgbClr val="000000"/>
                </a:solidFill>
                <a:effectLst/>
                <a:latin typeface="Arial" panose="020B0604020202020204" pitchFamily="34" charset="0"/>
                <a:ea typeface="Calibri" panose="020F0502020204030204" pitchFamily="34" charset="0"/>
              </a:rPr>
              <a:t>Os</a:t>
            </a:r>
            <a:r>
              <a:rPr lang="en-US" sz="1800" dirty="0">
                <a:solidFill>
                  <a:srgbClr val="000000"/>
                </a:solidFill>
                <a:effectLst/>
                <a:latin typeface="Arial" panose="020B0604020202020204" pitchFamily="34" charset="0"/>
                <a:ea typeface="Calibri" panose="020F0502020204030204" pitchFamily="34" charset="0"/>
              </a:rPr>
              <a:t> </a:t>
            </a:r>
            <a:r>
              <a:rPr lang="en-US" sz="1800" dirty="0" err="1">
                <a:solidFill>
                  <a:srgbClr val="000000"/>
                </a:solidFill>
                <a:effectLst/>
                <a:latin typeface="Arial" panose="020B0604020202020204" pitchFamily="34" charset="0"/>
                <a:ea typeface="Calibri" panose="020F0502020204030204" pitchFamily="34" charset="0"/>
              </a:rPr>
              <a:t>grupos</a:t>
            </a:r>
            <a:r>
              <a:rPr lang="en-US" sz="1800" dirty="0">
                <a:solidFill>
                  <a:srgbClr val="000000"/>
                </a:solidFill>
                <a:effectLst/>
                <a:latin typeface="Arial" panose="020B0604020202020204" pitchFamily="34" charset="0"/>
                <a:ea typeface="Calibri" panose="020F0502020204030204" pitchFamily="34" charset="0"/>
              </a:rPr>
              <a:t> </a:t>
            </a:r>
            <a:r>
              <a:rPr lang="en-US" sz="1800" dirty="0" err="1">
                <a:solidFill>
                  <a:srgbClr val="000000"/>
                </a:solidFill>
                <a:effectLst/>
                <a:latin typeface="Arial" panose="020B0604020202020204" pitchFamily="34" charset="0"/>
                <a:ea typeface="Calibri" panose="020F0502020204030204" pitchFamily="34" charset="0"/>
              </a:rPr>
              <a:t>etários</a:t>
            </a:r>
            <a:r>
              <a:rPr lang="en-US" sz="1800" dirty="0">
                <a:solidFill>
                  <a:srgbClr val="000000"/>
                </a:solidFill>
                <a:effectLst/>
                <a:latin typeface="Arial" panose="020B0604020202020204" pitchFamily="34" charset="0"/>
                <a:ea typeface="Calibri" panose="020F0502020204030204" pitchFamily="34" charset="0"/>
              </a:rPr>
              <a:t> </a:t>
            </a:r>
            <a:r>
              <a:rPr lang="en-US" sz="1800" dirty="0" err="1">
                <a:solidFill>
                  <a:srgbClr val="000000"/>
                </a:solidFill>
                <a:effectLst/>
                <a:latin typeface="Arial" panose="020B0604020202020204" pitchFamily="34" charset="0"/>
                <a:ea typeface="Calibri" panose="020F0502020204030204" pitchFamily="34" charset="0"/>
              </a:rPr>
              <a:t>podem</a:t>
            </a:r>
            <a:r>
              <a:rPr lang="en-US" sz="1800" dirty="0">
                <a:solidFill>
                  <a:srgbClr val="000000"/>
                </a:solidFill>
                <a:effectLst/>
                <a:latin typeface="Arial" panose="020B0604020202020204" pitchFamily="34" charset="0"/>
                <a:ea typeface="Calibri" panose="020F0502020204030204" pitchFamily="34" charset="0"/>
              </a:rPr>
              <a:t> ser </a:t>
            </a:r>
            <a:r>
              <a:rPr lang="en-US" sz="1800" dirty="0" err="1">
                <a:solidFill>
                  <a:srgbClr val="000000"/>
                </a:solidFill>
                <a:effectLst/>
                <a:latin typeface="Arial" panose="020B0604020202020204" pitchFamily="34" charset="0"/>
                <a:ea typeface="Calibri" panose="020F0502020204030204" pitchFamily="34" charset="0"/>
              </a:rPr>
              <a:t>selecionados</a:t>
            </a:r>
            <a:r>
              <a:rPr lang="en-US" sz="1800" dirty="0">
                <a:solidFill>
                  <a:srgbClr val="000000"/>
                </a:solidFill>
                <a:effectLst/>
                <a:latin typeface="Arial" panose="020B0604020202020204" pitchFamily="34" charset="0"/>
                <a:ea typeface="Calibri" panose="020F0502020204030204" pitchFamily="34" charset="0"/>
              </a:rPr>
              <a:t> com base no que </a:t>
            </a:r>
            <a:r>
              <a:rPr lang="en-US" sz="1800" dirty="0" err="1">
                <a:solidFill>
                  <a:srgbClr val="000000"/>
                </a:solidFill>
                <a:effectLst/>
                <a:latin typeface="Arial" panose="020B0604020202020204" pitchFamily="34" charset="0"/>
                <a:ea typeface="Calibri" panose="020F0502020204030204" pitchFamily="34" charset="0"/>
              </a:rPr>
              <a:t>faz</a:t>
            </a:r>
            <a:r>
              <a:rPr lang="en-US" sz="1800" dirty="0">
                <a:solidFill>
                  <a:srgbClr val="000000"/>
                </a:solidFill>
                <a:effectLst/>
                <a:latin typeface="Arial" panose="020B0604020202020204" pitchFamily="34" charset="0"/>
                <a:ea typeface="Calibri" panose="020F0502020204030204" pitchFamily="34" charset="0"/>
              </a:rPr>
              <a:t> </a:t>
            </a:r>
            <a:r>
              <a:rPr lang="en-US" sz="1800" dirty="0" err="1">
                <a:solidFill>
                  <a:srgbClr val="000000"/>
                </a:solidFill>
                <a:effectLst/>
                <a:latin typeface="Arial" panose="020B0604020202020204" pitchFamily="34" charset="0"/>
                <a:ea typeface="Calibri" panose="020F0502020204030204" pitchFamily="34" charset="0"/>
              </a:rPr>
              <a:t>mais</a:t>
            </a:r>
            <a:r>
              <a:rPr lang="en-US" sz="1800" dirty="0">
                <a:solidFill>
                  <a:srgbClr val="000000"/>
                </a:solidFill>
                <a:effectLst/>
                <a:latin typeface="Arial" panose="020B0604020202020204" pitchFamily="34" charset="0"/>
                <a:ea typeface="Calibri" panose="020F0502020204030204" pitchFamily="34" charset="0"/>
              </a:rPr>
              <a:t> </a:t>
            </a:r>
            <a:r>
              <a:rPr lang="en-US" sz="1800" dirty="0" err="1">
                <a:solidFill>
                  <a:srgbClr val="000000"/>
                </a:solidFill>
                <a:effectLst/>
                <a:latin typeface="Arial" panose="020B0604020202020204" pitchFamily="34" charset="0"/>
                <a:ea typeface="Calibri" panose="020F0502020204030204" pitchFamily="34" charset="0"/>
              </a:rPr>
              <a:t>sentido</a:t>
            </a:r>
            <a:r>
              <a:rPr lang="en-US" sz="1800" dirty="0">
                <a:solidFill>
                  <a:srgbClr val="000000"/>
                </a:solidFill>
                <a:effectLst/>
                <a:latin typeface="Arial" panose="020B0604020202020204" pitchFamily="34" charset="0"/>
                <a:ea typeface="Calibri" panose="020F0502020204030204" pitchFamily="34" charset="0"/>
              </a:rPr>
              <a:t> para uma </a:t>
            </a:r>
            <a:r>
              <a:rPr lang="en-US" sz="1800" dirty="0" err="1">
                <a:solidFill>
                  <a:srgbClr val="000000"/>
                </a:solidFill>
                <a:effectLst/>
                <a:latin typeface="Arial" panose="020B0604020202020204" pitchFamily="34" charset="0"/>
                <a:ea typeface="Calibri" panose="020F0502020204030204" pitchFamily="34" charset="0"/>
              </a:rPr>
              <a:t>doença</a:t>
            </a:r>
            <a:r>
              <a:rPr lang="en-US" sz="1800" dirty="0">
                <a:solidFill>
                  <a:srgbClr val="000000"/>
                </a:solidFill>
                <a:effectLst/>
                <a:latin typeface="Arial" panose="020B0604020202020204" pitchFamily="34" charset="0"/>
                <a:ea typeface="Calibri" panose="020F0502020204030204" pitchFamily="34" charset="0"/>
              </a:rPr>
              <a:t>. Por </a:t>
            </a:r>
            <a:r>
              <a:rPr lang="en-US" sz="1800" dirty="0" err="1">
                <a:solidFill>
                  <a:srgbClr val="000000"/>
                </a:solidFill>
                <a:effectLst/>
                <a:latin typeface="Arial" panose="020B0604020202020204" pitchFamily="34" charset="0"/>
                <a:ea typeface="Calibri" panose="020F0502020204030204" pitchFamily="34" charset="0"/>
              </a:rPr>
              <a:t>exemplo</a:t>
            </a:r>
            <a:r>
              <a:rPr lang="en-US" sz="1800" dirty="0">
                <a:solidFill>
                  <a:srgbClr val="000000"/>
                </a:solidFill>
                <a:effectLst/>
                <a:latin typeface="Arial" panose="020B0604020202020204" pitchFamily="34" charset="0"/>
                <a:ea typeface="Calibri" panose="020F0502020204030204" pitchFamily="34" charset="0"/>
              </a:rPr>
              <a:t>, uma </a:t>
            </a:r>
            <a:r>
              <a:rPr lang="en-US" sz="1800" dirty="0" err="1">
                <a:solidFill>
                  <a:srgbClr val="000000"/>
                </a:solidFill>
                <a:effectLst/>
                <a:latin typeface="Arial" panose="020B0604020202020204" pitchFamily="34" charset="0"/>
                <a:ea typeface="Calibri" panose="020F0502020204030204" pitchFamily="34" charset="0"/>
              </a:rPr>
              <a:t>doença</a:t>
            </a:r>
            <a:r>
              <a:rPr lang="en-US" sz="1800" dirty="0">
                <a:solidFill>
                  <a:srgbClr val="000000"/>
                </a:solidFill>
                <a:effectLst/>
                <a:latin typeface="Arial" panose="020B0604020202020204" pitchFamily="34" charset="0"/>
                <a:ea typeface="Calibri" panose="020F0502020204030204" pitchFamily="34" charset="0"/>
              </a:rPr>
              <a:t> que </a:t>
            </a:r>
            <a:r>
              <a:rPr lang="en-US" sz="1800" dirty="0" err="1">
                <a:solidFill>
                  <a:srgbClr val="000000"/>
                </a:solidFill>
                <a:effectLst/>
                <a:latin typeface="Arial" panose="020B0604020202020204" pitchFamily="34" charset="0"/>
                <a:ea typeface="Calibri" panose="020F0502020204030204" pitchFamily="34" charset="0"/>
              </a:rPr>
              <a:t>tenha</a:t>
            </a:r>
            <a:r>
              <a:rPr lang="en-US" sz="1800" dirty="0">
                <a:solidFill>
                  <a:srgbClr val="000000"/>
                </a:solidFill>
                <a:effectLst/>
                <a:latin typeface="Arial" panose="020B0604020202020204" pitchFamily="34" charset="0"/>
                <a:ea typeface="Calibri" panose="020F0502020204030204" pitchFamily="34" charset="0"/>
              </a:rPr>
              <a:t> </a:t>
            </a:r>
            <a:r>
              <a:rPr lang="en-US" sz="1800" dirty="0" err="1">
                <a:solidFill>
                  <a:srgbClr val="000000"/>
                </a:solidFill>
                <a:effectLst/>
                <a:latin typeface="Arial" panose="020B0604020202020204" pitchFamily="34" charset="0"/>
                <a:ea typeface="Calibri" panose="020F0502020204030204" pitchFamily="34" charset="0"/>
              </a:rPr>
              <a:t>mais</a:t>
            </a:r>
            <a:r>
              <a:rPr lang="en-US" sz="1800" dirty="0">
                <a:solidFill>
                  <a:srgbClr val="000000"/>
                </a:solidFill>
                <a:effectLst/>
                <a:latin typeface="Arial" panose="020B0604020202020204" pitchFamily="34" charset="0"/>
                <a:ea typeface="Calibri" panose="020F0502020204030204" pitchFamily="34" charset="0"/>
              </a:rPr>
              <a:t> </a:t>
            </a:r>
            <a:r>
              <a:rPr lang="en-US" sz="1800" dirty="0" err="1">
                <a:solidFill>
                  <a:srgbClr val="000000"/>
                </a:solidFill>
                <a:effectLst/>
                <a:latin typeface="Arial" panose="020B0604020202020204" pitchFamily="34" charset="0"/>
                <a:ea typeface="Calibri" panose="020F0502020204030204" pitchFamily="34" charset="0"/>
              </a:rPr>
              <a:t>impacto</a:t>
            </a:r>
            <a:r>
              <a:rPr lang="en-US" sz="1800" dirty="0">
                <a:solidFill>
                  <a:srgbClr val="000000"/>
                </a:solidFill>
                <a:effectLst/>
                <a:latin typeface="Arial" panose="020B0604020202020204" pitchFamily="34" charset="0"/>
                <a:ea typeface="Calibri" panose="020F0502020204030204" pitchFamily="34" charset="0"/>
              </a:rPr>
              <a:t> </a:t>
            </a:r>
            <a:r>
              <a:rPr lang="en-US" sz="1800" dirty="0" err="1">
                <a:solidFill>
                  <a:srgbClr val="000000"/>
                </a:solidFill>
                <a:effectLst/>
                <a:latin typeface="Arial" panose="020B0604020202020204" pitchFamily="34" charset="0"/>
                <a:ea typeface="Calibri" panose="020F0502020204030204" pitchFamily="34" charset="0"/>
              </a:rPr>
              <a:t>em</a:t>
            </a:r>
            <a:r>
              <a:rPr lang="en-US" sz="1800" dirty="0">
                <a:solidFill>
                  <a:srgbClr val="000000"/>
                </a:solidFill>
                <a:effectLst/>
                <a:latin typeface="Arial" panose="020B0604020202020204" pitchFamily="34" charset="0"/>
                <a:ea typeface="Calibri" panose="020F0502020204030204" pitchFamily="34" charset="0"/>
              </a:rPr>
              <a:t> </a:t>
            </a:r>
            <a:r>
              <a:rPr lang="en-US" sz="1800" dirty="0" err="1">
                <a:solidFill>
                  <a:srgbClr val="000000"/>
                </a:solidFill>
                <a:effectLst/>
                <a:latin typeface="Arial" panose="020B0604020202020204" pitchFamily="34" charset="0"/>
                <a:ea typeface="Calibri" panose="020F0502020204030204" pitchFamily="34" charset="0"/>
              </a:rPr>
              <a:t>crianças</a:t>
            </a:r>
            <a:r>
              <a:rPr lang="en-US" sz="1800" dirty="0">
                <a:solidFill>
                  <a:srgbClr val="000000"/>
                </a:solidFill>
                <a:effectLst/>
                <a:latin typeface="Arial" panose="020B0604020202020204" pitchFamily="34" charset="0"/>
                <a:ea typeface="Calibri" panose="020F0502020204030204" pitchFamily="34" charset="0"/>
              </a:rPr>
              <a:t> com </a:t>
            </a:r>
            <a:r>
              <a:rPr lang="en-US" sz="1800" dirty="0" err="1">
                <a:solidFill>
                  <a:srgbClr val="000000"/>
                </a:solidFill>
                <a:effectLst/>
                <a:latin typeface="Arial" panose="020B0604020202020204" pitchFamily="34" charset="0"/>
                <a:ea typeface="Calibri" panose="020F0502020204030204" pitchFamily="34" charset="0"/>
              </a:rPr>
              <a:t>menos</a:t>
            </a:r>
            <a:r>
              <a:rPr lang="en-US" sz="1800" dirty="0">
                <a:solidFill>
                  <a:srgbClr val="000000"/>
                </a:solidFill>
                <a:effectLst/>
                <a:latin typeface="Arial" panose="020B0604020202020204" pitchFamily="34" charset="0"/>
                <a:ea typeface="Calibri" panose="020F0502020204030204" pitchFamily="34" charset="0"/>
              </a:rPr>
              <a:t> de 5 </a:t>
            </a:r>
            <a:r>
              <a:rPr lang="en-US" sz="1800" dirty="0" err="1">
                <a:solidFill>
                  <a:srgbClr val="000000"/>
                </a:solidFill>
                <a:effectLst/>
                <a:latin typeface="Arial" panose="020B0604020202020204" pitchFamily="34" charset="0"/>
                <a:ea typeface="Calibri" panose="020F0502020204030204" pitchFamily="34" charset="0"/>
              </a:rPr>
              <a:t>anos</a:t>
            </a:r>
            <a:r>
              <a:rPr lang="en-US" sz="1800" dirty="0">
                <a:solidFill>
                  <a:srgbClr val="000000"/>
                </a:solidFill>
                <a:effectLst/>
                <a:latin typeface="Arial" panose="020B0604020202020204" pitchFamily="34" charset="0"/>
                <a:ea typeface="Calibri" panose="020F0502020204030204" pitchFamily="34" charset="0"/>
              </a:rPr>
              <a:t> </a:t>
            </a:r>
            <a:r>
              <a:rPr lang="en-US" sz="1800" dirty="0" err="1">
                <a:solidFill>
                  <a:srgbClr val="000000"/>
                </a:solidFill>
                <a:effectLst/>
                <a:latin typeface="Arial" panose="020B0604020202020204" pitchFamily="34" charset="0"/>
                <a:ea typeface="Calibri" panose="020F0502020204030204" pitchFamily="34" charset="0"/>
              </a:rPr>
              <a:t>pode</a:t>
            </a:r>
            <a:r>
              <a:rPr lang="en-US" sz="1800" dirty="0">
                <a:solidFill>
                  <a:srgbClr val="000000"/>
                </a:solidFill>
                <a:effectLst/>
                <a:latin typeface="Arial" panose="020B0604020202020204" pitchFamily="34" charset="0"/>
                <a:ea typeface="Calibri" panose="020F0502020204030204" pitchFamily="34" charset="0"/>
              </a:rPr>
              <a:t> </a:t>
            </a:r>
            <a:r>
              <a:rPr lang="en-US" sz="1800" dirty="0" err="1">
                <a:solidFill>
                  <a:srgbClr val="000000"/>
                </a:solidFill>
                <a:effectLst/>
                <a:latin typeface="Arial" panose="020B0604020202020204" pitchFamily="34" charset="0"/>
                <a:ea typeface="Calibri" panose="020F0502020204030204" pitchFamily="34" charset="0"/>
              </a:rPr>
              <a:t>necessitar</a:t>
            </a:r>
            <a:r>
              <a:rPr lang="en-US" sz="1800" dirty="0">
                <a:solidFill>
                  <a:srgbClr val="000000"/>
                </a:solidFill>
                <a:effectLst/>
                <a:latin typeface="Arial" panose="020B0604020202020204" pitchFamily="34" charset="0"/>
                <a:ea typeface="Calibri" panose="020F0502020204030204" pitchFamily="34" charset="0"/>
              </a:rPr>
              <a:t> que </a:t>
            </a:r>
            <a:r>
              <a:rPr lang="en-US" sz="1800" dirty="0" err="1">
                <a:solidFill>
                  <a:srgbClr val="000000"/>
                </a:solidFill>
                <a:effectLst/>
                <a:latin typeface="Arial" panose="020B0604020202020204" pitchFamily="34" charset="0"/>
                <a:ea typeface="Calibri" panose="020F0502020204030204" pitchFamily="34" charset="0"/>
              </a:rPr>
              <a:t>esse</a:t>
            </a:r>
            <a:r>
              <a:rPr lang="en-US" sz="1800" dirty="0">
                <a:solidFill>
                  <a:srgbClr val="000000"/>
                </a:solidFill>
                <a:effectLst/>
                <a:latin typeface="Arial" panose="020B0604020202020204" pitchFamily="34" charset="0"/>
                <a:ea typeface="Calibri" panose="020F0502020204030204" pitchFamily="34" charset="0"/>
              </a:rPr>
              <a:t> </a:t>
            </a:r>
            <a:r>
              <a:rPr lang="en-US" sz="1800" dirty="0" err="1">
                <a:solidFill>
                  <a:srgbClr val="000000"/>
                </a:solidFill>
                <a:effectLst/>
                <a:latin typeface="Arial" panose="020B0604020202020204" pitchFamily="34" charset="0"/>
                <a:ea typeface="Calibri" panose="020F0502020204030204" pitchFamily="34" charset="0"/>
              </a:rPr>
              <a:t>grupo</a:t>
            </a:r>
            <a:r>
              <a:rPr lang="en-US" sz="1800" dirty="0">
                <a:solidFill>
                  <a:srgbClr val="000000"/>
                </a:solidFill>
                <a:effectLst/>
                <a:latin typeface="Arial" panose="020B0604020202020204" pitchFamily="34" charset="0"/>
                <a:ea typeface="Calibri" panose="020F0502020204030204" pitchFamily="34" charset="0"/>
              </a:rPr>
              <a:t> </a:t>
            </a:r>
            <a:r>
              <a:rPr lang="en-US" sz="1800" dirty="0" err="1">
                <a:solidFill>
                  <a:srgbClr val="000000"/>
                </a:solidFill>
                <a:effectLst/>
                <a:latin typeface="Arial" panose="020B0604020202020204" pitchFamily="34" charset="0"/>
                <a:ea typeface="Calibri" panose="020F0502020204030204" pitchFamily="34" charset="0"/>
              </a:rPr>
              <a:t>seja</a:t>
            </a:r>
            <a:r>
              <a:rPr lang="en-US" sz="1800" dirty="0">
                <a:solidFill>
                  <a:srgbClr val="000000"/>
                </a:solidFill>
                <a:effectLst/>
                <a:latin typeface="Arial" panose="020B0604020202020204" pitchFamily="34" charset="0"/>
                <a:ea typeface="Calibri" panose="020F0502020204030204" pitchFamily="34" charset="0"/>
              </a:rPr>
              <a:t> </a:t>
            </a:r>
            <a:r>
              <a:rPr lang="en-US" sz="1800" dirty="0" err="1">
                <a:solidFill>
                  <a:srgbClr val="000000"/>
                </a:solidFill>
                <a:effectLst/>
                <a:latin typeface="Arial" panose="020B0604020202020204" pitchFamily="34" charset="0"/>
                <a:ea typeface="Calibri" panose="020F0502020204030204" pitchFamily="34" charset="0"/>
              </a:rPr>
              <a:t>separado</a:t>
            </a:r>
            <a:r>
              <a:rPr lang="en-US" sz="1800" dirty="0">
                <a:solidFill>
                  <a:srgbClr val="000000"/>
                </a:solidFill>
                <a:effectLst/>
                <a:latin typeface="Arial" panose="020B0604020202020204" pitchFamily="34" charset="0"/>
                <a:ea typeface="Calibri" panose="020F0502020204030204" pitchFamily="34" charset="0"/>
              </a:rPr>
              <a:t> dos outros. </a:t>
            </a:r>
            <a:endParaRPr lang="en-US" sz="1800" dirty="0"/>
          </a:p>
          <a:p>
            <a:pPr marL="171450" lvl="0" indent="-171450">
              <a:buFont typeface="Wingdings" panose="05000000000000000000" pitchFamily="2" charset="2"/>
              <a:buChar char="§"/>
            </a:pPr>
            <a:endParaRPr lang="en-US" sz="1200" b="1" i="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77</a:t>
            </a:fld>
            <a:endParaRPr lang="en-US" altLang="en-US"/>
          </a:p>
        </p:txBody>
      </p:sp>
    </p:spTree>
    <p:extLst>
      <p:ext uri="{BB962C8B-B14F-4D97-AF65-F5344CB8AC3E}">
        <p14:creationId xmlns:p14="http://schemas.microsoft.com/office/powerpoint/2010/main" val="4049773689"/>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en-US" sz="1200" b="1" dirty="0"/>
              <a:t>Notas do </a:t>
            </a:r>
            <a:r>
              <a:rPr lang="en-US" sz="1200" b="1" dirty="0" err="1"/>
              <a:t>instrutor</a:t>
            </a:r>
            <a:r>
              <a:rPr lang="en-US" sz="1200" b="1" dirty="0"/>
              <a:t>:</a:t>
            </a:r>
          </a:p>
          <a:p>
            <a:pPr lvl="0"/>
            <a:endParaRPr lang="en-US" sz="1200" b="1" dirty="0"/>
          </a:p>
          <a:p>
            <a:pPr marL="171450" lvl="0" indent="-171450">
              <a:buFont typeface="Wingdings" panose="05000000000000000000" pitchFamily="2" charset="2"/>
              <a:buChar char="v"/>
            </a:pPr>
            <a:r>
              <a:rPr lang="en-US" sz="1200" b="1" i="1" dirty="0"/>
              <a:t>Leia o </a:t>
            </a:r>
            <a:r>
              <a:rPr lang="en-US" sz="1200" b="1" i="1" dirty="0" err="1"/>
              <a:t>diapositivo</a:t>
            </a:r>
            <a:r>
              <a:rPr lang="en-US" sz="1200" b="1" i="1" dirty="0"/>
              <a:t> e </a:t>
            </a:r>
            <a:r>
              <a:rPr lang="en-US" sz="1200" b="1" i="1" dirty="0" err="1"/>
              <a:t>consulte</a:t>
            </a:r>
            <a:r>
              <a:rPr lang="en-US" sz="1200" b="1" i="1" dirty="0"/>
              <a:t> a </a:t>
            </a:r>
            <a:r>
              <a:rPr lang="en-US" sz="1200" b="1" i="1" dirty="0" err="1"/>
              <a:t>página</a:t>
            </a:r>
            <a:r>
              <a:rPr lang="en-US" sz="1200" b="1" i="1" dirty="0"/>
              <a:t> do </a:t>
            </a:r>
            <a:r>
              <a:rPr lang="en-US" sz="1200" b="1" i="1" dirty="0" err="1"/>
              <a:t>Guia</a:t>
            </a:r>
            <a:r>
              <a:rPr lang="en-US" sz="1200" b="1" i="1" dirty="0"/>
              <a:t> de </a:t>
            </a:r>
            <a:r>
              <a:rPr lang="en-US" sz="1200" b="1" i="1" dirty="0" err="1"/>
              <a:t>Exercícios</a:t>
            </a:r>
            <a:r>
              <a:rPr lang="en-US" sz="1200" b="1" i="1" dirty="0"/>
              <a:t>. </a:t>
            </a:r>
            <a:r>
              <a:rPr lang="en-US" sz="1200" b="1" i="1" dirty="0" err="1"/>
              <a:t>Dê</a:t>
            </a:r>
            <a:r>
              <a:rPr lang="en-US" sz="1200" b="1" i="1" dirty="0"/>
              <a:t> 5 </a:t>
            </a:r>
            <a:r>
              <a:rPr lang="en-US" sz="1200" b="1" i="1" dirty="0" err="1"/>
              <a:t>minutos</a:t>
            </a:r>
            <a:r>
              <a:rPr lang="en-US" sz="1200" b="1" i="1" dirty="0"/>
              <a:t> </a:t>
            </a:r>
            <a:r>
              <a:rPr lang="en-US" sz="1200" b="1" i="1" dirty="0" err="1"/>
              <a:t>aos</a:t>
            </a:r>
            <a:r>
              <a:rPr lang="en-US" sz="1200" b="1" i="1" dirty="0"/>
              <a:t> </a:t>
            </a:r>
            <a:r>
              <a:rPr lang="en-US" sz="1200" b="1" i="1" dirty="0" err="1"/>
              <a:t>participantes</a:t>
            </a:r>
            <a:r>
              <a:rPr lang="en-US" sz="1200" b="1" i="1" dirty="0"/>
              <a:t> para </a:t>
            </a:r>
            <a:r>
              <a:rPr lang="en-US" sz="1200" b="1" i="1" dirty="0" err="1"/>
              <a:t>preencherem</a:t>
            </a:r>
            <a:r>
              <a:rPr lang="en-US" sz="1200" b="1" i="1" dirty="0"/>
              <a:t> a </a:t>
            </a:r>
            <a:r>
              <a:rPr lang="en-US" sz="1200" b="1" i="1" dirty="0" err="1"/>
              <a:t>tabela</a:t>
            </a:r>
            <a:r>
              <a:rPr lang="en-US" sz="1200" b="1" i="1" dirty="0"/>
              <a:t>.</a:t>
            </a: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78</a:t>
            </a:fld>
            <a:endParaRPr lang="en-US" altLang="en-US"/>
          </a:p>
        </p:txBody>
      </p:sp>
    </p:spTree>
    <p:extLst>
      <p:ext uri="{BB962C8B-B14F-4D97-AF65-F5344CB8AC3E}">
        <p14:creationId xmlns:p14="http://schemas.microsoft.com/office/powerpoint/2010/main" val="1715335004"/>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1" dirty="0"/>
              <a:t>Notas do </a:t>
            </a:r>
            <a:r>
              <a:rPr lang="en-US" sz="1200" b="1" dirty="0" err="1"/>
              <a:t>instrutor</a:t>
            </a:r>
            <a:r>
              <a:rPr lang="en-US" sz="1200" b="1" dirty="0"/>
              <a:t>:</a:t>
            </a:r>
          </a:p>
          <a:p>
            <a:pPr lvl="0"/>
            <a:endParaRPr lang="en-US" sz="1200" b="1" dirty="0"/>
          </a:p>
          <a:p>
            <a:pPr marL="171450" lvl="0" indent="-171450">
              <a:buFont typeface="Wingdings" panose="05000000000000000000" pitchFamily="2" charset="2"/>
              <a:buChar char="v"/>
            </a:pPr>
            <a:r>
              <a:rPr lang="en-US" sz="1200" b="1" i="1" dirty="0" err="1"/>
              <a:t>Dê</a:t>
            </a:r>
            <a:r>
              <a:rPr lang="en-US" sz="1200" b="1" i="1" dirty="0"/>
              <a:t> 5 </a:t>
            </a:r>
            <a:r>
              <a:rPr lang="en-US" sz="1200" b="1" i="1" dirty="0" err="1"/>
              <a:t>minutos</a:t>
            </a:r>
            <a:r>
              <a:rPr lang="en-US" sz="1200" b="1" i="1" dirty="0"/>
              <a:t> </a:t>
            </a:r>
            <a:r>
              <a:rPr lang="en-US" sz="1200" b="1" i="1" dirty="0" err="1"/>
              <a:t>aos</a:t>
            </a:r>
            <a:r>
              <a:rPr lang="en-US" sz="1200" b="1" i="1" dirty="0"/>
              <a:t> </a:t>
            </a:r>
            <a:r>
              <a:rPr lang="en-US" sz="1200" b="1" i="1" dirty="0" err="1"/>
              <a:t>participantes</a:t>
            </a:r>
            <a:r>
              <a:rPr lang="en-US" sz="1200" b="1" i="1" dirty="0"/>
              <a:t> para </a:t>
            </a:r>
            <a:r>
              <a:rPr lang="en-US" sz="1200" b="1" i="1" dirty="0" err="1"/>
              <a:t>preencherem</a:t>
            </a:r>
            <a:r>
              <a:rPr lang="en-US" sz="1200" b="1" i="1" dirty="0"/>
              <a:t> o </a:t>
            </a:r>
            <a:r>
              <a:rPr lang="en-US" sz="1200" b="1" i="1" dirty="0" err="1"/>
              <a:t>quadro</a:t>
            </a:r>
            <a:r>
              <a:rPr lang="en-US" sz="1200" b="1" i="1" dirty="0"/>
              <a:t>.</a:t>
            </a: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79</a:t>
            </a:fld>
            <a:endParaRPr lang="en-US" altLang="en-US"/>
          </a:p>
        </p:txBody>
      </p:sp>
    </p:spTree>
    <p:extLst>
      <p:ext uri="{BB962C8B-B14F-4D97-AF65-F5344CB8AC3E}">
        <p14:creationId xmlns:p14="http://schemas.microsoft.com/office/powerpoint/2010/main" val="38106866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en-US" sz="1200" b="1" dirty="0"/>
              <a:t>Notas do </a:t>
            </a:r>
            <a:r>
              <a:rPr lang="en-US" sz="1200" b="1" dirty="0" err="1"/>
              <a:t>instrutor</a:t>
            </a:r>
            <a:r>
              <a:rPr lang="en-US" sz="1200" b="1" dirty="0"/>
              <a:t>:</a:t>
            </a:r>
          </a:p>
          <a:p>
            <a:pPr lvl="0"/>
            <a:endParaRPr lang="en-US" sz="1200" b="1" dirty="0"/>
          </a:p>
          <a:p>
            <a:pPr marL="171450" marR="0" indent="-171450">
              <a:spcBef>
                <a:spcPts val="0"/>
              </a:spcBef>
              <a:spcAft>
                <a:spcPts val="0"/>
              </a:spcAft>
              <a:buFont typeface="Wingdings" panose="05000000000000000000" pitchFamily="2" charset="2"/>
              <a:buChar char="§"/>
              <a:tabLst>
                <a:tab pos="841375" algn="l"/>
              </a:tabLst>
            </a:pPr>
            <a:r>
              <a:rPr lang="en-US" sz="1200" b="1" u="sng" dirty="0" err="1">
                <a:effectLst/>
                <a:latin typeface="Arial" panose="020B0604020202020204" pitchFamily="34" charset="0"/>
                <a:ea typeface="MS Mincho" panose="02020609040205080304" pitchFamily="49" charset="-128"/>
              </a:rPr>
              <a:t>Ler</a:t>
            </a:r>
            <a:r>
              <a:rPr lang="en-US" sz="1200" b="1" u="none" dirty="0">
                <a:effectLst/>
                <a:latin typeface="Arial" panose="020B0604020202020204" pitchFamily="34" charset="0"/>
                <a:ea typeface="MS Mincho" panose="02020609040205080304" pitchFamily="49" charset="-128"/>
              </a:rPr>
              <a:t> </a:t>
            </a:r>
            <a:r>
              <a:rPr lang="en-US" sz="1200" b="0" u="none" dirty="0">
                <a:effectLst/>
                <a:latin typeface="Arial" panose="020B0604020202020204" pitchFamily="34" charset="0"/>
                <a:ea typeface="MS Mincho" panose="02020609040205080304" pitchFamily="49" charset="-128"/>
              </a:rPr>
              <a:t>a </a:t>
            </a:r>
            <a:r>
              <a:rPr lang="en-US" sz="1200" b="0" u="none" dirty="0" err="1">
                <a:effectLst/>
                <a:latin typeface="Arial" panose="020B0604020202020204" pitchFamily="34" charset="0"/>
                <a:ea typeface="MS Mincho" panose="02020609040205080304" pitchFamily="49" charset="-128"/>
              </a:rPr>
              <a:t>pergunta</a:t>
            </a:r>
            <a:r>
              <a:rPr lang="en-US" sz="1200" b="0" u="none" dirty="0">
                <a:effectLst/>
                <a:latin typeface="Arial" panose="020B0604020202020204" pitchFamily="34" charset="0"/>
                <a:ea typeface="MS Mincho" panose="02020609040205080304" pitchFamily="49" charset="-128"/>
              </a:rPr>
              <a:t> "a" </a:t>
            </a:r>
            <a:r>
              <a:rPr lang="en-US" sz="1200" b="0" u="none" dirty="0" err="1">
                <a:effectLst/>
                <a:latin typeface="Arial" panose="020B0604020202020204" pitchFamily="34" charset="0"/>
                <a:ea typeface="MS Mincho" panose="02020609040205080304" pitchFamily="49" charset="-128"/>
              </a:rPr>
              <a:t>aos</a:t>
            </a:r>
            <a:r>
              <a:rPr lang="en-US" sz="1200" b="0" u="none" dirty="0">
                <a:effectLst/>
                <a:latin typeface="Arial" panose="020B0604020202020204" pitchFamily="34" charset="0"/>
                <a:ea typeface="MS Mincho" panose="02020609040205080304" pitchFamily="49" charset="-128"/>
              </a:rPr>
              <a:t> </a:t>
            </a:r>
            <a:r>
              <a:rPr lang="en-US" sz="1200" b="0" u="none" dirty="0" err="1">
                <a:effectLst/>
                <a:latin typeface="Arial" panose="020B0604020202020204" pitchFamily="34" charset="0"/>
                <a:ea typeface="MS Mincho" panose="02020609040205080304" pitchFamily="49" charset="-128"/>
              </a:rPr>
              <a:t>participantes</a:t>
            </a:r>
            <a:r>
              <a:rPr lang="en-US" sz="1200" b="0" u="none" dirty="0">
                <a:effectLst/>
                <a:latin typeface="Arial" panose="020B0604020202020204" pitchFamily="34" charset="0"/>
                <a:ea typeface="MS Mincho" panose="02020609040205080304" pitchFamily="49" charset="-128"/>
              </a:rPr>
              <a:t>.</a:t>
            </a:r>
          </a:p>
          <a:p>
            <a:pPr marL="171450" marR="0" indent="-171450">
              <a:spcBef>
                <a:spcPts val="0"/>
              </a:spcBef>
              <a:spcAft>
                <a:spcPts val="0"/>
              </a:spcAft>
              <a:buFont typeface="Wingdings" panose="05000000000000000000" pitchFamily="2" charset="2"/>
              <a:buChar char="§"/>
              <a:tabLst>
                <a:tab pos="841375" algn="l"/>
              </a:tabLst>
            </a:pPr>
            <a:endParaRPr lang="en-US" sz="1200" b="0" u="none" dirty="0">
              <a:effectLst/>
              <a:latin typeface="Arial" panose="020B0604020202020204" pitchFamily="34" charset="0"/>
              <a:ea typeface="MS Mincho" panose="02020609040205080304" pitchFamily="49" charset="-128"/>
            </a:endParaRPr>
          </a:p>
          <a:p>
            <a:pPr marL="171450" marR="0" indent="-171450">
              <a:spcBef>
                <a:spcPts val="0"/>
              </a:spcBef>
              <a:spcAft>
                <a:spcPts val="0"/>
              </a:spcAft>
              <a:buFont typeface="Wingdings" panose="05000000000000000000" pitchFamily="2" charset="2"/>
              <a:buChar char="§"/>
              <a:tabLst>
                <a:tab pos="841375" algn="l"/>
              </a:tabLst>
            </a:pPr>
            <a:r>
              <a:rPr lang="en-US" sz="1200" b="1" u="sng" dirty="0" err="1">
                <a:effectLst/>
                <a:latin typeface="Arial" panose="020B0604020202020204" pitchFamily="34" charset="0"/>
                <a:ea typeface="MS Mincho" panose="02020609040205080304" pitchFamily="49" charset="-128"/>
              </a:rPr>
              <a:t>Confirmar</a:t>
            </a:r>
            <a:r>
              <a:rPr lang="en-US" sz="1200" b="1" u="none" dirty="0">
                <a:effectLst/>
                <a:latin typeface="Arial" panose="020B0604020202020204" pitchFamily="34" charset="0"/>
                <a:ea typeface="MS Mincho" panose="02020609040205080304" pitchFamily="49" charset="-128"/>
              </a:rPr>
              <a:t> </a:t>
            </a:r>
            <a:r>
              <a:rPr lang="en-US" sz="1200" b="0" u="none" dirty="0">
                <a:effectLst/>
                <a:latin typeface="Arial" panose="020B0604020202020204" pitchFamily="34" charset="0"/>
                <a:ea typeface="MS Mincho" panose="02020609040205080304" pitchFamily="49" charset="-128"/>
              </a:rPr>
              <a:t>a(s) </a:t>
            </a:r>
            <a:r>
              <a:rPr lang="en-US" sz="1200" b="0" u="none" dirty="0" err="1">
                <a:effectLst/>
                <a:latin typeface="Arial" panose="020B0604020202020204" pitchFamily="34" charset="0"/>
                <a:ea typeface="MS Mincho" panose="02020609040205080304" pitchFamily="49" charset="-128"/>
              </a:rPr>
              <a:t>resposta</a:t>
            </a:r>
            <a:r>
              <a:rPr lang="en-US" sz="1200" b="0" u="none" dirty="0">
                <a:effectLst/>
                <a:latin typeface="Arial" panose="020B0604020202020204" pitchFamily="34" charset="0"/>
                <a:ea typeface="MS Mincho" panose="02020609040205080304" pitchFamily="49" charset="-128"/>
              </a:rPr>
              <a:t>(s).</a:t>
            </a:r>
          </a:p>
          <a:p>
            <a:pPr marL="171450" marR="0" indent="-171450">
              <a:spcBef>
                <a:spcPts val="0"/>
              </a:spcBef>
              <a:spcAft>
                <a:spcPts val="0"/>
              </a:spcAft>
              <a:buFont typeface="Wingdings" panose="05000000000000000000" pitchFamily="2" charset="2"/>
              <a:buChar char="§"/>
              <a:tabLst>
                <a:tab pos="841375" algn="l"/>
              </a:tabLst>
            </a:pPr>
            <a:endParaRPr lang="en-US" sz="1200" b="0" u="none" dirty="0">
              <a:effectLst/>
              <a:latin typeface="Arial" panose="020B0604020202020204" pitchFamily="34" charset="0"/>
              <a:ea typeface="MS Mincho" panose="02020609040205080304" pitchFamily="49" charset="-128"/>
            </a:endParaRPr>
          </a:p>
          <a:p>
            <a:pPr marL="171450" marR="0" indent="-171450">
              <a:spcBef>
                <a:spcPts val="0"/>
              </a:spcBef>
              <a:spcAft>
                <a:spcPts val="0"/>
              </a:spcAft>
              <a:buFont typeface="Wingdings" panose="05000000000000000000" pitchFamily="2" charset="2"/>
              <a:buChar char="§"/>
              <a:tabLst>
                <a:tab pos="841375" algn="l"/>
              </a:tabLst>
            </a:pPr>
            <a:r>
              <a:rPr lang="en-US" sz="1200" b="1" u="sng" dirty="0">
                <a:effectLst/>
                <a:latin typeface="Arial" panose="020B0604020202020204" pitchFamily="34" charset="0"/>
                <a:ea typeface="MS Mincho" panose="02020609040205080304" pitchFamily="49" charset="-128"/>
              </a:rPr>
              <a:t>Leia</a:t>
            </a:r>
            <a:r>
              <a:rPr lang="en-US" sz="1200" b="1" u="none" dirty="0">
                <a:effectLst/>
                <a:latin typeface="Arial" panose="020B0604020202020204" pitchFamily="34" charset="0"/>
                <a:ea typeface="MS Mincho" panose="02020609040205080304" pitchFamily="49" charset="-128"/>
              </a:rPr>
              <a:t> </a:t>
            </a:r>
            <a:r>
              <a:rPr lang="en-US" sz="1200" b="0" u="none" dirty="0">
                <a:effectLst/>
                <a:latin typeface="Arial" panose="020B0604020202020204" pitchFamily="34" charset="0"/>
                <a:ea typeface="MS Mincho" panose="02020609040205080304" pitchFamily="49" charset="-128"/>
              </a:rPr>
              <a:t>a </a:t>
            </a:r>
            <a:r>
              <a:rPr lang="en-US" sz="1200" b="0" u="none" dirty="0" err="1">
                <a:effectLst/>
                <a:latin typeface="Arial" panose="020B0604020202020204" pitchFamily="34" charset="0"/>
                <a:ea typeface="MS Mincho" panose="02020609040205080304" pitchFamily="49" charset="-128"/>
              </a:rPr>
              <a:t>pergunta</a:t>
            </a:r>
            <a:r>
              <a:rPr lang="en-US" sz="1200" b="0" u="none" dirty="0">
                <a:effectLst/>
                <a:latin typeface="Arial" panose="020B0604020202020204" pitchFamily="34" charset="0"/>
                <a:ea typeface="MS Mincho" panose="02020609040205080304" pitchFamily="49" charset="-128"/>
              </a:rPr>
              <a:t> "b" </a:t>
            </a:r>
            <a:r>
              <a:rPr lang="en-US" sz="1200" b="0" u="none" dirty="0" err="1">
                <a:effectLst/>
                <a:latin typeface="Arial" panose="020B0604020202020204" pitchFamily="34" charset="0"/>
                <a:ea typeface="MS Mincho" panose="02020609040205080304" pitchFamily="49" charset="-128"/>
              </a:rPr>
              <a:t>aos</a:t>
            </a:r>
            <a:r>
              <a:rPr lang="en-US" sz="1200" b="0" u="none" dirty="0">
                <a:effectLst/>
                <a:latin typeface="Arial" panose="020B0604020202020204" pitchFamily="34" charset="0"/>
                <a:ea typeface="MS Mincho" panose="02020609040205080304" pitchFamily="49" charset="-128"/>
              </a:rPr>
              <a:t> </a:t>
            </a:r>
            <a:r>
              <a:rPr lang="en-US" sz="1200" b="0" u="none" dirty="0" err="1">
                <a:effectLst/>
                <a:latin typeface="Arial" panose="020B0604020202020204" pitchFamily="34" charset="0"/>
                <a:ea typeface="MS Mincho" panose="02020609040205080304" pitchFamily="49" charset="-128"/>
              </a:rPr>
              <a:t>participantes</a:t>
            </a:r>
            <a:r>
              <a:rPr lang="en-US" sz="1200" b="0" u="none" dirty="0">
                <a:effectLst/>
                <a:latin typeface="Arial" panose="020B0604020202020204" pitchFamily="34" charset="0"/>
                <a:ea typeface="MS Mincho" panose="02020609040205080304" pitchFamily="49" charset="-128"/>
              </a:rPr>
              <a:t>.</a:t>
            </a:r>
          </a:p>
          <a:p>
            <a:pPr marL="171450" marR="0" indent="-171450">
              <a:spcBef>
                <a:spcPts val="0"/>
              </a:spcBef>
              <a:spcAft>
                <a:spcPts val="0"/>
              </a:spcAft>
              <a:buFont typeface="Wingdings" panose="05000000000000000000" pitchFamily="2" charset="2"/>
              <a:buChar char="§"/>
              <a:tabLst>
                <a:tab pos="841375" algn="l"/>
              </a:tabLst>
            </a:pPr>
            <a:endParaRPr lang="en-US" sz="1200" b="0" u="none" dirty="0">
              <a:effectLst/>
              <a:latin typeface="Arial" panose="020B0604020202020204" pitchFamily="34" charset="0"/>
              <a:ea typeface="MS Mincho" panose="02020609040205080304" pitchFamily="49" charset="-128"/>
            </a:endParaRPr>
          </a:p>
          <a:p>
            <a:pPr marL="171450" marR="0" lvl="0" indent="-171450" algn="l" defTabSz="914400" rtl="0" eaLnBrk="0" fontAlgn="base" latinLnBrk="0" hangingPunct="0">
              <a:lnSpc>
                <a:spcPct val="100000"/>
              </a:lnSpc>
              <a:spcBef>
                <a:spcPts val="0"/>
              </a:spcBef>
              <a:spcAft>
                <a:spcPts val="0"/>
              </a:spcAft>
              <a:buClrTx/>
              <a:buSzTx/>
              <a:buFont typeface="Wingdings" panose="05000000000000000000" pitchFamily="2" charset="2"/>
              <a:buChar char="§"/>
              <a:tabLst>
                <a:tab pos="841375" algn="l"/>
              </a:tabLst>
              <a:defRPr/>
            </a:pPr>
            <a:r>
              <a:rPr lang="en-US" sz="1200" b="1" u="sng" dirty="0" err="1">
                <a:effectLst/>
                <a:latin typeface="Arial" panose="020B0604020202020204" pitchFamily="34" charset="0"/>
                <a:ea typeface="MS Mincho" panose="02020609040205080304" pitchFamily="49" charset="-128"/>
              </a:rPr>
              <a:t>Confirmar</a:t>
            </a:r>
            <a:r>
              <a:rPr lang="en-US" sz="1200" b="1" u="none" dirty="0">
                <a:effectLst/>
                <a:latin typeface="Arial" panose="020B0604020202020204" pitchFamily="34" charset="0"/>
                <a:ea typeface="MS Mincho" panose="02020609040205080304" pitchFamily="49" charset="-128"/>
              </a:rPr>
              <a:t> </a:t>
            </a:r>
            <a:r>
              <a:rPr lang="en-US" sz="1200" b="0" u="none" dirty="0">
                <a:effectLst/>
                <a:latin typeface="Arial" panose="020B0604020202020204" pitchFamily="34" charset="0"/>
                <a:ea typeface="MS Mincho" panose="02020609040205080304" pitchFamily="49" charset="-128"/>
              </a:rPr>
              <a:t>a(s) </a:t>
            </a:r>
            <a:r>
              <a:rPr lang="en-US" sz="1200" b="0" u="none" dirty="0" err="1">
                <a:effectLst/>
                <a:latin typeface="Arial" panose="020B0604020202020204" pitchFamily="34" charset="0"/>
                <a:ea typeface="MS Mincho" panose="02020609040205080304" pitchFamily="49" charset="-128"/>
              </a:rPr>
              <a:t>resposta</a:t>
            </a:r>
            <a:r>
              <a:rPr lang="en-US" sz="1200" b="0" u="none" dirty="0">
                <a:effectLst/>
                <a:latin typeface="Arial" panose="020B0604020202020204" pitchFamily="34" charset="0"/>
                <a:ea typeface="MS Mincho" panose="02020609040205080304" pitchFamily="49" charset="-128"/>
              </a:rPr>
              <a:t>(s). </a:t>
            </a:r>
            <a:r>
              <a:rPr lang="en-US" sz="1200" b="1" u="none" dirty="0">
                <a:effectLst/>
                <a:latin typeface="Arial" panose="020B0604020202020204" pitchFamily="34" charset="0"/>
                <a:ea typeface="MS Mincho" panose="02020609040205080304" pitchFamily="49" charset="-128"/>
              </a:rPr>
              <a:t>&lt;CLICAR&gt; </a:t>
            </a:r>
            <a:r>
              <a:rPr lang="en-US" sz="1200" b="0" u="none" dirty="0">
                <a:effectLst/>
                <a:latin typeface="Arial" panose="020B0604020202020204" pitchFamily="34" charset="0"/>
                <a:ea typeface="MS Mincho" panose="02020609040205080304" pitchFamily="49" charset="-128"/>
              </a:rPr>
              <a:t>para </a:t>
            </a:r>
            <a:r>
              <a:rPr lang="en-US" sz="1200" b="0" u="none" dirty="0" err="1">
                <a:effectLst/>
                <a:latin typeface="Arial" panose="020B0604020202020204" pitchFamily="34" charset="0"/>
                <a:ea typeface="MS Mincho" panose="02020609040205080304" pitchFamily="49" charset="-128"/>
              </a:rPr>
              <a:t>os</a:t>
            </a:r>
            <a:r>
              <a:rPr lang="en-US" sz="1200" b="0" u="none" dirty="0">
                <a:effectLst/>
                <a:latin typeface="Arial" panose="020B0604020202020204" pitchFamily="34" charset="0"/>
                <a:ea typeface="MS Mincho" panose="02020609040205080304" pitchFamily="49" charset="-128"/>
              </a:rPr>
              <a:t> </a:t>
            </a:r>
            <a:r>
              <a:rPr lang="en-US" sz="1200" b="0" u="none" dirty="0" err="1">
                <a:effectLst/>
                <a:latin typeface="Arial" panose="020B0604020202020204" pitchFamily="34" charset="0"/>
                <a:ea typeface="MS Mincho" panose="02020609040205080304" pitchFamily="49" charset="-128"/>
              </a:rPr>
              <a:t>dois</a:t>
            </a:r>
            <a:r>
              <a:rPr lang="en-US" sz="1200" b="0" u="none" dirty="0">
                <a:effectLst/>
                <a:latin typeface="Arial" panose="020B0604020202020204" pitchFamily="34" charset="0"/>
                <a:ea typeface="MS Mincho" panose="02020609040205080304" pitchFamily="49" charset="-128"/>
              </a:rPr>
              <a:t> </a:t>
            </a:r>
            <a:r>
              <a:rPr lang="en-US" sz="1200" b="0" u="none" dirty="0" err="1">
                <a:effectLst/>
                <a:latin typeface="Arial" panose="020B0604020202020204" pitchFamily="34" charset="0"/>
                <a:ea typeface="MS Mincho" panose="02020609040205080304" pitchFamily="49" charset="-128"/>
              </a:rPr>
              <a:t>diapositivos</a:t>
            </a:r>
            <a:r>
              <a:rPr lang="en-US" sz="1200" b="0" u="none" dirty="0">
                <a:effectLst/>
                <a:latin typeface="Arial" panose="020B0604020202020204" pitchFamily="34" charset="0"/>
                <a:ea typeface="MS Mincho" panose="02020609040205080304" pitchFamily="49" charset="-128"/>
              </a:rPr>
              <a:t> </a:t>
            </a:r>
            <a:r>
              <a:rPr lang="en-US" sz="1200" b="0" u="none" dirty="0" err="1">
                <a:effectLst/>
                <a:latin typeface="Arial" panose="020B0604020202020204" pitchFamily="34" charset="0"/>
                <a:ea typeface="MS Mincho" panose="02020609040205080304" pitchFamily="49" charset="-128"/>
              </a:rPr>
              <a:t>seguintes</a:t>
            </a:r>
            <a:r>
              <a:rPr lang="en-US" sz="1200" b="0" u="none" dirty="0">
                <a:effectLst/>
                <a:latin typeface="Arial" panose="020B0604020202020204" pitchFamily="34" charset="0"/>
                <a:ea typeface="MS Mincho" panose="02020609040205080304" pitchFamily="49" charset="-128"/>
              </a:rPr>
              <a:t> com as </a:t>
            </a:r>
            <a:r>
              <a:rPr lang="en-US" sz="1200" b="0" u="none" dirty="0" err="1">
                <a:effectLst/>
                <a:latin typeface="Arial" panose="020B0604020202020204" pitchFamily="34" charset="0"/>
                <a:ea typeface="MS Mincho" panose="02020609040205080304" pitchFamily="49" charset="-128"/>
              </a:rPr>
              <a:t>respostas</a:t>
            </a:r>
            <a:r>
              <a:rPr lang="en-US" sz="1200" b="0" u="none" dirty="0">
                <a:effectLst/>
                <a:latin typeface="Arial" panose="020B0604020202020204" pitchFamily="34" charset="0"/>
                <a:ea typeface="MS Mincho" panose="02020609040205080304" pitchFamily="49" charset="-128"/>
              </a:rPr>
              <a:t>.</a:t>
            </a:r>
          </a:p>
          <a:p>
            <a:pPr marL="0" marR="0" lvl="0" indent="0" algn="l" defTabSz="914400" rtl="0" eaLnBrk="0" fontAlgn="base" latinLnBrk="0" hangingPunct="0">
              <a:lnSpc>
                <a:spcPct val="100000"/>
              </a:lnSpc>
              <a:spcBef>
                <a:spcPts val="0"/>
              </a:spcBef>
              <a:spcAft>
                <a:spcPts val="0"/>
              </a:spcAft>
              <a:buClrTx/>
              <a:buSzTx/>
              <a:buFont typeface="Wingdings" panose="05000000000000000000" pitchFamily="2" charset="2"/>
              <a:buNone/>
              <a:tabLst>
                <a:tab pos="841375" algn="l"/>
              </a:tabLst>
              <a:defRPr/>
            </a:pPr>
            <a:endParaRPr lang="en-US" sz="1200" b="0" i="1" u="none" dirty="0">
              <a:effectLst/>
              <a:latin typeface="Arial" panose="020B0604020202020204" pitchFamily="34" charset="0"/>
              <a:ea typeface="MS Mincho" panose="02020609040205080304" pitchFamily="49" charset="-128"/>
            </a:endParaRP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8</a:t>
            </a:fld>
            <a:endParaRPr lang="en-US" altLang="en-US"/>
          </a:p>
        </p:txBody>
      </p:sp>
    </p:spTree>
    <p:extLst>
      <p:ext uri="{BB962C8B-B14F-4D97-AF65-F5344CB8AC3E}">
        <p14:creationId xmlns:p14="http://schemas.microsoft.com/office/powerpoint/2010/main" val="3011050185"/>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en-US" sz="1200" b="1" dirty="0"/>
              <a:t>Notas do </a:t>
            </a:r>
            <a:r>
              <a:rPr lang="en-US" sz="1200" b="1" dirty="0" err="1"/>
              <a:t>instrutor</a:t>
            </a:r>
            <a:r>
              <a:rPr lang="en-US" sz="1200" b="1" dirty="0"/>
              <a:t>:</a:t>
            </a:r>
          </a:p>
          <a:p>
            <a:pPr lvl="0"/>
            <a:endParaRPr lang="en-US" sz="1200" b="1" dirty="0"/>
          </a:p>
          <a:p>
            <a:pPr marL="171450" lvl="0" indent="-171450">
              <a:buFont typeface="Wingdings" panose="05000000000000000000" pitchFamily="2" charset="2"/>
              <a:buChar char="v"/>
            </a:pPr>
            <a:r>
              <a:rPr lang="en-US" sz="1200" b="1" i="1" dirty="0" err="1"/>
              <a:t>Permitir</a:t>
            </a:r>
            <a:r>
              <a:rPr lang="en-US" sz="1200" b="1" i="1" dirty="0"/>
              <a:t> que </a:t>
            </a:r>
            <a:r>
              <a:rPr lang="en-US" sz="1200" b="1" i="1" dirty="0" err="1"/>
              <a:t>os</a:t>
            </a:r>
            <a:r>
              <a:rPr lang="en-US" sz="1200" b="1" i="1" dirty="0"/>
              <a:t> </a:t>
            </a:r>
            <a:r>
              <a:rPr lang="en-US" sz="1200" b="1" i="1" dirty="0" err="1"/>
              <a:t>participantes</a:t>
            </a:r>
            <a:r>
              <a:rPr lang="en-US" sz="1200" b="1" i="1" dirty="0"/>
              <a:t> </a:t>
            </a:r>
            <a:r>
              <a:rPr lang="en-US" sz="1200" b="1" i="1" dirty="0" err="1"/>
              <a:t>revejam</a:t>
            </a:r>
            <a:r>
              <a:rPr lang="en-US" sz="1200" b="1" i="1" dirty="0"/>
              <a:t> </a:t>
            </a:r>
            <a:r>
              <a:rPr lang="en-US" sz="1200" b="1" i="1" dirty="0" err="1"/>
              <a:t>durante</a:t>
            </a:r>
            <a:r>
              <a:rPr lang="en-US" sz="1200" b="1" i="1" dirty="0"/>
              <a:t> 1 </a:t>
            </a:r>
            <a:r>
              <a:rPr lang="en-US" sz="1200" b="1" i="1" dirty="0" err="1"/>
              <a:t>minuto</a:t>
            </a:r>
            <a:r>
              <a:rPr lang="en-US" sz="1200" b="1" i="1" dirty="0"/>
              <a:t>. Pergunte se </a:t>
            </a:r>
            <a:r>
              <a:rPr lang="en-US" sz="1200" b="1" i="1" dirty="0" err="1"/>
              <a:t>alguém</a:t>
            </a:r>
            <a:r>
              <a:rPr lang="en-US" sz="1200" b="1" i="1" dirty="0"/>
              <a:t> </a:t>
            </a:r>
            <a:r>
              <a:rPr lang="en-US" sz="1200" b="1" i="1" dirty="0" err="1"/>
              <a:t>tem</a:t>
            </a:r>
            <a:r>
              <a:rPr lang="en-US" sz="1200" b="1" i="1" dirty="0"/>
              <a:t> </a:t>
            </a:r>
            <a:r>
              <a:rPr lang="en-US" sz="1200" b="1" i="1" dirty="0" err="1"/>
              <a:t>respostas</a:t>
            </a:r>
            <a:r>
              <a:rPr lang="en-US" sz="1200" b="1" i="1" dirty="0"/>
              <a:t> </a:t>
            </a:r>
            <a:r>
              <a:rPr lang="en-US" sz="1200" b="1" i="1" dirty="0" err="1"/>
              <a:t>diferentes</a:t>
            </a:r>
            <a:r>
              <a:rPr lang="en-US" sz="1200" b="1" i="1" dirty="0"/>
              <a:t>.</a:t>
            </a: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80</a:t>
            </a:fld>
            <a:endParaRPr lang="en-US" altLang="en-US"/>
          </a:p>
        </p:txBody>
      </p:sp>
    </p:spTree>
    <p:extLst>
      <p:ext uri="{BB962C8B-B14F-4D97-AF65-F5344CB8AC3E}">
        <p14:creationId xmlns:p14="http://schemas.microsoft.com/office/powerpoint/2010/main" val="2023520915"/>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en-US" sz="1200" b="1" dirty="0"/>
              <a:t>Notas do </a:t>
            </a:r>
            <a:r>
              <a:rPr lang="en-US" sz="1200" b="1" dirty="0" err="1"/>
              <a:t>instrutor</a:t>
            </a:r>
            <a:r>
              <a:rPr lang="en-US" sz="1200" b="1" dirty="0"/>
              <a:t>:</a:t>
            </a:r>
          </a:p>
          <a:p>
            <a:pPr lvl="0"/>
            <a:endParaRPr lang="en-US" sz="1200" b="1" dirty="0"/>
          </a:p>
          <a:p>
            <a:pPr marL="171450" lvl="0" indent="-171450">
              <a:buFont typeface="Wingdings" panose="05000000000000000000" pitchFamily="2" charset="2"/>
              <a:buChar char="v"/>
            </a:pPr>
            <a:r>
              <a:rPr lang="en-US" sz="1200" b="1" i="1" dirty="0" err="1"/>
              <a:t>Peça</a:t>
            </a:r>
            <a:r>
              <a:rPr lang="en-US" sz="1200" b="1" i="1" dirty="0"/>
              <a:t> </a:t>
            </a:r>
            <a:r>
              <a:rPr lang="en-US" sz="1200" b="1" i="1" dirty="0" err="1"/>
              <a:t>aos</a:t>
            </a:r>
            <a:r>
              <a:rPr lang="en-US" sz="1200" b="1" i="1" dirty="0"/>
              <a:t> </a:t>
            </a:r>
            <a:r>
              <a:rPr lang="en-US" sz="1200" b="1" i="1" dirty="0" err="1"/>
              <a:t>participantes</a:t>
            </a:r>
            <a:r>
              <a:rPr lang="en-US" sz="1200" b="1" i="1" dirty="0"/>
              <a:t> para </a:t>
            </a:r>
            <a:r>
              <a:rPr lang="en-US" sz="1200" b="1" i="1" dirty="0" err="1"/>
              <a:t>responderem</a:t>
            </a:r>
            <a:r>
              <a:rPr lang="en-US" sz="1200" b="1" i="1" dirty="0"/>
              <a:t> </a:t>
            </a:r>
            <a:r>
              <a:rPr lang="en-US" sz="1200" b="1" i="1" dirty="0" err="1"/>
              <a:t>às</a:t>
            </a:r>
            <a:r>
              <a:rPr lang="en-US" sz="1200" b="1" i="1" dirty="0"/>
              <a:t> </a:t>
            </a:r>
            <a:r>
              <a:rPr lang="en-US" sz="1200" b="1" i="1" dirty="0" err="1"/>
              <a:t>perguntas</a:t>
            </a:r>
            <a:r>
              <a:rPr lang="en-US" sz="1200" b="1" i="1" dirty="0"/>
              <a:t> com base na </a:t>
            </a:r>
            <a:r>
              <a:rPr lang="en-US" sz="1200" b="1" i="1" dirty="0" err="1"/>
              <a:t>Tabela</a:t>
            </a:r>
            <a:r>
              <a:rPr lang="en-US" sz="1200" b="1" i="1" dirty="0"/>
              <a:t> 9. </a:t>
            </a:r>
            <a:r>
              <a:rPr lang="en-US" sz="1200" b="1" i="1" dirty="0" err="1"/>
              <a:t>Dê</a:t>
            </a:r>
            <a:r>
              <a:rPr lang="en-US" sz="1200" b="1" i="1" dirty="0"/>
              <a:t> </a:t>
            </a:r>
            <a:r>
              <a:rPr lang="en-US" sz="1200" b="1" i="1" dirty="0" err="1"/>
              <a:t>aos</a:t>
            </a:r>
            <a:r>
              <a:rPr lang="en-US" sz="1200" b="1" i="1" dirty="0"/>
              <a:t> </a:t>
            </a:r>
            <a:r>
              <a:rPr lang="en-US" sz="1200" b="1" i="1" dirty="0" err="1"/>
              <a:t>participantes</a:t>
            </a:r>
            <a:r>
              <a:rPr lang="en-US" sz="1200" b="1" i="1" dirty="0"/>
              <a:t> 5 </a:t>
            </a:r>
            <a:r>
              <a:rPr lang="en-US" sz="1200" b="1" i="1" dirty="0" err="1"/>
              <a:t>minutos</a:t>
            </a:r>
            <a:r>
              <a:rPr lang="en-US" sz="1200" b="1" i="1" dirty="0"/>
              <a:t> para </a:t>
            </a:r>
            <a:r>
              <a:rPr lang="en-US" sz="1200" b="1" i="1" dirty="0" err="1"/>
              <a:t>reverem</a:t>
            </a:r>
            <a:r>
              <a:rPr lang="en-US" sz="1200" b="1" i="1" dirty="0"/>
              <a:t>. Não é </a:t>
            </a:r>
            <a:r>
              <a:rPr lang="en-US" sz="1200" b="1" i="1" dirty="0" err="1"/>
              <a:t>necessário</a:t>
            </a:r>
            <a:r>
              <a:rPr lang="en-US" sz="1200" b="1" i="1" dirty="0"/>
              <a:t> </a:t>
            </a:r>
            <a:r>
              <a:rPr lang="en-US" sz="1200" b="1" i="1" dirty="0" err="1"/>
              <a:t>efetuar</a:t>
            </a:r>
            <a:r>
              <a:rPr lang="en-US" sz="1200" b="1" i="1" dirty="0"/>
              <a:t> </a:t>
            </a:r>
            <a:r>
              <a:rPr lang="en-US" sz="1200" b="1" i="1" dirty="0" err="1"/>
              <a:t>cálculos</a:t>
            </a:r>
            <a:r>
              <a:rPr lang="en-US" sz="1200" b="1" i="1" dirty="0"/>
              <a:t>. </a:t>
            </a: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81</a:t>
            </a:fld>
            <a:endParaRPr lang="en-US" altLang="en-US"/>
          </a:p>
        </p:txBody>
      </p:sp>
    </p:spTree>
    <p:extLst>
      <p:ext uri="{BB962C8B-B14F-4D97-AF65-F5344CB8AC3E}">
        <p14:creationId xmlns:p14="http://schemas.microsoft.com/office/powerpoint/2010/main" val="4133394724"/>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en-US" sz="1200" b="1" dirty="0"/>
              <a:t>Notas do instrutor:</a:t>
            </a:r>
          </a:p>
          <a:p>
            <a:pPr lvl="0"/>
            <a:endParaRPr lang="en-US" sz="1200" b="1" i="0" u="sng" dirty="0"/>
          </a:p>
          <a:p>
            <a:pPr marL="171450" lvl="0" indent="-171450">
              <a:buFont typeface="Wingdings" panose="05000000000000000000" pitchFamily="2" charset="2"/>
              <a:buChar char="§"/>
            </a:pPr>
            <a:r>
              <a:rPr lang="en-US" sz="1200" b="1" i="0" u="sng" dirty="0"/>
              <a:t>Dizer:</a:t>
            </a:r>
            <a:r>
              <a:rPr lang="en-US" sz="1200" b="1" i="0" u="none" dirty="0"/>
              <a:t> </a:t>
            </a:r>
            <a:r>
              <a:rPr lang="en-US" sz="1200" i="0" dirty="0">
                <a:solidFill>
                  <a:srgbClr val="000000"/>
                </a:solidFill>
                <a:effectLst/>
                <a:latin typeface="Arial" panose="020B0604020202020204" pitchFamily="34" charset="0"/>
                <a:ea typeface="Times New Roman" panose="02020603050405020304" pitchFamily="18" charset="0"/>
              </a:rPr>
              <a:t>Em geral, foram registados mais casos de gripe entre as mulheres do que entre os homens.  A gripe ocorreu em todos os grupos etários, embora o maior número de casos tenha ocorrido nos grupos etários ≤ 9 anos e 20-29 anos. Entre as mulheres, a maioria dos casos de gripe ocorreu entre os 20 e os 29 anos de idade. Entre os homens, a maioria dos casos de gripe ocorreu entre aqueles com idade ≤ 9 anos. O risco não pode ser calculado porque não foi fornecida a dimensão da população para cada subgrupo. </a:t>
            </a:r>
            <a:r>
              <a:rPr lang="en-US" sz="1200" i="0" dirty="0"/>
              <a:t>O risco é medido dividindo o número de casos (numerador) pelo tamanho da população (denominador) em cada grupo etário. </a:t>
            </a:r>
          </a:p>
          <a:p>
            <a:pPr marL="0" marR="0" lvl="0" indent="0">
              <a:spcBef>
                <a:spcPts val="0"/>
              </a:spcBef>
              <a:spcAft>
                <a:spcPts val="0"/>
              </a:spcAft>
              <a:buFont typeface="+mj-lt"/>
              <a:buNone/>
              <a:tabLst>
                <a:tab pos="2743200" algn="ctr"/>
                <a:tab pos="5486400" algn="r"/>
              </a:tabLst>
            </a:pPr>
            <a:endParaRPr lang="en-US" sz="1200" i="1" dirty="0">
              <a:solidFill>
                <a:srgbClr val="000000"/>
              </a:solidFill>
              <a:effectLst/>
              <a:latin typeface="Arial" panose="020B0604020202020204" pitchFamily="34" charset="0"/>
              <a:ea typeface="Times New Roman" panose="02020603050405020304" pitchFamily="18" charset="0"/>
            </a:endParaRPr>
          </a:p>
          <a:p>
            <a:pPr marL="342900" marR="0" lvl="0" indent="-342900">
              <a:spcBef>
                <a:spcPts val="0"/>
              </a:spcBef>
              <a:spcAft>
                <a:spcPts val="0"/>
              </a:spcAft>
              <a:buFont typeface="+mj-lt"/>
              <a:buAutoNum type="alphaLcPeriod"/>
              <a:tabLst>
                <a:tab pos="2743200" algn="ctr"/>
                <a:tab pos="5486400" algn="r"/>
              </a:tabLst>
            </a:pPr>
            <a:endParaRPr lang="en-US" sz="1200" b="1" i="1" dirty="0">
              <a:solidFill>
                <a:srgbClr val="000000"/>
              </a:solidFill>
              <a:effectLst/>
              <a:latin typeface="Arial" panose="020B0604020202020204" pitchFamily="34" charset="0"/>
              <a:ea typeface="Times New Roman" panose="02020603050405020304" pitchFamily="18" charset="0"/>
            </a:endParaRPr>
          </a:p>
          <a:p>
            <a:pPr marL="342900" marR="0" lvl="0" indent="-342900">
              <a:spcBef>
                <a:spcPts val="0"/>
              </a:spcBef>
              <a:spcAft>
                <a:spcPts val="0"/>
              </a:spcAft>
              <a:buFont typeface="+mj-lt"/>
              <a:buAutoNum type="alphaLcPeriod"/>
              <a:tabLst>
                <a:tab pos="2743200" algn="ctr"/>
                <a:tab pos="5486400" algn="r"/>
              </a:tabLst>
            </a:pPr>
            <a:endParaRPr lang="en-US" sz="1200" dirty="0">
              <a:effectLst/>
              <a:latin typeface="Arial" panose="020B0604020202020204" pitchFamily="34" charset="0"/>
              <a:ea typeface="MS Mincho" panose="02020609040205080304" pitchFamily="49" charset="-128"/>
            </a:endParaRP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82</a:t>
            </a:fld>
            <a:endParaRPr lang="en-US" altLang="en-US"/>
          </a:p>
        </p:txBody>
      </p:sp>
    </p:spTree>
    <p:extLst>
      <p:ext uri="{BB962C8B-B14F-4D97-AF65-F5344CB8AC3E}">
        <p14:creationId xmlns:p14="http://schemas.microsoft.com/office/powerpoint/2010/main" val="3483218979"/>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en-US" sz="1200" b="1" i="0" dirty="0"/>
              <a:t>Notas do </a:t>
            </a:r>
            <a:r>
              <a:rPr lang="en-US" sz="1200" b="1" i="0" dirty="0" err="1"/>
              <a:t>instrutor</a:t>
            </a:r>
            <a:r>
              <a:rPr lang="en-US" sz="1200" b="1" i="0" dirty="0"/>
              <a:t>:</a:t>
            </a:r>
          </a:p>
          <a:p>
            <a:pPr lvl="0"/>
            <a:endParaRPr lang="en-US" sz="1200" b="1" i="0" u="sng" dirty="0">
              <a:effectLst/>
              <a:latin typeface="Arial" panose="020B0604020202020204" pitchFamily="34" charset="0"/>
              <a:ea typeface="MS Mincho" panose="02020609040205080304" pitchFamily="49" charset="-128"/>
            </a:endParaRPr>
          </a:p>
          <a:p>
            <a:pPr marL="171450" lvl="0" indent="-171450">
              <a:buFont typeface="Wingdings" panose="05000000000000000000" pitchFamily="2" charset="2"/>
              <a:buChar char="§"/>
            </a:pPr>
            <a:r>
              <a:rPr lang="en-US" sz="1200" b="1" i="0" u="sng" dirty="0" err="1"/>
              <a:t>Peça</a:t>
            </a:r>
            <a:r>
              <a:rPr lang="en-US" sz="1200" b="0" i="0" u="none" dirty="0"/>
              <a:t> </a:t>
            </a:r>
            <a:r>
              <a:rPr lang="en-US" sz="1200" b="0" i="0" u="none" dirty="0" err="1"/>
              <a:t>aos</a:t>
            </a:r>
            <a:r>
              <a:rPr lang="en-US" sz="1200" b="0" i="0" u="none" dirty="0"/>
              <a:t> </a:t>
            </a:r>
            <a:r>
              <a:rPr lang="en-US" sz="1200" b="0" i="0" dirty="0" err="1"/>
              <a:t>participantes</a:t>
            </a:r>
            <a:r>
              <a:rPr lang="en-US" sz="1200" b="0" i="0" dirty="0"/>
              <a:t> que </a:t>
            </a:r>
            <a:r>
              <a:rPr lang="en-US" sz="1200" b="0" i="0" dirty="0" err="1"/>
              <a:t>escrevam</a:t>
            </a:r>
            <a:r>
              <a:rPr lang="en-US" sz="1200" b="0" i="0" dirty="0"/>
              <a:t> um </a:t>
            </a:r>
            <a:r>
              <a:rPr lang="en-US" sz="1200" b="0" i="0" dirty="0" err="1"/>
              <a:t>título</a:t>
            </a:r>
            <a:r>
              <a:rPr lang="en-US" sz="1200" b="0" i="0" dirty="0"/>
              <a:t> </a:t>
            </a:r>
            <a:r>
              <a:rPr lang="en-US" sz="1200" b="0" i="0" dirty="0" err="1"/>
              <a:t>adequado</a:t>
            </a:r>
            <a:r>
              <a:rPr lang="en-US" sz="1200" b="0" i="0" dirty="0"/>
              <a:t> para o Quadro 9.</a:t>
            </a: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83</a:t>
            </a:fld>
            <a:endParaRPr lang="en-US" altLang="en-US"/>
          </a:p>
        </p:txBody>
      </p:sp>
    </p:spTree>
    <p:extLst>
      <p:ext uri="{BB962C8B-B14F-4D97-AF65-F5344CB8AC3E}">
        <p14:creationId xmlns:p14="http://schemas.microsoft.com/office/powerpoint/2010/main" val="848510249"/>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en-US" sz="1200" b="1" dirty="0"/>
              <a:t>Notas do instrutor:</a:t>
            </a:r>
          </a:p>
          <a:p>
            <a:pPr lvl="2"/>
            <a:endParaRPr lang="en-US" sz="1200" dirty="0"/>
          </a:p>
          <a:p>
            <a:pPr marL="171450" marR="0" indent="-171450">
              <a:spcBef>
                <a:spcPts val="0"/>
              </a:spcBef>
              <a:spcAft>
                <a:spcPts val="0"/>
              </a:spcAft>
              <a:buFont typeface="Wingdings" panose="05000000000000000000" pitchFamily="2" charset="2"/>
              <a:buChar char="§"/>
              <a:tabLst>
                <a:tab pos="2743200" algn="ctr"/>
                <a:tab pos="5486400" algn="r"/>
                <a:tab pos="841375" algn="l"/>
              </a:tabLst>
            </a:pPr>
            <a:r>
              <a:rPr lang="en-US" sz="1200" b="1" i="0" u="sng" dirty="0">
                <a:effectLst/>
                <a:latin typeface="Arial" panose="020B0604020202020204" pitchFamily="34" charset="0"/>
                <a:ea typeface="MS Mincho" panose="02020609040205080304" pitchFamily="49" charset="-128"/>
              </a:rPr>
              <a:t>Dizer:</a:t>
            </a:r>
            <a:r>
              <a:rPr lang="en-US" sz="1200" b="1" i="0" u="none" dirty="0">
                <a:effectLst/>
                <a:latin typeface="Arial" panose="020B0604020202020204" pitchFamily="34" charset="0"/>
                <a:ea typeface="MS Mincho" panose="02020609040205080304" pitchFamily="49" charset="-128"/>
              </a:rPr>
              <a:t> </a:t>
            </a:r>
            <a:r>
              <a:rPr lang="en-US" sz="1200" i="0" dirty="0">
                <a:solidFill>
                  <a:srgbClr val="000000"/>
                </a:solidFill>
                <a:effectLst/>
                <a:latin typeface="Arial" panose="020B0604020202020204" pitchFamily="34" charset="0"/>
                <a:ea typeface="Times New Roman" panose="02020603050405020304" pitchFamily="18" charset="0"/>
              </a:rPr>
              <a:t>Um título sugerido é: "Número de casos de gripe notificados, Distrito D, Janeiro - </a:t>
            </a:r>
            <a:r>
              <a:rPr lang="en-US" sz="1200" i="0" dirty="0" err="1">
                <a:solidFill>
                  <a:srgbClr val="000000"/>
                </a:solidFill>
                <a:effectLst/>
                <a:latin typeface="Arial" panose="020B0604020202020204" pitchFamily="34" charset="0"/>
                <a:ea typeface="Times New Roman" panose="02020603050405020304" pitchFamily="18" charset="0"/>
              </a:rPr>
              <a:t>Novembro</a:t>
            </a:r>
            <a:r>
              <a:rPr lang="en-US" sz="1200" i="0" dirty="0">
                <a:solidFill>
                  <a:srgbClr val="000000"/>
                </a:solidFill>
                <a:effectLst/>
                <a:latin typeface="Arial" panose="020B0604020202020204" pitchFamily="34" charset="0"/>
                <a:ea typeface="Times New Roman" panose="02020603050405020304" pitchFamily="18" charset="0"/>
              </a:rPr>
              <a:t> de 2024." O título de um quadro ou figura deve permitir que este se mantenha autónomo e seja interpretado sem informações adicionais. O título de uma tabela ou figura deve sempre especificar o quê, quando e onde.</a:t>
            </a:r>
            <a:endParaRPr lang="en-US" sz="1200" i="0" dirty="0">
              <a:effectLst/>
              <a:latin typeface="Arial" panose="020B0604020202020204" pitchFamily="34" charset="0"/>
              <a:ea typeface="MS Mincho" panose="02020609040205080304" pitchFamily="49" charset="-128"/>
            </a:endParaRPr>
          </a:p>
          <a:p>
            <a:pPr lvl="2"/>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84</a:t>
            </a:fld>
            <a:endParaRPr lang="en-US" altLang="en-US"/>
          </a:p>
        </p:txBody>
      </p:sp>
    </p:spTree>
    <p:extLst>
      <p:ext uri="{BB962C8B-B14F-4D97-AF65-F5344CB8AC3E}">
        <p14:creationId xmlns:p14="http://schemas.microsoft.com/office/powerpoint/2010/main" val="483807494"/>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en-US" sz="1200" b="1" dirty="0"/>
              <a:t>Notas do instrutor:</a:t>
            </a:r>
          </a:p>
          <a:p>
            <a:pPr lvl="0"/>
            <a:endParaRPr lang="en-US" sz="1200" b="1"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u="sng" dirty="0">
                <a:effectLst/>
                <a:latin typeface="Arial" panose="020B0604020202020204" pitchFamily="34" charset="0"/>
                <a:ea typeface="MS Mincho" panose="02020609040205080304" pitchFamily="49" charset="-128"/>
              </a:rPr>
              <a:t>Dizer:</a:t>
            </a:r>
            <a:r>
              <a:rPr lang="en-US" sz="1200" b="1" u="none"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Reveja</a:t>
            </a:r>
            <a:r>
              <a:rPr lang="en-US" sz="1200" dirty="0">
                <a:effectLst/>
                <a:latin typeface="Arial" panose="020B0604020202020204" pitchFamily="34" charset="0"/>
                <a:ea typeface="MS Mincho" panose="02020609040205080304" pitchFamily="49" charset="-128"/>
              </a:rPr>
              <a:t> os dados da </a:t>
            </a:r>
            <a:r>
              <a:rPr lang="en-US" sz="1200" dirty="0" err="1">
                <a:effectLst/>
                <a:latin typeface="Arial" panose="020B0604020202020204" pitchFamily="34" charset="0"/>
                <a:ea typeface="MS Mincho" panose="02020609040205080304" pitchFamily="49" charset="-128"/>
              </a:rPr>
              <a:t>Tabela</a:t>
            </a:r>
            <a:r>
              <a:rPr lang="en-US" sz="1200" dirty="0">
                <a:effectLst/>
                <a:latin typeface="Arial" panose="020B0604020202020204" pitchFamily="34" charset="0"/>
                <a:ea typeface="MS Mincho" panose="02020609040205080304" pitchFamily="49" charset="-128"/>
              </a:rPr>
              <a:t> 10. </a:t>
            </a:r>
            <a:r>
              <a:rPr lang="en-US" sz="1200" dirty="0">
                <a:solidFill>
                  <a:srgbClr val="000000"/>
                </a:solidFill>
                <a:effectLst/>
                <a:latin typeface="Arial" panose="020B0604020202020204" pitchFamily="34" charset="0"/>
                <a:ea typeface="Times New Roman" panose="02020603050405020304" pitchFamily="18" charset="0"/>
              </a:rPr>
              <a:t>A gripe está a afetar todas as cidades do distrito? Que cidade(s) é(são) mais afetada(s)? Que cidade(s) seriam alvo de medidas de controlo? </a:t>
            </a:r>
            <a:r>
              <a:rPr lang="en-US" sz="1200" b="1" dirty="0">
                <a:solidFill>
                  <a:srgbClr val="000000"/>
                </a:solidFill>
                <a:effectLst/>
                <a:latin typeface="Arial" panose="020B0604020202020204" pitchFamily="34" charset="0"/>
                <a:ea typeface="Times New Roman" panose="02020603050405020304" pitchFamily="18" charset="0"/>
              </a:rPr>
              <a:t>&lt;CLICAR&gt; </a:t>
            </a:r>
            <a:r>
              <a:rPr lang="en-US" sz="1200" dirty="0">
                <a:solidFill>
                  <a:srgbClr val="000000"/>
                </a:solidFill>
                <a:effectLst/>
                <a:latin typeface="Arial" panose="020B0604020202020204" pitchFamily="34" charset="0"/>
                <a:ea typeface="Times New Roman" panose="02020603050405020304" pitchFamily="18" charset="0"/>
              </a:rPr>
              <a:t>para o diapositivo seguinte (</a:t>
            </a:r>
            <a:r>
              <a:rPr lang="en-US" sz="1200" b="1" dirty="0" err="1">
                <a:solidFill>
                  <a:srgbClr val="000000"/>
                </a:solidFill>
                <a:effectLst/>
                <a:latin typeface="Arial" panose="020B0604020202020204" pitchFamily="34" charset="0"/>
                <a:ea typeface="Times New Roman" panose="02020603050405020304" pitchFamily="18" charset="0"/>
              </a:rPr>
              <a:t>Tabela</a:t>
            </a:r>
            <a:r>
              <a:rPr lang="en-US" sz="1200" b="1" dirty="0">
                <a:solidFill>
                  <a:srgbClr val="000000"/>
                </a:solidFill>
                <a:effectLst/>
                <a:latin typeface="Arial" panose="020B0604020202020204" pitchFamily="34" charset="0"/>
                <a:ea typeface="Times New Roman" panose="02020603050405020304" pitchFamily="18" charset="0"/>
              </a:rPr>
              <a:t> 10</a:t>
            </a:r>
            <a:r>
              <a:rPr lang="en-US" sz="1200" dirty="0">
                <a:solidFill>
                  <a:srgbClr val="000000"/>
                </a:solidFill>
                <a:effectLst/>
                <a:latin typeface="Arial" panose="020B0604020202020204" pitchFamily="34" charset="0"/>
                <a:ea typeface="Times New Roman" panose="02020603050405020304" pitchFamily="18" charset="0"/>
              </a:rPr>
              <a:t>).</a:t>
            </a:r>
            <a:endParaRPr lang="en-US" sz="1200" b="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85</a:t>
            </a:fld>
            <a:endParaRPr lang="en-US" altLang="en-US"/>
          </a:p>
        </p:txBody>
      </p:sp>
    </p:spTree>
    <p:extLst>
      <p:ext uri="{BB962C8B-B14F-4D97-AF65-F5344CB8AC3E}">
        <p14:creationId xmlns:p14="http://schemas.microsoft.com/office/powerpoint/2010/main" val="650740579"/>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en-US" sz="1200" b="1" dirty="0"/>
              <a:t>Notas do </a:t>
            </a:r>
            <a:r>
              <a:rPr lang="en-US" sz="1200" b="1" dirty="0" err="1"/>
              <a:t>instrutor</a:t>
            </a:r>
            <a:r>
              <a:rPr lang="en-US" sz="1200" b="1" dirty="0"/>
              <a:t>:</a:t>
            </a:r>
          </a:p>
          <a:p>
            <a:pPr lvl="0"/>
            <a:endParaRPr lang="en-US" sz="1200" b="1" dirty="0"/>
          </a:p>
          <a:p>
            <a:pPr marL="171450" lvl="0" indent="-171450">
              <a:buFont typeface="Wingdings" panose="05000000000000000000" pitchFamily="2" charset="2"/>
              <a:buChar char="v"/>
            </a:pPr>
            <a:r>
              <a:rPr lang="en-US" sz="1200" b="1" i="1" dirty="0" err="1"/>
              <a:t>Dê</a:t>
            </a:r>
            <a:r>
              <a:rPr lang="en-US" sz="1200" b="1" i="1" dirty="0"/>
              <a:t> 1 a 2 </a:t>
            </a:r>
            <a:r>
              <a:rPr lang="en-US" sz="1200" b="1" i="1" dirty="0" err="1"/>
              <a:t>minutos</a:t>
            </a:r>
            <a:r>
              <a:rPr lang="en-US" sz="1200" b="1" i="1" dirty="0"/>
              <a:t> para </a:t>
            </a:r>
            <a:r>
              <a:rPr lang="en-US" sz="1200" b="1" i="1" dirty="0" err="1"/>
              <a:t>os</a:t>
            </a:r>
            <a:r>
              <a:rPr lang="en-US" sz="1200" b="1" i="1" dirty="0"/>
              <a:t> </a:t>
            </a:r>
            <a:r>
              <a:rPr lang="en-US" sz="1200" b="1" i="1" dirty="0" err="1"/>
              <a:t>participantes</a:t>
            </a:r>
            <a:r>
              <a:rPr lang="en-US" sz="1200" b="1" i="1" dirty="0"/>
              <a:t> </a:t>
            </a:r>
            <a:r>
              <a:rPr lang="en-US" sz="1200" b="1" i="1" dirty="0" err="1"/>
              <a:t>analisarem</a:t>
            </a:r>
            <a:r>
              <a:rPr lang="en-US" sz="1200" b="1" i="1" dirty="0"/>
              <a:t>.</a:t>
            </a:r>
            <a:endParaRPr lang="en-US" sz="1200" b="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86</a:t>
            </a:fld>
            <a:endParaRPr lang="en-US" altLang="en-US"/>
          </a:p>
        </p:txBody>
      </p:sp>
    </p:spTree>
    <p:extLst>
      <p:ext uri="{BB962C8B-B14F-4D97-AF65-F5344CB8AC3E}">
        <p14:creationId xmlns:p14="http://schemas.microsoft.com/office/powerpoint/2010/main" val="2321568315"/>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en-US" sz="1200" b="1" dirty="0"/>
              <a:t>Notas do instrutor:</a:t>
            </a:r>
            <a:endParaRPr lang="en-US" sz="1200" dirty="0"/>
          </a:p>
          <a:p>
            <a:pPr lvl="2"/>
            <a:endParaRPr lang="en-US" sz="1200" dirty="0"/>
          </a:p>
          <a:p>
            <a:pPr marL="457200" marR="0" lvl="1" indent="0">
              <a:spcBef>
                <a:spcPts val="0"/>
              </a:spcBef>
              <a:spcAft>
                <a:spcPts val="300"/>
              </a:spcAft>
              <a:buNone/>
            </a:pPr>
            <a:r>
              <a:rPr lang="en-US" sz="1200" b="1" u="sng" dirty="0">
                <a:effectLst/>
                <a:latin typeface="Arial" panose="020B0604020202020204" pitchFamily="34" charset="0"/>
                <a:ea typeface="MS Mincho" panose="02020609040205080304" pitchFamily="49" charset="-128"/>
              </a:rPr>
              <a:t>Dizer:</a:t>
            </a:r>
            <a:r>
              <a:rPr lang="en-US" sz="1200" b="1" u="none" dirty="0">
                <a:effectLst/>
                <a:latin typeface="Arial" panose="020B0604020202020204" pitchFamily="34" charset="0"/>
                <a:ea typeface="MS Mincho" panose="02020609040205080304" pitchFamily="49" charset="-128"/>
              </a:rPr>
              <a:t> </a:t>
            </a:r>
            <a:r>
              <a:rPr lang="en-US" sz="1200" dirty="0">
                <a:effectLst/>
                <a:latin typeface="Arial" panose="020B0604020202020204" pitchFamily="34" charset="0"/>
                <a:ea typeface="Arial" panose="020B0604020202020204" pitchFamily="34" charset="0"/>
              </a:rPr>
              <a:t>Todas as cidades do distrito são afectadas. </a:t>
            </a:r>
            <a:endParaRPr lang="en-US" sz="1200" dirty="0">
              <a:latin typeface="Arial" panose="020B0604020202020204" pitchFamily="34" charset="0"/>
              <a:ea typeface="Arial" panose="020B0604020202020204" pitchFamily="34" charset="0"/>
            </a:endParaRPr>
          </a:p>
          <a:p>
            <a:pPr marL="971550" marR="0" lvl="1" indent="-514350">
              <a:spcBef>
                <a:spcPts val="0"/>
              </a:spcBef>
              <a:spcAft>
                <a:spcPts val="300"/>
              </a:spcAft>
              <a:buAutoNum type="alphaLcPeriod"/>
            </a:pPr>
            <a:r>
              <a:rPr lang="en-US" sz="1200" dirty="0">
                <a:effectLst/>
                <a:latin typeface="Arial" panose="020B0604020202020204" pitchFamily="34" charset="0"/>
                <a:ea typeface="Arial" panose="020B0604020202020204" pitchFamily="34" charset="0"/>
              </a:rPr>
              <a:t>Zot e Delta são as mais afectadas. Podemos saber isso calculando os casos </a:t>
            </a:r>
            <a:r>
              <a:rPr lang="en-US" sz="1200" dirty="0" err="1">
                <a:effectLst/>
                <a:latin typeface="Arial" panose="020B0604020202020204" pitchFamily="34" charset="0"/>
                <a:ea typeface="Arial" panose="020B0604020202020204" pitchFamily="34" charset="0"/>
              </a:rPr>
              <a:t>por</a:t>
            </a:r>
            <a:r>
              <a:rPr lang="en-US" sz="1200" dirty="0">
                <a:effectLst/>
                <a:latin typeface="Arial" panose="020B0604020202020204" pitchFamily="34" charset="0"/>
                <a:ea typeface="Arial" panose="020B0604020202020204" pitchFamily="34" charset="0"/>
              </a:rPr>
              <a:t> 10,000, que é calculado como o número de casos / população da cidade e </a:t>
            </a:r>
            <a:r>
              <a:rPr lang="en-US" sz="1200" dirty="0" err="1">
                <a:effectLst/>
                <a:latin typeface="Arial" panose="020B0604020202020204" pitchFamily="34" charset="0"/>
                <a:ea typeface="Arial" panose="020B0604020202020204" pitchFamily="34" charset="0"/>
              </a:rPr>
              <a:t>multiplicado</a:t>
            </a:r>
            <a:r>
              <a:rPr lang="en-US" sz="1200" dirty="0">
                <a:effectLst/>
                <a:latin typeface="Arial" panose="020B0604020202020204" pitchFamily="34" charset="0"/>
                <a:ea typeface="Arial" panose="020B0604020202020204" pitchFamily="34" charset="0"/>
              </a:rPr>
              <a:t> </a:t>
            </a:r>
            <a:r>
              <a:rPr lang="en-US" sz="1200" dirty="0" err="1">
                <a:effectLst/>
                <a:latin typeface="Arial" panose="020B0604020202020204" pitchFamily="34" charset="0"/>
                <a:ea typeface="Arial" panose="020B0604020202020204" pitchFamily="34" charset="0"/>
              </a:rPr>
              <a:t>por</a:t>
            </a:r>
            <a:r>
              <a:rPr lang="en-US" sz="1200" dirty="0">
                <a:effectLst/>
                <a:latin typeface="Arial" panose="020B0604020202020204" pitchFamily="34" charset="0"/>
                <a:ea typeface="Arial" panose="020B0604020202020204" pitchFamily="34" charset="0"/>
              </a:rPr>
              <a:t> 10,000.</a:t>
            </a:r>
            <a:endParaRPr lang="en-US" sz="1200" dirty="0">
              <a:latin typeface="Arial" panose="020B0604020202020204" pitchFamily="34" charset="0"/>
              <a:ea typeface="Arial" panose="020B0604020202020204" pitchFamily="34" charset="0"/>
            </a:endParaRPr>
          </a:p>
          <a:p>
            <a:pPr marL="971550" marR="0" lvl="1" indent="-514350">
              <a:spcBef>
                <a:spcPts val="0"/>
              </a:spcBef>
              <a:spcAft>
                <a:spcPts val="300"/>
              </a:spcAft>
              <a:buAutoNum type="alphaLcPeriod"/>
            </a:pPr>
            <a:r>
              <a:rPr lang="en-US" sz="1200" dirty="0">
                <a:effectLst/>
                <a:latin typeface="Arial" panose="020B0604020202020204" pitchFamily="34" charset="0"/>
                <a:ea typeface="Arial" panose="020B0604020202020204" pitchFamily="34" charset="0"/>
              </a:rPr>
              <a:t>As medidas de controlo devem ser adoptadas em todo o distrito. No entanto, se houver necessidade de implementar medidas cidade a cidade, as cidades mais afectadas devem ter prioridade nas intervenções.</a:t>
            </a:r>
            <a:endParaRPr lang="en-US" sz="1200" i="0" dirty="0">
              <a:solidFill>
                <a:schemeClr val="tx1"/>
              </a:solidFill>
              <a:effectLst/>
              <a:latin typeface="Arial" charset="0"/>
              <a:ea typeface="+mn-ea"/>
            </a:endParaRPr>
          </a:p>
          <a:p>
            <a:pPr marL="971550" marR="0" lvl="1" indent="-514350">
              <a:spcBef>
                <a:spcPts val="0"/>
              </a:spcBef>
              <a:spcAft>
                <a:spcPts val="300"/>
              </a:spcAft>
              <a:buAutoNum type="alphaLcPeriod"/>
            </a:pPr>
            <a:r>
              <a:rPr lang="en-US" sz="1200" i="0" dirty="0">
                <a:solidFill>
                  <a:srgbClr val="000000"/>
                </a:solidFill>
                <a:effectLst/>
                <a:latin typeface="Arial" panose="020B0604020202020204" pitchFamily="34" charset="0"/>
                <a:ea typeface="Times New Roman" panose="02020603050405020304" pitchFamily="18" charset="0"/>
              </a:rPr>
              <a:t>A gripe parece estar distribuída por todas as localidades </a:t>
            </a:r>
            <a:r>
              <a:rPr lang="en-US" sz="1200" i="1" dirty="0">
                <a:solidFill>
                  <a:srgbClr val="000000"/>
                </a:solidFill>
                <a:effectLst/>
                <a:latin typeface="Arial" panose="020B0604020202020204" pitchFamily="34" charset="0"/>
                <a:ea typeface="Times New Roman" panose="02020603050405020304" pitchFamily="18" charset="0"/>
              </a:rPr>
              <a:t>(9.1% - 16%).  </a:t>
            </a:r>
            <a:r>
              <a:rPr lang="en-US" sz="1200" i="0" dirty="0">
                <a:solidFill>
                  <a:srgbClr val="000000"/>
                </a:solidFill>
                <a:effectLst/>
                <a:latin typeface="Arial" panose="020B0604020202020204" pitchFamily="34" charset="0"/>
                <a:ea typeface="Times New Roman" panose="02020603050405020304" pitchFamily="18" charset="0"/>
              </a:rPr>
              <a:t>Devem ser adoptadas medidas de controlo em todo o distrito.</a:t>
            </a:r>
            <a:endParaRPr lang="en-US" sz="1200" i="0" dirty="0">
              <a:effectLst/>
              <a:latin typeface="Arial" panose="020B0604020202020204" pitchFamily="34" charset="0"/>
              <a:ea typeface="MS Mincho" panose="02020609040205080304" pitchFamily="49" charset="-128"/>
            </a:endParaRPr>
          </a:p>
          <a:p>
            <a:pPr lvl="2"/>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87</a:t>
            </a:fld>
            <a:endParaRPr lang="en-US" altLang="en-US"/>
          </a:p>
        </p:txBody>
      </p:sp>
    </p:spTree>
    <p:extLst>
      <p:ext uri="{BB962C8B-B14F-4D97-AF65-F5344CB8AC3E}">
        <p14:creationId xmlns:p14="http://schemas.microsoft.com/office/powerpoint/2010/main" val="465009583"/>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en-US" sz="1200" b="1" dirty="0"/>
              <a:t>Notas do </a:t>
            </a:r>
            <a:r>
              <a:rPr lang="en-US" sz="1200" b="1" dirty="0" err="1"/>
              <a:t>instrutor</a:t>
            </a:r>
            <a:r>
              <a:rPr lang="en-US" sz="1200" b="1" dirty="0"/>
              <a:t>:</a:t>
            </a:r>
          </a:p>
          <a:p>
            <a:pPr lvl="0"/>
            <a:endParaRPr lang="en-US" sz="1200" b="1"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u="sng" dirty="0" err="1">
                <a:effectLst/>
                <a:latin typeface="Arial" panose="020B0604020202020204" pitchFamily="34" charset="0"/>
                <a:ea typeface="MS Mincho" panose="02020609040205080304" pitchFamily="49" charset="-128"/>
              </a:rPr>
              <a:t>Diga</a:t>
            </a:r>
            <a:r>
              <a:rPr lang="en-US" sz="1200" b="1" u="sng" dirty="0">
                <a:effectLst/>
                <a:latin typeface="Arial" panose="020B0604020202020204" pitchFamily="34" charset="0"/>
                <a:ea typeface="MS Mincho" panose="02020609040205080304" pitchFamily="49" charset="-128"/>
              </a:rPr>
              <a:t>:</a:t>
            </a:r>
            <a:r>
              <a:rPr lang="en-US" sz="1200" b="1" u="none" dirty="0">
                <a:effectLst/>
                <a:latin typeface="Arial" panose="020B0604020202020204" pitchFamily="34" charset="0"/>
                <a:ea typeface="MS Mincho" panose="02020609040205080304" pitchFamily="49" charset="-128"/>
              </a:rPr>
              <a:t> </a:t>
            </a:r>
            <a:r>
              <a:rPr lang="en-US" sz="1200" dirty="0">
                <a:effectLst/>
                <a:latin typeface="Arial" panose="020B0604020202020204" pitchFamily="34" charset="0"/>
                <a:ea typeface="MS Mincho" panose="02020609040205080304" pitchFamily="49" charset="-128"/>
              </a:rPr>
              <a:t>Com base </a:t>
            </a:r>
            <a:r>
              <a:rPr lang="en-US" sz="1200" dirty="0" err="1">
                <a:effectLst/>
                <a:latin typeface="Arial" panose="020B0604020202020204" pitchFamily="34" charset="0"/>
                <a:ea typeface="MS Mincho" panose="02020609040205080304" pitchFamily="49" charset="-128"/>
              </a:rPr>
              <a:t>nos</a:t>
            </a:r>
            <a:r>
              <a:rPr lang="en-US" sz="1200" dirty="0">
                <a:effectLst/>
                <a:latin typeface="Arial" panose="020B0604020202020204" pitchFamily="34" charset="0"/>
                <a:ea typeface="MS Mincho" panose="02020609040205080304" pitchFamily="49" charset="-128"/>
              </a:rPr>
              <a:t> dados da </a:t>
            </a:r>
            <a:r>
              <a:rPr lang="en-US" sz="1200" dirty="0" err="1">
                <a:effectLst/>
                <a:latin typeface="Arial" panose="020B0604020202020204" pitchFamily="34" charset="0"/>
                <a:ea typeface="MS Mincho" panose="02020609040205080304" pitchFamily="49" charset="-128"/>
              </a:rPr>
              <a:t>lista</a:t>
            </a:r>
            <a:r>
              <a:rPr lang="en-US" sz="1200" dirty="0">
                <a:effectLst/>
                <a:latin typeface="Arial" panose="020B0604020202020204" pitchFamily="34" charset="0"/>
                <a:ea typeface="MS Mincho" panose="02020609040205080304" pitchFamily="49" charset="-128"/>
              </a:rPr>
              <a:t> de </a:t>
            </a:r>
            <a:r>
              <a:rPr lang="en-US" sz="1200" dirty="0" err="1">
                <a:effectLst/>
                <a:latin typeface="Arial" panose="020B0604020202020204" pitchFamily="34" charset="0"/>
                <a:ea typeface="MS Mincho" panose="02020609040205080304" pitchFamily="49" charset="-128"/>
              </a:rPr>
              <a:t>linhas</a:t>
            </a:r>
            <a:r>
              <a:rPr lang="en-US" sz="1200" dirty="0">
                <a:effectLst/>
                <a:latin typeface="Arial" panose="020B0604020202020204" pitchFamily="34" charset="0"/>
                <a:ea typeface="MS Mincho" panose="02020609040205080304" pitchFamily="49" charset="-128"/>
              </a:rPr>
              <a:t> da </a:t>
            </a:r>
            <a:r>
              <a:rPr lang="en-US" sz="1200" dirty="0" err="1">
                <a:effectLst/>
                <a:latin typeface="Arial" panose="020B0604020202020204" pitchFamily="34" charset="0"/>
                <a:ea typeface="MS Mincho" panose="02020609040205080304" pitchFamily="49" charset="-128"/>
              </a:rPr>
              <a:t>Tabela</a:t>
            </a:r>
            <a:r>
              <a:rPr lang="en-US" sz="1200" dirty="0">
                <a:effectLst/>
                <a:latin typeface="Arial" panose="020B0604020202020204" pitchFamily="34" charset="0"/>
                <a:ea typeface="MS Mincho" panose="02020609040205080304" pitchFamily="49" charset="-128"/>
              </a:rPr>
              <a:t> 3, que </a:t>
            </a:r>
            <a:r>
              <a:rPr lang="en-US" sz="1200" dirty="0" err="1">
                <a:effectLst/>
                <a:latin typeface="Arial" panose="020B0604020202020204" pitchFamily="34" charset="0"/>
                <a:ea typeface="MS Mincho" panose="02020609040205080304" pitchFamily="49" charset="-128"/>
              </a:rPr>
              <a:t>proporção</a:t>
            </a:r>
            <a:r>
              <a:rPr lang="en-US" sz="1200" dirty="0">
                <a:effectLst/>
                <a:latin typeface="Arial" panose="020B0604020202020204" pitchFamily="34" charset="0"/>
                <a:ea typeface="MS Mincho" panose="02020609040205080304" pitchFamily="49" charset="-128"/>
              </a:rPr>
              <a:t> de </a:t>
            </a:r>
            <a:r>
              <a:rPr lang="en-US" sz="1200" dirty="0" err="1">
                <a:effectLst/>
                <a:latin typeface="Arial" panose="020B0604020202020204" pitchFamily="34" charset="0"/>
                <a:ea typeface="MS Mincho" panose="02020609040205080304" pitchFamily="49" charset="-128"/>
              </a:rPr>
              <a:t>pacientes</a:t>
            </a:r>
            <a:r>
              <a:rPr lang="en-US" sz="1200" dirty="0">
                <a:effectLst/>
                <a:latin typeface="Arial" panose="020B0604020202020204" pitchFamily="34" charset="0"/>
                <a:ea typeface="MS Mincho" panose="02020609040205080304" pitchFamily="49" charset="-128"/>
              </a:rPr>
              <a:t> </a:t>
            </a:r>
            <a:r>
              <a:rPr lang="en-US" sz="1200" dirty="0">
                <a:solidFill>
                  <a:srgbClr val="000000"/>
                </a:solidFill>
                <a:effectLst/>
                <a:latin typeface="Arial" panose="020B0604020202020204" pitchFamily="34" charset="0"/>
                <a:ea typeface="Times New Roman" panose="02020603050405020304" pitchFamily="18" charset="0"/>
              </a:rPr>
              <a:t>com gripe </a:t>
            </a:r>
            <a:r>
              <a:rPr lang="en-US" sz="1200" dirty="0" err="1">
                <a:effectLst/>
                <a:latin typeface="Arial" panose="020B0604020202020204" pitchFamily="34" charset="0"/>
                <a:ea typeface="MS Mincho" panose="02020609040205080304" pitchFamily="49" charset="-128"/>
              </a:rPr>
              <a:t>foram</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expostos</a:t>
            </a:r>
            <a:r>
              <a:rPr lang="en-US" sz="1200" dirty="0">
                <a:effectLst/>
                <a:latin typeface="Arial" panose="020B0604020202020204" pitchFamily="34" charset="0"/>
                <a:ea typeface="MS Mincho" panose="02020609040205080304" pitchFamily="49" charset="-128"/>
              </a:rPr>
              <a:t> a </a:t>
            </a:r>
            <a:r>
              <a:rPr lang="en-US" sz="1200" dirty="0" err="1">
                <a:effectLst/>
                <a:latin typeface="Arial" panose="020B0604020202020204" pitchFamily="34" charset="0"/>
                <a:ea typeface="MS Mincho" panose="02020609040205080304" pitchFamily="49" charset="-128"/>
              </a:rPr>
              <a:t>animais</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nos</a:t>
            </a:r>
            <a:r>
              <a:rPr lang="en-US" sz="1200" dirty="0">
                <a:effectLst/>
                <a:latin typeface="Arial" panose="020B0604020202020204" pitchFamily="34" charset="0"/>
                <a:ea typeface="MS Mincho" panose="02020609040205080304" pitchFamily="49" charset="-128"/>
              </a:rPr>
              <a:t> 10 </a:t>
            </a:r>
            <a:r>
              <a:rPr lang="en-US" sz="1200" dirty="0" err="1">
                <a:effectLst/>
                <a:latin typeface="Arial" panose="020B0604020202020204" pitchFamily="34" charset="0"/>
                <a:ea typeface="MS Mincho" panose="02020609040205080304" pitchFamily="49" charset="-128"/>
              </a:rPr>
              <a:t>dias</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anteriores</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ao</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início</a:t>
            </a:r>
            <a:r>
              <a:rPr lang="en-US" sz="1200" dirty="0">
                <a:effectLst/>
                <a:latin typeface="Arial" panose="020B0604020202020204" pitchFamily="34" charset="0"/>
                <a:ea typeface="MS Mincho" panose="02020609040205080304" pitchFamily="49" charset="-128"/>
              </a:rPr>
              <a:t> da </a:t>
            </a:r>
            <a:r>
              <a:rPr lang="en-US" sz="1200" dirty="0" err="1">
                <a:effectLst/>
                <a:latin typeface="Arial" panose="020B0604020202020204" pitchFamily="34" charset="0"/>
                <a:ea typeface="MS Mincho" panose="02020609040205080304" pitchFamily="49" charset="-128"/>
              </a:rPr>
              <a:t>sua</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doença</a:t>
            </a:r>
            <a:r>
              <a:rPr lang="en-US" sz="1200" dirty="0">
                <a:effectLst/>
                <a:latin typeface="Arial" panose="020B0604020202020204" pitchFamily="34" charset="0"/>
                <a:ea typeface="MS Mincho" panose="02020609040205080304" pitchFamily="49" charset="-128"/>
              </a:rPr>
              <a:t>? </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en-US" sz="1200" b="1" u="sng" dirty="0">
              <a:effectLst/>
              <a:latin typeface="Arial" panose="020B0604020202020204" pitchFamily="34" charset="0"/>
              <a:ea typeface="MS Mincho" panose="02020609040205080304" pitchFamily="49" charset="-128"/>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u="sng" dirty="0" err="1">
                <a:effectLst/>
                <a:latin typeface="Arial" panose="020B0604020202020204" pitchFamily="34" charset="0"/>
                <a:ea typeface="MS Mincho" panose="02020609040205080304" pitchFamily="49" charset="-128"/>
              </a:rPr>
              <a:t>Confirmar</a:t>
            </a:r>
            <a:r>
              <a:rPr lang="en-US" sz="1200" b="1" u="none" dirty="0">
                <a:effectLst/>
                <a:latin typeface="Arial" panose="020B0604020202020204" pitchFamily="34" charset="0"/>
                <a:ea typeface="MS Mincho" panose="02020609040205080304" pitchFamily="49" charset="-128"/>
              </a:rPr>
              <a:t> </a:t>
            </a:r>
            <a:r>
              <a:rPr lang="en-US" sz="1200" dirty="0">
                <a:effectLst/>
                <a:latin typeface="Arial" panose="020B0604020202020204" pitchFamily="34" charset="0"/>
                <a:ea typeface="MS Mincho" panose="02020609040205080304" pitchFamily="49" charset="-128"/>
              </a:rPr>
              <a:t>a(s) </a:t>
            </a:r>
            <a:r>
              <a:rPr lang="en-US" sz="1200" dirty="0" err="1">
                <a:effectLst/>
                <a:latin typeface="Arial" panose="020B0604020202020204" pitchFamily="34" charset="0"/>
                <a:ea typeface="MS Mincho" panose="02020609040205080304" pitchFamily="49" charset="-128"/>
              </a:rPr>
              <a:t>resposta</a:t>
            </a:r>
            <a:r>
              <a:rPr lang="en-US" sz="1200" dirty="0">
                <a:effectLst/>
                <a:latin typeface="Arial" panose="020B0604020202020204" pitchFamily="34" charset="0"/>
                <a:ea typeface="MS Mincho" panose="02020609040205080304" pitchFamily="49" charset="-128"/>
              </a:rPr>
              <a:t>(s). </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en-US" sz="1200" b="1" u="sng" dirty="0">
              <a:effectLst/>
              <a:latin typeface="Arial" panose="020B0604020202020204" pitchFamily="34" charset="0"/>
              <a:ea typeface="MS Mincho" panose="02020609040205080304" pitchFamily="49" charset="-128"/>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u="sng" dirty="0" err="1">
                <a:effectLst/>
                <a:latin typeface="Arial" panose="020B0604020202020204" pitchFamily="34" charset="0"/>
                <a:ea typeface="MS Mincho" panose="02020609040205080304" pitchFamily="49" charset="-128"/>
              </a:rPr>
              <a:t>Perguntar</a:t>
            </a:r>
            <a:r>
              <a:rPr lang="en-US" sz="1200" b="1" u="sng" dirty="0">
                <a:effectLst/>
                <a:latin typeface="Arial" panose="020B0604020202020204" pitchFamily="34" charset="0"/>
                <a:ea typeface="MS Mincho" panose="02020609040205080304" pitchFamily="49" charset="-128"/>
              </a:rPr>
              <a:t>:</a:t>
            </a:r>
            <a:r>
              <a:rPr lang="en-US" sz="1200" b="1" u="none" dirty="0">
                <a:effectLst/>
                <a:latin typeface="Arial" panose="020B0604020202020204" pitchFamily="34" charset="0"/>
                <a:ea typeface="MS Mincho" panose="02020609040205080304" pitchFamily="49" charset="-128"/>
              </a:rPr>
              <a:t> </a:t>
            </a:r>
            <a:r>
              <a:rPr lang="en-US" sz="1200" dirty="0">
                <a:effectLst/>
                <a:latin typeface="Arial" panose="020B0604020202020204" pitchFamily="34" charset="0"/>
                <a:ea typeface="MS Mincho" panose="02020609040205080304" pitchFamily="49" charset="-128"/>
              </a:rPr>
              <a:t>O que é que </a:t>
            </a:r>
            <a:r>
              <a:rPr lang="en-US" sz="1200" dirty="0" err="1">
                <a:effectLst/>
                <a:latin typeface="Arial" panose="020B0604020202020204" pitchFamily="34" charset="0"/>
                <a:ea typeface="MS Mincho" panose="02020609040205080304" pitchFamily="49" charset="-128"/>
              </a:rPr>
              <a:t>esta</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informação</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vos</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diz</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sobre</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onde</a:t>
            </a:r>
            <a:r>
              <a:rPr lang="en-US" sz="1200" dirty="0">
                <a:effectLst/>
                <a:latin typeface="Arial" panose="020B0604020202020204" pitchFamily="34" charset="0"/>
                <a:ea typeface="MS Mincho" panose="02020609040205080304" pitchFamily="49" charset="-128"/>
              </a:rPr>
              <a:t> é que </a:t>
            </a:r>
            <a:r>
              <a:rPr lang="en-US" sz="1200" dirty="0" err="1">
                <a:effectLst/>
                <a:latin typeface="Arial" panose="020B0604020202020204" pitchFamily="34" charset="0"/>
                <a:ea typeface="MS Mincho" panose="02020609040205080304" pitchFamily="49" charset="-128"/>
              </a:rPr>
              <a:t>os</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indivíduos</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podem</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ter</a:t>
            </a:r>
            <a:r>
              <a:rPr lang="en-US" sz="1200" dirty="0">
                <a:effectLst/>
                <a:latin typeface="Arial" panose="020B0604020202020204" pitchFamily="34" charset="0"/>
                <a:ea typeface="MS Mincho" panose="02020609040205080304" pitchFamily="49" charset="-128"/>
              </a:rPr>
              <a:t> </a:t>
            </a:r>
            <a:r>
              <a:rPr lang="en-US" sz="1200" dirty="0" err="1">
                <a:solidFill>
                  <a:srgbClr val="000000"/>
                </a:solidFill>
                <a:effectLst/>
                <a:latin typeface="Arial" panose="020B0604020202020204" pitchFamily="34" charset="0"/>
                <a:ea typeface="Times New Roman" panose="02020603050405020304" pitchFamily="18" charset="0"/>
              </a:rPr>
              <a:t>contraído</a:t>
            </a:r>
            <a:r>
              <a:rPr lang="en-US" sz="1200" dirty="0">
                <a:solidFill>
                  <a:srgbClr val="000000"/>
                </a:solidFill>
                <a:effectLst/>
                <a:latin typeface="Arial" panose="020B0604020202020204" pitchFamily="34" charset="0"/>
                <a:ea typeface="Times New Roman" panose="02020603050405020304" pitchFamily="18" charset="0"/>
              </a:rPr>
              <a:t> a gripe</a:t>
            </a:r>
            <a:r>
              <a:rPr lang="en-US" sz="1200" dirty="0">
                <a:effectLst/>
                <a:latin typeface="Arial" panose="020B0604020202020204" pitchFamily="34" charset="0"/>
                <a:ea typeface="MS Mincho" panose="02020609040205080304" pitchFamily="49" charset="-128"/>
              </a:rPr>
              <a:t>?</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en-US" sz="1200" dirty="0">
              <a:effectLst/>
              <a:latin typeface="Arial" panose="020B0604020202020204" pitchFamily="34" charset="0"/>
              <a:ea typeface="MS Mincho" panose="02020609040205080304" pitchFamily="49" charset="-128"/>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u="sng" dirty="0" err="1">
                <a:effectLst/>
                <a:latin typeface="Arial" panose="020B0604020202020204" pitchFamily="34" charset="0"/>
                <a:ea typeface="MS Mincho" panose="02020609040205080304" pitchFamily="49" charset="-128"/>
              </a:rPr>
              <a:t>Confirmar</a:t>
            </a:r>
            <a:r>
              <a:rPr lang="en-US" sz="1200" b="1" u="none" dirty="0">
                <a:effectLst/>
                <a:latin typeface="Arial" panose="020B0604020202020204" pitchFamily="34" charset="0"/>
                <a:ea typeface="MS Mincho" panose="02020609040205080304" pitchFamily="49" charset="-128"/>
              </a:rPr>
              <a:t> </a:t>
            </a:r>
            <a:r>
              <a:rPr lang="en-US" sz="1200" dirty="0">
                <a:effectLst/>
                <a:latin typeface="Arial" panose="020B0604020202020204" pitchFamily="34" charset="0"/>
                <a:ea typeface="MS Mincho" panose="02020609040205080304" pitchFamily="49" charset="-128"/>
              </a:rPr>
              <a:t>a(s) </a:t>
            </a:r>
            <a:r>
              <a:rPr lang="en-US" sz="1200" dirty="0" err="1">
                <a:effectLst/>
                <a:latin typeface="Arial" panose="020B0604020202020204" pitchFamily="34" charset="0"/>
                <a:ea typeface="MS Mincho" panose="02020609040205080304" pitchFamily="49" charset="-128"/>
              </a:rPr>
              <a:t>resposta</a:t>
            </a:r>
            <a:r>
              <a:rPr lang="en-US" sz="1200" dirty="0">
                <a:effectLst/>
                <a:latin typeface="Arial" panose="020B0604020202020204" pitchFamily="34" charset="0"/>
                <a:ea typeface="MS Mincho" panose="02020609040205080304" pitchFamily="49" charset="-128"/>
              </a:rPr>
              <a:t>(s). </a:t>
            </a:r>
            <a:r>
              <a:rPr lang="en-US" sz="1200" b="1" dirty="0">
                <a:effectLst/>
                <a:latin typeface="Arial" panose="020B0604020202020204" pitchFamily="34" charset="0"/>
                <a:ea typeface="MS Mincho" panose="02020609040205080304" pitchFamily="49" charset="-128"/>
              </a:rPr>
              <a:t>&lt;CLICAR&gt; </a:t>
            </a:r>
            <a:r>
              <a:rPr lang="en-US" sz="1200" dirty="0">
                <a:effectLst/>
                <a:latin typeface="Arial" panose="020B0604020202020204" pitchFamily="34" charset="0"/>
                <a:ea typeface="MS Mincho" panose="02020609040205080304" pitchFamily="49" charset="-128"/>
              </a:rPr>
              <a:t>para o </a:t>
            </a:r>
            <a:r>
              <a:rPr lang="en-US" sz="1200" dirty="0" err="1">
                <a:effectLst/>
                <a:latin typeface="Arial" panose="020B0604020202020204" pitchFamily="34" charset="0"/>
                <a:ea typeface="MS Mincho" panose="02020609040205080304" pitchFamily="49" charset="-128"/>
              </a:rPr>
              <a:t>diapositivo</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seguinte</a:t>
            </a:r>
            <a:r>
              <a:rPr lang="en-US" sz="1200" dirty="0">
                <a:effectLst/>
                <a:latin typeface="Arial" panose="020B0604020202020204" pitchFamily="34" charset="0"/>
                <a:ea typeface="MS Mincho" panose="02020609040205080304" pitchFamily="49" charset="-128"/>
              </a:rPr>
              <a:t> para </a:t>
            </a:r>
            <a:r>
              <a:rPr lang="en-US" sz="1200" dirty="0" err="1">
                <a:effectLst/>
                <a:latin typeface="Arial" panose="020B0604020202020204" pitchFamily="34" charset="0"/>
                <a:ea typeface="MS Mincho" panose="02020609040205080304" pitchFamily="49" charset="-128"/>
              </a:rPr>
              <a:t>obter</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respostas</a:t>
            </a:r>
            <a:r>
              <a:rPr lang="en-US" sz="1200" dirty="0">
                <a:effectLst/>
                <a:latin typeface="Arial" panose="020B0604020202020204" pitchFamily="34" charset="0"/>
                <a:ea typeface="MS Mincho" panose="02020609040205080304" pitchFamily="49" charset="-128"/>
              </a:rPr>
              <a:t>.</a:t>
            </a:r>
          </a:p>
          <a:p>
            <a:pPr lvl="0"/>
            <a:endParaRPr lang="en-US" sz="2000" b="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88</a:t>
            </a:fld>
            <a:endParaRPr lang="en-US" altLang="en-US"/>
          </a:p>
        </p:txBody>
      </p:sp>
    </p:spTree>
    <p:extLst>
      <p:ext uri="{BB962C8B-B14F-4D97-AF65-F5344CB8AC3E}">
        <p14:creationId xmlns:p14="http://schemas.microsoft.com/office/powerpoint/2010/main" val="3480423632"/>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en-US" sz="1200" b="1" i="0" dirty="0">
                <a:solidFill>
                  <a:srgbClr val="000000"/>
                </a:solidFill>
                <a:effectLst/>
                <a:latin typeface="Arial" panose="020B0604020202020204" pitchFamily="34" charset="0"/>
                <a:ea typeface="Times New Roman" panose="02020603050405020304" pitchFamily="18" charset="0"/>
              </a:rPr>
              <a:t>Notas do </a:t>
            </a:r>
            <a:r>
              <a:rPr lang="en-US" sz="1200" b="1" i="0" dirty="0" err="1">
                <a:solidFill>
                  <a:srgbClr val="000000"/>
                </a:solidFill>
                <a:effectLst/>
                <a:latin typeface="Arial" panose="020B0604020202020204" pitchFamily="34" charset="0"/>
                <a:ea typeface="Times New Roman" panose="02020603050405020304" pitchFamily="18" charset="0"/>
              </a:rPr>
              <a:t>instrutor</a:t>
            </a:r>
            <a:r>
              <a:rPr lang="en-US" sz="1200" b="1" i="0" dirty="0">
                <a:solidFill>
                  <a:srgbClr val="000000"/>
                </a:solidFill>
                <a:effectLst/>
                <a:latin typeface="Arial" panose="020B0604020202020204" pitchFamily="34" charset="0"/>
                <a:ea typeface="Times New Roman" panose="02020603050405020304" pitchFamily="18" charset="0"/>
              </a:rPr>
              <a:t>:</a:t>
            </a:r>
          </a:p>
          <a:p>
            <a:pPr lvl="0"/>
            <a:endParaRPr lang="en-US" sz="1200" b="1" i="0" dirty="0">
              <a:solidFill>
                <a:srgbClr val="000000"/>
              </a:solidFill>
              <a:effectLst/>
              <a:latin typeface="Arial" panose="020B0604020202020204" pitchFamily="34" charset="0"/>
              <a:ea typeface="Times New Roman" panose="02020603050405020304" pitchFamily="18" charset="0"/>
            </a:endParaRPr>
          </a:p>
          <a:p>
            <a:pPr marL="171450" lvl="0" indent="-171450">
              <a:buFont typeface="Wingdings" panose="05000000000000000000" pitchFamily="2" charset="2"/>
              <a:buChar char="§"/>
            </a:pPr>
            <a:r>
              <a:rPr lang="en-US" sz="1200" b="1" u="sng" dirty="0" err="1">
                <a:effectLst/>
                <a:latin typeface="Arial" panose="020B0604020202020204" pitchFamily="34" charset="0"/>
                <a:ea typeface="MS Mincho" panose="02020609040205080304" pitchFamily="49" charset="-128"/>
              </a:rPr>
              <a:t>Dizer</a:t>
            </a:r>
            <a:r>
              <a:rPr lang="en-US" sz="1200" b="1" u="sng" dirty="0">
                <a:effectLst/>
                <a:latin typeface="Arial" panose="020B0604020202020204" pitchFamily="34" charset="0"/>
                <a:ea typeface="MS Mincho" panose="02020609040205080304" pitchFamily="49" charset="-128"/>
              </a:rPr>
              <a:t>:</a:t>
            </a:r>
            <a:r>
              <a:rPr lang="en-US" sz="1200" b="1" u="none" dirty="0">
                <a:effectLst/>
                <a:latin typeface="Arial" panose="020B0604020202020204" pitchFamily="34" charset="0"/>
                <a:ea typeface="MS Mincho" panose="02020609040205080304" pitchFamily="49" charset="-128"/>
              </a:rPr>
              <a:t> </a:t>
            </a:r>
            <a:r>
              <a:rPr lang="en-US" sz="1200" i="0" dirty="0">
                <a:solidFill>
                  <a:srgbClr val="000000"/>
                </a:solidFill>
                <a:effectLst/>
                <a:latin typeface="Arial" panose="020B0604020202020204" pitchFamily="34" charset="0"/>
                <a:ea typeface="Times New Roman" panose="02020603050405020304" pitchFamily="18" charset="0"/>
              </a:rPr>
              <a:t>Quatro (4/44 x 100% = 9.1%) </a:t>
            </a:r>
            <a:r>
              <a:rPr lang="en-US" sz="1200" b="1" i="0" dirty="0">
                <a:solidFill>
                  <a:srgbClr val="000000"/>
                </a:solidFill>
                <a:effectLst/>
                <a:latin typeface="Arial" panose="020B0604020202020204" pitchFamily="34" charset="0"/>
                <a:ea typeface="Times New Roman" panose="02020603050405020304" pitchFamily="18" charset="0"/>
              </a:rPr>
              <a:t>&lt;CLICAR&gt;</a:t>
            </a:r>
          </a:p>
          <a:p>
            <a:pPr marL="171450" lvl="0" indent="-171450">
              <a:buFont typeface="Wingdings" panose="05000000000000000000" pitchFamily="2" charset="2"/>
              <a:buChar char="§"/>
            </a:pPr>
            <a:endParaRPr lang="en-US" sz="1200" b="1" i="0" dirty="0">
              <a:solidFill>
                <a:srgbClr val="000000"/>
              </a:solidFill>
              <a:effectLst/>
              <a:latin typeface="Arial" panose="020B0604020202020204" pitchFamily="34" charset="0"/>
              <a:ea typeface="Times New Roman" panose="02020603050405020304" pitchFamily="18" charset="0"/>
            </a:endParaRPr>
          </a:p>
          <a:p>
            <a:pPr marL="171450" lvl="0" indent="-171450">
              <a:buFont typeface="Wingdings" panose="05000000000000000000" pitchFamily="2" charset="2"/>
              <a:buChar char="§"/>
            </a:pPr>
            <a:r>
              <a:rPr lang="en-US" sz="1200" b="1" i="0" u="sng" dirty="0" err="1">
                <a:solidFill>
                  <a:srgbClr val="000000"/>
                </a:solidFill>
                <a:effectLst/>
                <a:latin typeface="Arial" panose="020B0604020202020204" pitchFamily="34" charset="0"/>
                <a:ea typeface="Times New Roman" panose="02020603050405020304" pitchFamily="18" charset="0"/>
              </a:rPr>
              <a:t>Dizer</a:t>
            </a:r>
            <a:r>
              <a:rPr lang="en-US" sz="1200" b="1" i="0" u="sng" dirty="0">
                <a:solidFill>
                  <a:srgbClr val="000000"/>
                </a:solidFill>
                <a:effectLst/>
                <a:latin typeface="Arial" panose="020B0604020202020204" pitchFamily="34" charset="0"/>
                <a:ea typeface="Times New Roman" panose="02020603050405020304" pitchFamily="18" charset="0"/>
              </a:rPr>
              <a:t>:</a:t>
            </a:r>
            <a:r>
              <a:rPr lang="en-US" sz="1200" b="1" i="0" u="none" dirty="0">
                <a:solidFill>
                  <a:srgbClr val="000000"/>
                </a:solidFill>
                <a:effectLst/>
                <a:latin typeface="Arial" panose="020B0604020202020204" pitchFamily="34" charset="0"/>
                <a:ea typeface="Times New Roman" panose="02020603050405020304" pitchFamily="18" charset="0"/>
              </a:rPr>
              <a:t> </a:t>
            </a:r>
            <a:r>
              <a:rPr lang="en-US" sz="1200" i="0" dirty="0">
                <a:solidFill>
                  <a:srgbClr val="000000"/>
                </a:solidFill>
                <a:effectLst/>
                <a:latin typeface="Arial" panose="020B0604020202020204" pitchFamily="34" charset="0"/>
                <a:ea typeface="Times New Roman" panose="02020603050405020304" pitchFamily="18" charset="0"/>
              </a:rPr>
              <a:t>A </a:t>
            </a:r>
            <a:r>
              <a:rPr lang="en-US" sz="1200" i="0" dirty="0" err="1">
                <a:solidFill>
                  <a:srgbClr val="000000"/>
                </a:solidFill>
                <a:effectLst/>
                <a:latin typeface="Arial" panose="020B0604020202020204" pitchFamily="34" charset="0"/>
                <a:ea typeface="Times New Roman" panose="02020603050405020304" pitchFamily="18" charset="0"/>
              </a:rPr>
              <a:t>maioria</a:t>
            </a:r>
            <a:r>
              <a:rPr lang="en-US" sz="1200" i="0" dirty="0">
                <a:solidFill>
                  <a:srgbClr val="000000"/>
                </a:solidFill>
                <a:effectLst/>
                <a:latin typeface="Arial" panose="020B0604020202020204" pitchFamily="34" charset="0"/>
                <a:ea typeface="Times New Roman" panose="02020603050405020304" pitchFamily="18" charset="0"/>
              </a:rPr>
              <a:t> dos </a:t>
            </a:r>
            <a:r>
              <a:rPr lang="en-US" sz="1200" i="0" dirty="0" err="1">
                <a:solidFill>
                  <a:srgbClr val="000000"/>
                </a:solidFill>
                <a:effectLst/>
                <a:latin typeface="Arial" panose="020B0604020202020204" pitchFamily="34" charset="0"/>
                <a:ea typeface="Times New Roman" panose="02020603050405020304" pitchFamily="18" charset="0"/>
              </a:rPr>
              <a:t>doentes</a:t>
            </a:r>
            <a:r>
              <a:rPr lang="en-US" sz="1200" i="0" dirty="0">
                <a:solidFill>
                  <a:srgbClr val="000000"/>
                </a:solidFill>
                <a:effectLst/>
                <a:latin typeface="Arial" panose="020B0604020202020204" pitchFamily="34" charset="0"/>
                <a:ea typeface="Times New Roman" panose="02020603050405020304" pitchFamily="18" charset="0"/>
              </a:rPr>
              <a:t> com gripe </a:t>
            </a:r>
            <a:r>
              <a:rPr lang="en-US" sz="1200" i="0" dirty="0" err="1">
                <a:solidFill>
                  <a:srgbClr val="000000"/>
                </a:solidFill>
                <a:effectLst/>
                <a:latin typeface="Arial" panose="020B0604020202020204" pitchFamily="34" charset="0"/>
                <a:ea typeface="Times New Roman" panose="02020603050405020304" pitchFamily="18" charset="0"/>
              </a:rPr>
              <a:t>deve</a:t>
            </a:r>
            <a:r>
              <a:rPr lang="en-US" sz="1200" i="0" dirty="0">
                <a:solidFill>
                  <a:srgbClr val="000000"/>
                </a:solidFill>
                <a:effectLst/>
                <a:latin typeface="Arial" panose="020B0604020202020204" pitchFamily="34" charset="0"/>
                <a:ea typeface="Times New Roman" panose="02020603050405020304" pitchFamily="18" charset="0"/>
              </a:rPr>
              <a:t> </a:t>
            </a:r>
            <a:r>
              <a:rPr lang="en-US" sz="1200" i="0" dirty="0" err="1">
                <a:solidFill>
                  <a:srgbClr val="000000"/>
                </a:solidFill>
                <a:effectLst/>
                <a:latin typeface="Arial" panose="020B0604020202020204" pitchFamily="34" charset="0"/>
                <a:ea typeface="Times New Roman" panose="02020603050405020304" pitchFamily="18" charset="0"/>
              </a:rPr>
              <a:t>ter</a:t>
            </a:r>
            <a:r>
              <a:rPr lang="en-US" sz="1200" i="0" dirty="0">
                <a:solidFill>
                  <a:srgbClr val="000000"/>
                </a:solidFill>
                <a:effectLst/>
                <a:latin typeface="Arial" panose="020B0604020202020204" pitchFamily="34" charset="0"/>
                <a:ea typeface="Times New Roman" panose="02020603050405020304" pitchFamily="18" charset="0"/>
              </a:rPr>
              <a:t> </a:t>
            </a:r>
            <a:r>
              <a:rPr lang="en-US" sz="1200" i="0" dirty="0" err="1">
                <a:solidFill>
                  <a:srgbClr val="000000"/>
                </a:solidFill>
                <a:effectLst/>
                <a:latin typeface="Arial" panose="020B0604020202020204" pitchFamily="34" charset="0"/>
                <a:ea typeface="Times New Roman" panose="02020603050405020304" pitchFamily="18" charset="0"/>
              </a:rPr>
              <a:t>sido</a:t>
            </a:r>
            <a:r>
              <a:rPr lang="en-US" sz="1200" i="0" dirty="0">
                <a:solidFill>
                  <a:srgbClr val="000000"/>
                </a:solidFill>
                <a:effectLst/>
                <a:latin typeface="Arial" panose="020B0604020202020204" pitchFamily="34" charset="0"/>
                <a:ea typeface="Times New Roman" panose="02020603050405020304" pitchFamily="18" charset="0"/>
              </a:rPr>
              <a:t> </a:t>
            </a:r>
            <a:r>
              <a:rPr lang="en-US" sz="1200" i="0" dirty="0" err="1">
                <a:solidFill>
                  <a:srgbClr val="000000"/>
                </a:solidFill>
                <a:effectLst/>
                <a:latin typeface="Arial" panose="020B0604020202020204" pitchFamily="34" charset="0"/>
                <a:ea typeface="Times New Roman" panose="02020603050405020304" pitchFamily="18" charset="0"/>
              </a:rPr>
              <a:t>infetada</a:t>
            </a:r>
            <a:r>
              <a:rPr lang="en-US" sz="1200" i="0" dirty="0">
                <a:solidFill>
                  <a:srgbClr val="000000"/>
                </a:solidFill>
                <a:effectLst/>
                <a:latin typeface="Arial" panose="020B0604020202020204" pitchFamily="34" charset="0"/>
                <a:ea typeface="Times New Roman" panose="02020603050405020304" pitchFamily="18" charset="0"/>
              </a:rPr>
              <a:t> </a:t>
            </a:r>
            <a:r>
              <a:rPr lang="en-US" sz="1200" i="0" dirty="0" err="1">
                <a:solidFill>
                  <a:srgbClr val="000000"/>
                </a:solidFill>
                <a:effectLst/>
                <a:latin typeface="Arial" panose="020B0604020202020204" pitchFamily="34" charset="0"/>
                <a:ea typeface="Times New Roman" panose="02020603050405020304" pitchFamily="18" charset="0"/>
              </a:rPr>
              <a:t>por</a:t>
            </a:r>
            <a:r>
              <a:rPr lang="en-US" sz="1200" i="0" dirty="0">
                <a:solidFill>
                  <a:srgbClr val="000000"/>
                </a:solidFill>
                <a:effectLst/>
                <a:latin typeface="Arial" panose="020B0604020202020204" pitchFamily="34" charset="0"/>
                <a:ea typeface="Times New Roman" panose="02020603050405020304" pitchFamily="18" charset="0"/>
              </a:rPr>
              <a:t> </a:t>
            </a:r>
            <a:r>
              <a:rPr lang="en-US" sz="1200" i="0" dirty="0" err="1">
                <a:solidFill>
                  <a:srgbClr val="000000"/>
                </a:solidFill>
                <a:effectLst/>
                <a:latin typeface="Arial" panose="020B0604020202020204" pitchFamily="34" charset="0"/>
                <a:ea typeface="Times New Roman" panose="02020603050405020304" pitchFamily="18" charset="0"/>
              </a:rPr>
              <a:t>outra</a:t>
            </a:r>
            <a:r>
              <a:rPr lang="en-US" sz="1200" i="0" dirty="0">
                <a:solidFill>
                  <a:srgbClr val="000000"/>
                </a:solidFill>
                <a:effectLst/>
                <a:latin typeface="Arial" panose="020B0604020202020204" pitchFamily="34" charset="0"/>
                <a:ea typeface="Times New Roman" panose="02020603050405020304" pitchFamily="18" charset="0"/>
              </a:rPr>
              <a:t> </a:t>
            </a:r>
            <a:r>
              <a:rPr lang="en-US" sz="1200" i="0" dirty="0" err="1">
                <a:solidFill>
                  <a:srgbClr val="000000"/>
                </a:solidFill>
                <a:effectLst/>
                <a:latin typeface="Arial" panose="020B0604020202020204" pitchFamily="34" charset="0"/>
                <a:ea typeface="Times New Roman" panose="02020603050405020304" pitchFamily="18" charset="0"/>
              </a:rPr>
              <a:t>pessoa</a:t>
            </a:r>
            <a:r>
              <a:rPr lang="en-US" sz="1200" i="0" dirty="0">
                <a:solidFill>
                  <a:srgbClr val="000000"/>
                </a:solidFill>
                <a:effectLst/>
                <a:latin typeface="Arial" panose="020B0604020202020204" pitchFamily="34" charset="0"/>
                <a:ea typeface="Times New Roman" panose="02020603050405020304" pitchFamily="18" charset="0"/>
              </a:rPr>
              <a:t> </a:t>
            </a:r>
            <a:r>
              <a:rPr lang="en-US" sz="1200" i="0" dirty="0" err="1">
                <a:solidFill>
                  <a:srgbClr val="000000"/>
                </a:solidFill>
                <a:effectLst/>
                <a:latin typeface="Arial" panose="020B0604020202020204" pitchFamily="34" charset="0"/>
                <a:ea typeface="Times New Roman" panose="02020603050405020304" pitchFamily="18" charset="0"/>
              </a:rPr>
              <a:t>doente</a:t>
            </a:r>
            <a:r>
              <a:rPr lang="en-US" sz="1200" i="0" dirty="0">
                <a:solidFill>
                  <a:srgbClr val="000000"/>
                </a:solidFill>
                <a:effectLst/>
                <a:latin typeface="Arial" panose="020B0604020202020204" pitchFamily="34" charset="0"/>
                <a:ea typeface="Times New Roman" panose="02020603050405020304" pitchFamily="18" charset="0"/>
              </a:rPr>
              <a:t> e </a:t>
            </a:r>
            <a:r>
              <a:rPr lang="en-US" sz="1200" i="0" dirty="0" err="1">
                <a:solidFill>
                  <a:srgbClr val="000000"/>
                </a:solidFill>
                <a:effectLst/>
                <a:latin typeface="Arial" panose="020B0604020202020204" pitchFamily="34" charset="0"/>
                <a:ea typeface="Times New Roman" panose="02020603050405020304" pitchFamily="18" charset="0"/>
              </a:rPr>
              <a:t>não</a:t>
            </a:r>
            <a:r>
              <a:rPr lang="en-US" sz="1200" i="0" dirty="0">
                <a:solidFill>
                  <a:srgbClr val="000000"/>
                </a:solidFill>
                <a:effectLst/>
                <a:latin typeface="Arial" panose="020B0604020202020204" pitchFamily="34" charset="0"/>
                <a:ea typeface="Times New Roman" panose="02020603050405020304" pitchFamily="18" charset="0"/>
              </a:rPr>
              <a:t> </a:t>
            </a:r>
            <a:r>
              <a:rPr lang="en-US" sz="1200" i="0" dirty="0" err="1">
                <a:solidFill>
                  <a:srgbClr val="000000"/>
                </a:solidFill>
                <a:effectLst/>
                <a:latin typeface="Arial" panose="020B0604020202020204" pitchFamily="34" charset="0"/>
                <a:ea typeface="Times New Roman" panose="02020603050405020304" pitchFamily="18" charset="0"/>
              </a:rPr>
              <a:t>por</a:t>
            </a:r>
            <a:r>
              <a:rPr lang="en-US" sz="1200" i="0" dirty="0">
                <a:solidFill>
                  <a:srgbClr val="000000"/>
                </a:solidFill>
                <a:effectLst/>
                <a:latin typeface="Arial" panose="020B0604020202020204" pitchFamily="34" charset="0"/>
                <a:ea typeface="Times New Roman" panose="02020603050405020304" pitchFamily="18" charset="0"/>
              </a:rPr>
              <a:t> </a:t>
            </a:r>
            <a:r>
              <a:rPr lang="en-US" sz="1200" i="0" dirty="0" err="1">
                <a:solidFill>
                  <a:srgbClr val="000000"/>
                </a:solidFill>
                <a:effectLst/>
                <a:latin typeface="Arial" panose="020B0604020202020204" pitchFamily="34" charset="0"/>
                <a:ea typeface="Times New Roman" panose="02020603050405020304" pitchFamily="18" charset="0"/>
              </a:rPr>
              <a:t>animais</a:t>
            </a:r>
            <a:r>
              <a:rPr lang="en-US" sz="1200" i="0" dirty="0">
                <a:solidFill>
                  <a:srgbClr val="000000"/>
                </a:solidFill>
                <a:effectLst/>
                <a:latin typeface="Arial" panose="020B0604020202020204" pitchFamily="34" charset="0"/>
                <a:ea typeface="Times New Roman" panose="02020603050405020304" pitchFamily="18" charset="0"/>
              </a:rPr>
              <a:t>, </a:t>
            </a:r>
            <a:r>
              <a:rPr lang="en-US" sz="1200" i="0" dirty="0" err="1">
                <a:solidFill>
                  <a:srgbClr val="000000"/>
                </a:solidFill>
                <a:effectLst/>
                <a:latin typeface="Arial" panose="020B0604020202020204" pitchFamily="34" charset="0"/>
                <a:ea typeface="Times New Roman" panose="02020603050405020304" pitchFamily="18" charset="0"/>
              </a:rPr>
              <a:t>porque</a:t>
            </a:r>
            <a:r>
              <a:rPr lang="en-US" sz="1200" i="0" dirty="0">
                <a:solidFill>
                  <a:srgbClr val="000000"/>
                </a:solidFill>
                <a:effectLst/>
                <a:latin typeface="Arial" panose="020B0604020202020204" pitchFamily="34" charset="0"/>
                <a:ea typeface="Times New Roman" panose="02020603050405020304" pitchFamily="18" charset="0"/>
              </a:rPr>
              <a:t> o </a:t>
            </a:r>
            <a:r>
              <a:rPr lang="en-GB" sz="1200" i="0" dirty="0" err="1">
                <a:solidFill>
                  <a:srgbClr val="000000"/>
                </a:solidFill>
                <a:effectLst/>
                <a:latin typeface="Arial" panose="020B0604020202020204" pitchFamily="34" charset="0"/>
                <a:ea typeface="Times New Roman" panose="02020603050405020304" pitchFamily="18" charset="0"/>
              </a:rPr>
              <a:t>número</a:t>
            </a:r>
            <a:r>
              <a:rPr lang="en-GB" sz="1200" i="0" dirty="0">
                <a:solidFill>
                  <a:srgbClr val="000000"/>
                </a:solidFill>
                <a:effectLst/>
                <a:latin typeface="Arial" panose="020B0604020202020204" pitchFamily="34" charset="0"/>
                <a:ea typeface="Times New Roman" panose="02020603050405020304" pitchFamily="18" charset="0"/>
              </a:rPr>
              <a:t> de </a:t>
            </a:r>
            <a:r>
              <a:rPr lang="en-GB" sz="1200" i="0" dirty="0" err="1">
                <a:solidFill>
                  <a:srgbClr val="000000"/>
                </a:solidFill>
                <a:effectLst/>
                <a:latin typeface="Arial" panose="020B0604020202020204" pitchFamily="34" charset="0"/>
                <a:ea typeface="Times New Roman" panose="02020603050405020304" pitchFamily="18" charset="0"/>
              </a:rPr>
              <a:t>casos</a:t>
            </a:r>
            <a:r>
              <a:rPr lang="en-GB" sz="1200" i="0" dirty="0">
                <a:solidFill>
                  <a:srgbClr val="000000"/>
                </a:solidFill>
                <a:effectLst/>
                <a:latin typeface="Arial" panose="020B0604020202020204" pitchFamily="34" charset="0"/>
                <a:ea typeface="Times New Roman" panose="02020603050405020304" pitchFamily="18" charset="0"/>
              </a:rPr>
              <a:t> de gripe com </a:t>
            </a:r>
            <a:r>
              <a:rPr lang="en-GB" sz="1200" i="0" dirty="0" err="1">
                <a:solidFill>
                  <a:srgbClr val="000000"/>
                </a:solidFill>
                <a:effectLst/>
                <a:latin typeface="Arial" panose="020B0604020202020204" pitchFamily="34" charset="0"/>
                <a:ea typeface="Times New Roman" panose="02020603050405020304" pitchFamily="18" charset="0"/>
              </a:rPr>
              <a:t>contacto</a:t>
            </a:r>
            <a:r>
              <a:rPr lang="en-GB" sz="1200" i="0" dirty="0">
                <a:solidFill>
                  <a:srgbClr val="000000"/>
                </a:solidFill>
                <a:effectLst/>
                <a:latin typeface="Arial" panose="020B0604020202020204" pitchFamily="34" charset="0"/>
                <a:ea typeface="Times New Roman" panose="02020603050405020304" pitchFamily="18" charset="0"/>
              </a:rPr>
              <a:t> com </a:t>
            </a:r>
            <a:r>
              <a:rPr lang="en-GB" sz="1200" i="0" dirty="0" err="1">
                <a:solidFill>
                  <a:srgbClr val="000000"/>
                </a:solidFill>
                <a:effectLst/>
                <a:latin typeface="Arial" panose="020B0604020202020204" pitchFamily="34" charset="0"/>
                <a:ea typeface="Times New Roman" panose="02020603050405020304" pitchFamily="18" charset="0"/>
              </a:rPr>
              <a:t>animais</a:t>
            </a:r>
            <a:r>
              <a:rPr lang="en-GB" sz="1200" i="0" dirty="0">
                <a:solidFill>
                  <a:srgbClr val="000000"/>
                </a:solidFill>
                <a:effectLst/>
                <a:latin typeface="Arial" panose="020B0604020202020204" pitchFamily="34" charset="0"/>
                <a:ea typeface="Times New Roman" panose="02020603050405020304" pitchFamily="18" charset="0"/>
              </a:rPr>
              <a:t> é </a:t>
            </a:r>
            <a:r>
              <a:rPr lang="en-GB" sz="1200" i="0" dirty="0" err="1">
                <a:solidFill>
                  <a:srgbClr val="000000"/>
                </a:solidFill>
                <a:effectLst/>
                <a:latin typeface="Arial" panose="020B0604020202020204" pitchFamily="34" charset="0"/>
                <a:ea typeface="Times New Roman" panose="02020603050405020304" pitchFamily="18" charset="0"/>
              </a:rPr>
              <a:t>baixo</a:t>
            </a:r>
            <a:r>
              <a:rPr lang="en-GB" sz="1200" i="0" dirty="0">
                <a:solidFill>
                  <a:srgbClr val="000000"/>
                </a:solidFill>
                <a:effectLst/>
                <a:latin typeface="Arial" panose="020B0604020202020204" pitchFamily="34" charset="0"/>
                <a:ea typeface="Times New Roman" panose="02020603050405020304" pitchFamily="18" charset="0"/>
              </a:rPr>
              <a:t>. </a:t>
            </a:r>
            <a:endParaRPr lang="en-US" sz="1200" i="0" dirty="0">
              <a:effectLst/>
              <a:latin typeface="Arial" panose="020B0604020202020204" pitchFamily="34" charset="0"/>
              <a:ea typeface="MS Mincho" panose="02020609040205080304" pitchFamily="49" charset="-128"/>
            </a:endParaRPr>
          </a:p>
          <a:p>
            <a:pPr lvl="0"/>
            <a:endParaRPr lang="en-US" sz="1200" b="1" i="0" dirty="0">
              <a:solidFill>
                <a:srgbClr val="000000"/>
              </a:solidFill>
              <a:effectLst/>
              <a:latin typeface="Arial" panose="020B0604020202020204" pitchFamily="34" charset="0"/>
              <a:ea typeface="Times New Roman" panose="02020603050405020304" pitchFamily="18" charset="0"/>
            </a:endParaRPr>
          </a:p>
          <a:p>
            <a:pPr marL="171450" lvl="0" indent="-171450">
              <a:buFont typeface="Wingdings" panose="05000000000000000000" pitchFamily="2" charset="2"/>
              <a:buChar char="§"/>
            </a:pPr>
            <a:r>
              <a:rPr lang="en-US" sz="1200" b="1" i="0" u="sng" dirty="0" err="1">
                <a:solidFill>
                  <a:srgbClr val="000000"/>
                </a:solidFill>
                <a:effectLst/>
                <a:latin typeface="Arial" panose="020B0604020202020204" pitchFamily="34" charset="0"/>
                <a:ea typeface="Times New Roman" panose="02020603050405020304" pitchFamily="18" charset="0"/>
              </a:rPr>
              <a:t>Comentário</a:t>
            </a:r>
            <a:r>
              <a:rPr lang="en-US" sz="1200" b="1" i="0" u="sng" dirty="0">
                <a:solidFill>
                  <a:srgbClr val="000000"/>
                </a:solidFill>
                <a:effectLst/>
                <a:latin typeface="Arial" panose="020B0604020202020204" pitchFamily="34" charset="0"/>
                <a:ea typeface="Times New Roman" panose="02020603050405020304" pitchFamily="18" charset="0"/>
              </a:rPr>
              <a:t>:</a:t>
            </a:r>
            <a:r>
              <a:rPr lang="en-US" sz="1200" b="1" i="0" u="none" dirty="0">
                <a:solidFill>
                  <a:srgbClr val="000000"/>
                </a:solidFill>
                <a:effectLst/>
                <a:latin typeface="Arial" panose="020B0604020202020204" pitchFamily="34" charset="0"/>
                <a:ea typeface="Times New Roman" panose="02020603050405020304" pitchFamily="18" charset="0"/>
              </a:rPr>
              <a:t> </a:t>
            </a:r>
            <a:r>
              <a:rPr lang="en-US" sz="1200" i="0" dirty="0" err="1">
                <a:solidFill>
                  <a:srgbClr val="000000"/>
                </a:solidFill>
                <a:effectLst/>
                <a:latin typeface="Arial" panose="020B0604020202020204" pitchFamily="34" charset="0"/>
                <a:ea typeface="Times New Roman" panose="02020603050405020304" pitchFamily="18" charset="0"/>
              </a:rPr>
              <a:t>Apenas</a:t>
            </a:r>
            <a:r>
              <a:rPr lang="en-US" sz="1200" i="0" dirty="0">
                <a:solidFill>
                  <a:srgbClr val="000000"/>
                </a:solidFill>
                <a:effectLst/>
                <a:latin typeface="Arial" panose="020B0604020202020204" pitchFamily="34" charset="0"/>
                <a:ea typeface="Times New Roman" panose="02020603050405020304" pitchFamily="18" charset="0"/>
              </a:rPr>
              <a:t> 4/44 </a:t>
            </a:r>
            <a:r>
              <a:rPr lang="en-US" sz="1200" i="0" dirty="0" err="1">
                <a:solidFill>
                  <a:srgbClr val="000000"/>
                </a:solidFill>
                <a:effectLst/>
                <a:latin typeface="Arial" panose="020B0604020202020204" pitchFamily="34" charset="0"/>
                <a:ea typeface="Times New Roman" panose="02020603050405020304" pitchFamily="18" charset="0"/>
              </a:rPr>
              <a:t>doentes</a:t>
            </a:r>
            <a:r>
              <a:rPr lang="en-US" sz="1200" i="0" dirty="0">
                <a:solidFill>
                  <a:srgbClr val="000000"/>
                </a:solidFill>
                <a:effectLst/>
                <a:latin typeface="Arial" panose="020B0604020202020204" pitchFamily="34" charset="0"/>
                <a:ea typeface="Times New Roman" panose="02020603050405020304" pitchFamily="18" charset="0"/>
              </a:rPr>
              <a:t> com gripe </a:t>
            </a:r>
            <a:r>
              <a:rPr lang="en-US" sz="1200" i="0" dirty="0" err="1">
                <a:solidFill>
                  <a:srgbClr val="000000"/>
                </a:solidFill>
                <a:effectLst/>
                <a:latin typeface="Arial" panose="020B0604020202020204" pitchFamily="34" charset="0"/>
                <a:ea typeface="Times New Roman" panose="02020603050405020304" pitchFamily="18" charset="0"/>
              </a:rPr>
              <a:t>tiveram</a:t>
            </a:r>
            <a:r>
              <a:rPr lang="en-US" sz="1200" i="0" dirty="0">
                <a:solidFill>
                  <a:srgbClr val="000000"/>
                </a:solidFill>
                <a:effectLst/>
                <a:latin typeface="Arial" panose="020B0604020202020204" pitchFamily="34" charset="0"/>
                <a:ea typeface="Times New Roman" panose="02020603050405020304" pitchFamily="18" charset="0"/>
              </a:rPr>
              <a:t> </a:t>
            </a:r>
            <a:r>
              <a:rPr lang="en-US" sz="1200" i="0" dirty="0" err="1">
                <a:solidFill>
                  <a:srgbClr val="000000"/>
                </a:solidFill>
                <a:effectLst/>
                <a:latin typeface="Arial" panose="020B0604020202020204" pitchFamily="34" charset="0"/>
                <a:ea typeface="Times New Roman" panose="02020603050405020304" pitchFamily="18" charset="0"/>
              </a:rPr>
              <a:t>contacto</a:t>
            </a:r>
            <a:r>
              <a:rPr lang="en-US" sz="1200" i="0" dirty="0">
                <a:solidFill>
                  <a:srgbClr val="000000"/>
                </a:solidFill>
                <a:effectLst/>
                <a:latin typeface="Arial" panose="020B0604020202020204" pitchFamily="34" charset="0"/>
                <a:ea typeface="Times New Roman" panose="02020603050405020304" pitchFamily="18" charset="0"/>
              </a:rPr>
              <a:t> com </a:t>
            </a:r>
            <a:r>
              <a:rPr lang="en-US" sz="1200" i="0" dirty="0" err="1">
                <a:solidFill>
                  <a:srgbClr val="000000"/>
                </a:solidFill>
                <a:effectLst/>
                <a:latin typeface="Arial" panose="020B0604020202020204" pitchFamily="34" charset="0"/>
                <a:ea typeface="Times New Roman" panose="02020603050405020304" pitchFamily="18" charset="0"/>
              </a:rPr>
              <a:t>animais</a:t>
            </a:r>
            <a:r>
              <a:rPr lang="en-US" sz="1200" i="0" dirty="0">
                <a:solidFill>
                  <a:srgbClr val="000000"/>
                </a:solidFill>
                <a:effectLst/>
                <a:latin typeface="Arial" panose="020B0604020202020204" pitchFamily="34" charset="0"/>
                <a:ea typeface="Times New Roman" panose="02020603050405020304" pitchFamily="18" charset="0"/>
              </a:rPr>
              <a:t> </a:t>
            </a:r>
            <a:r>
              <a:rPr lang="en-US" sz="1200" i="0" dirty="0" err="1">
                <a:solidFill>
                  <a:srgbClr val="000000"/>
                </a:solidFill>
                <a:effectLst/>
                <a:latin typeface="Arial" panose="020B0604020202020204" pitchFamily="34" charset="0"/>
                <a:ea typeface="Times New Roman" panose="02020603050405020304" pitchFamily="18" charset="0"/>
              </a:rPr>
              <a:t>nos</a:t>
            </a:r>
            <a:r>
              <a:rPr lang="en-US" sz="1200" i="0" dirty="0">
                <a:solidFill>
                  <a:srgbClr val="000000"/>
                </a:solidFill>
                <a:effectLst/>
                <a:latin typeface="Arial" panose="020B0604020202020204" pitchFamily="34" charset="0"/>
                <a:ea typeface="Times New Roman" panose="02020603050405020304" pitchFamily="18" charset="0"/>
              </a:rPr>
              <a:t> 10 </a:t>
            </a:r>
            <a:r>
              <a:rPr lang="en-US" sz="1200" i="0" dirty="0" err="1">
                <a:solidFill>
                  <a:srgbClr val="000000"/>
                </a:solidFill>
                <a:effectLst/>
                <a:latin typeface="Arial" panose="020B0604020202020204" pitchFamily="34" charset="0"/>
                <a:ea typeface="Times New Roman" panose="02020603050405020304" pitchFamily="18" charset="0"/>
              </a:rPr>
              <a:t>dias</a:t>
            </a:r>
            <a:r>
              <a:rPr lang="en-US" sz="1200" i="0" dirty="0">
                <a:solidFill>
                  <a:srgbClr val="000000"/>
                </a:solidFill>
                <a:effectLst/>
                <a:latin typeface="Arial" panose="020B0604020202020204" pitchFamily="34" charset="0"/>
                <a:ea typeface="Times New Roman" panose="02020603050405020304" pitchFamily="18" charset="0"/>
              </a:rPr>
              <a:t> </a:t>
            </a:r>
            <a:r>
              <a:rPr lang="en-US" sz="1200" i="0" dirty="0" err="1">
                <a:solidFill>
                  <a:srgbClr val="000000"/>
                </a:solidFill>
                <a:effectLst/>
                <a:latin typeface="Arial" panose="020B0604020202020204" pitchFamily="34" charset="0"/>
                <a:ea typeface="Times New Roman" panose="02020603050405020304" pitchFamily="18" charset="0"/>
              </a:rPr>
              <a:t>anteriores</a:t>
            </a:r>
            <a:r>
              <a:rPr lang="en-US" sz="1200" i="0" dirty="0">
                <a:solidFill>
                  <a:srgbClr val="000000"/>
                </a:solidFill>
                <a:effectLst/>
                <a:latin typeface="Arial" panose="020B0604020202020204" pitchFamily="34" charset="0"/>
                <a:ea typeface="Times New Roman" panose="02020603050405020304" pitchFamily="18" charset="0"/>
              </a:rPr>
              <a:t> </a:t>
            </a:r>
            <a:r>
              <a:rPr lang="en-US" sz="1200" i="0" dirty="0" err="1">
                <a:solidFill>
                  <a:srgbClr val="000000"/>
                </a:solidFill>
                <a:effectLst/>
                <a:latin typeface="Arial" panose="020B0604020202020204" pitchFamily="34" charset="0"/>
                <a:ea typeface="Times New Roman" panose="02020603050405020304" pitchFamily="18" charset="0"/>
              </a:rPr>
              <a:t>ao</a:t>
            </a:r>
            <a:r>
              <a:rPr lang="en-US" sz="1200" i="0" dirty="0">
                <a:solidFill>
                  <a:srgbClr val="000000"/>
                </a:solidFill>
                <a:effectLst/>
                <a:latin typeface="Arial" panose="020B0604020202020204" pitchFamily="34" charset="0"/>
                <a:ea typeface="Times New Roman" panose="02020603050405020304" pitchFamily="18" charset="0"/>
              </a:rPr>
              <a:t> </a:t>
            </a:r>
            <a:r>
              <a:rPr lang="en-US" sz="1200" i="0" dirty="0" err="1">
                <a:solidFill>
                  <a:srgbClr val="000000"/>
                </a:solidFill>
                <a:effectLst/>
                <a:latin typeface="Arial" panose="020B0604020202020204" pitchFamily="34" charset="0"/>
                <a:ea typeface="Times New Roman" panose="02020603050405020304" pitchFamily="18" charset="0"/>
              </a:rPr>
              <a:t>início</a:t>
            </a:r>
            <a:r>
              <a:rPr lang="en-US" sz="1200" i="0" dirty="0">
                <a:solidFill>
                  <a:srgbClr val="000000"/>
                </a:solidFill>
                <a:effectLst/>
                <a:latin typeface="Arial" panose="020B0604020202020204" pitchFamily="34" charset="0"/>
                <a:ea typeface="Times New Roman" panose="02020603050405020304" pitchFamily="18" charset="0"/>
              </a:rPr>
              <a:t> da </a:t>
            </a:r>
            <a:r>
              <a:rPr lang="en-US" sz="1200" i="0" dirty="0" err="1">
                <a:solidFill>
                  <a:srgbClr val="000000"/>
                </a:solidFill>
                <a:effectLst/>
                <a:latin typeface="Arial" panose="020B0604020202020204" pitchFamily="34" charset="0"/>
                <a:ea typeface="Times New Roman" panose="02020603050405020304" pitchFamily="18" charset="0"/>
              </a:rPr>
              <a:t>doença</a:t>
            </a:r>
            <a:r>
              <a:rPr lang="en-US" sz="1200" i="0" dirty="0">
                <a:solidFill>
                  <a:srgbClr val="000000"/>
                </a:solidFill>
                <a:effectLst/>
                <a:latin typeface="Arial" panose="020B0604020202020204" pitchFamily="34" charset="0"/>
                <a:ea typeface="Times New Roman" panose="02020603050405020304" pitchFamily="18" charset="0"/>
              </a:rPr>
              <a:t>.  Uma </a:t>
            </a:r>
            <a:r>
              <a:rPr lang="en-US" sz="1200" i="0" dirty="0" err="1">
                <a:solidFill>
                  <a:srgbClr val="000000"/>
                </a:solidFill>
                <a:effectLst/>
                <a:latin typeface="Arial" panose="020B0604020202020204" pitchFamily="34" charset="0"/>
                <a:ea typeface="Times New Roman" panose="02020603050405020304" pitchFamily="18" charset="0"/>
              </a:rPr>
              <a:t>vez</a:t>
            </a:r>
            <a:r>
              <a:rPr lang="en-US" sz="1200" i="0" dirty="0">
                <a:solidFill>
                  <a:srgbClr val="000000"/>
                </a:solidFill>
                <a:effectLst/>
                <a:latin typeface="Arial" panose="020B0604020202020204" pitchFamily="34" charset="0"/>
                <a:ea typeface="Times New Roman" panose="02020603050405020304" pitchFamily="18" charset="0"/>
              </a:rPr>
              <a:t> que a </a:t>
            </a:r>
            <a:r>
              <a:rPr lang="en-US" sz="1200" i="0" dirty="0" err="1">
                <a:solidFill>
                  <a:srgbClr val="000000"/>
                </a:solidFill>
                <a:effectLst/>
                <a:latin typeface="Arial" panose="020B0604020202020204" pitchFamily="34" charset="0"/>
                <a:ea typeface="Times New Roman" panose="02020603050405020304" pitchFamily="18" charset="0"/>
              </a:rPr>
              <a:t>proporção</a:t>
            </a:r>
            <a:r>
              <a:rPr lang="en-US" sz="1200" i="0" dirty="0">
                <a:solidFill>
                  <a:srgbClr val="000000"/>
                </a:solidFill>
                <a:effectLst/>
                <a:latin typeface="Arial" panose="020B0604020202020204" pitchFamily="34" charset="0"/>
                <a:ea typeface="Times New Roman" panose="02020603050405020304" pitchFamily="18" charset="0"/>
              </a:rPr>
              <a:t> de </a:t>
            </a:r>
            <a:r>
              <a:rPr lang="en-US" sz="1200" i="0" dirty="0" err="1">
                <a:solidFill>
                  <a:srgbClr val="000000"/>
                </a:solidFill>
                <a:effectLst/>
                <a:latin typeface="Arial" panose="020B0604020202020204" pitchFamily="34" charset="0"/>
                <a:ea typeface="Times New Roman" panose="02020603050405020304" pitchFamily="18" charset="0"/>
              </a:rPr>
              <a:t>indivíduos</a:t>
            </a:r>
            <a:r>
              <a:rPr lang="en-US" sz="1200" i="0" dirty="0">
                <a:solidFill>
                  <a:srgbClr val="000000"/>
                </a:solidFill>
                <a:effectLst/>
                <a:latin typeface="Arial" panose="020B0604020202020204" pitchFamily="34" charset="0"/>
                <a:ea typeface="Times New Roman" panose="02020603050405020304" pitchFamily="18" charset="0"/>
              </a:rPr>
              <a:t> que </a:t>
            </a:r>
            <a:r>
              <a:rPr lang="en-US" sz="1200" i="0" dirty="0" err="1">
                <a:solidFill>
                  <a:srgbClr val="000000"/>
                </a:solidFill>
                <a:effectLst/>
                <a:latin typeface="Arial" panose="020B0604020202020204" pitchFamily="34" charset="0"/>
                <a:ea typeface="Times New Roman" panose="02020603050405020304" pitchFamily="18" charset="0"/>
              </a:rPr>
              <a:t>podem</a:t>
            </a:r>
            <a:r>
              <a:rPr lang="en-US" sz="1200" i="0" dirty="0">
                <a:solidFill>
                  <a:srgbClr val="000000"/>
                </a:solidFill>
                <a:effectLst/>
                <a:latin typeface="Arial" panose="020B0604020202020204" pitchFamily="34" charset="0"/>
                <a:ea typeface="Times New Roman" panose="02020603050405020304" pitchFamily="18" charset="0"/>
              </a:rPr>
              <a:t> </a:t>
            </a:r>
            <a:r>
              <a:rPr lang="en-US" sz="1200" i="0" dirty="0" err="1">
                <a:solidFill>
                  <a:srgbClr val="000000"/>
                </a:solidFill>
                <a:effectLst/>
                <a:latin typeface="Arial" panose="020B0604020202020204" pitchFamily="34" charset="0"/>
                <a:ea typeface="Times New Roman" panose="02020603050405020304" pitchFamily="18" charset="0"/>
              </a:rPr>
              <a:t>ter</a:t>
            </a:r>
            <a:r>
              <a:rPr lang="en-US" sz="1200" i="0" dirty="0">
                <a:solidFill>
                  <a:srgbClr val="000000"/>
                </a:solidFill>
                <a:effectLst/>
                <a:latin typeface="Arial" panose="020B0604020202020204" pitchFamily="34" charset="0"/>
                <a:ea typeface="Times New Roman" panose="02020603050405020304" pitchFamily="18" charset="0"/>
              </a:rPr>
              <a:t> </a:t>
            </a:r>
            <a:r>
              <a:rPr lang="en-US" sz="1200" i="0" dirty="0" err="1">
                <a:solidFill>
                  <a:srgbClr val="000000"/>
                </a:solidFill>
                <a:effectLst/>
                <a:latin typeface="Arial" panose="020B0604020202020204" pitchFamily="34" charset="0"/>
                <a:ea typeface="Times New Roman" panose="02020603050405020304" pitchFamily="18" charset="0"/>
              </a:rPr>
              <a:t>sido</a:t>
            </a:r>
            <a:r>
              <a:rPr lang="en-US" sz="1200" i="0" dirty="0">
                <a:solidFill>
                  <a:srgbClr val="000000"/>
                </a:solidFill>
                <a:effectLst/>
                <a:latin typeface="Arial" panose="020B0604020202020204" pitchFamily="34" charset="0"/>
                <a:ea typeface="Times New Roman" panose="02020603050405020304" pitchFamily="18" charset="0"/>
              </a:rPr>
              <a:t> </a:t>
            </a:r>
            <a:r>
              <a:rPr lang="en-US" sz="1200" i="0" dirty="0" err="1">
                <a:solidFill>
                  <a:srgbClr val="000000"/>
                </a:solidFill>
                <a:effectLst/>
                <a:latin typeface="Arial" panose="020B0604020202020204" pitchFamily="34" charset="0"/>
                <a:ea typeface="Times New Roman" panose="02020603050405020304" pitchFamily="18" charset="0"/>
              </a:rPr>
              <a:t>infectados</a:t>
            </a:r>
            <a:r>
              <a:rPr lang="en-US" sz="1200" i="0" dirty="0">
                <a:solidFill>
                  <a:srgbClr val="000000"/>
                </a:solidFill>
                <a:effectLst/>
                <a:latin typeface="Arial" panose="020B0604020202020204" pitchFamily="34" charset="0"/>
                <a:ea typeface="Times New Roman" panose="02020603050405020304" pitchFamily="18" charset="0"/>
              </a:rPr>
              <a:t> </a:t>
            </a:r>
            <a:r>
              <a:rPr lang="en-US" sz="1200" i="0" dirty="0" err="1">
                <a:solidFill>
                  <a:srgbClr val="000000"/>
                </a:solidFill>
                <a:effectLst/>
                <a:latin typeface="Arial" panose="020B0604020202020204" pitchFamily="34" charset="0"/>
                <a:ea typeface="Times New Roman" panose="02020603050405020304" pitchFamily="18" charset="0"/>
              </a:rPr>
              <a:t>por</a:t>
            </a:r>
            <a:r>
              <a:rPr lang="en-US" sz="1200" i="0" dirty="0">
                <a:solidFill>
                  <a:srgbClr val="000000"/>
                </a:solidFill>
                <a:effectLst/>
                <a:latin typeface="Arial" panose="020B0604020202020204" pitchFamily="34" charset="0"/>
                <a:ea typeface="Times New Roman" panose="02020603050405020304" pitchFamily="18" charset="0"/>
              </a:rPr>
              <a:t> </a:t>
            </a:r>
            <a:r>
              <a:rPr lang="en-US" sz="1200" i="0" dirty="0" err="1">
                <a:solidFill>
                  <a:srgbClr val="000000"/>
                </a:solidFill>
                <a:effectLst/>
                <a:latin typeface="Arial" panose="020B0604020202020204" pitchFamily="34" charset="0"/>
                <a:ea typeface="Times New Roman" panose="02020603050405020304" pitchFamily="18" charset="0"/>
              </a:rPr>
              <a:t>animais</a:t>
            </a:r>
            <a:r>
              <a:rPr lang="en-US" sz="1200" i="0" dirty="0">
                <a:solidFill>
                  <a:srgbClr val="000000"/>
                </a:solidFill>
                <a:effectLst/>
                <a:latin typeface="Arial" panose="020B0604020202020204" pitchFamily="34" charset="0"/>
                <a:ea typeface="Times New Roman" panose="02020603050405020304" pitchFamily="18" charset="0"/>
              </a:rPr>
              <a:t> é </a:t>
            </a:r>
            <a:r>
              <a:rPr lang="en-US" sz="1200" i="0" dirty="0" err="1">
                <a:solidFill>
                  <a:srgbClr val="000000"/>
                </a:solidFill>
                <a:effectLst/>
                <a:latin typeface="Arial" panose="020B0604020202020204" pitchFamily="34" charset="0"/>
                <a:ea typeface="Times New Roman" panose="02020603050405020304" pitchFamily="18" charset="0"/>
              </a:rPr>
              <a:t>baixa</a:t>
            </a:r>
            <a:r>
              <a:rPr lang="en-US" sz="1200" i="0" dirty="0">
                <a:solidFill>
                  <a:srgbClr val="000000"/>
                </a:solidFill>
                <a:effectLst/>
                <a:latin typeface="Arial" panose="020B0604020202020204" pitchFamily="34" charset="0"/>
                <a:ea typeface="Times New Roman" panose="02020603050405020304" pitchFamily="18" charset="0"/>
              </a:rPr>
              <a:t>, a </a:t>
            </a:r>
            <a:r>
              <a:rPr lang="en-US" sz="1200" i="0" dirty="0" err="1">
                <a:solidFill>
                  <a:srgbClr val="000000"/>
                </a:solidFill>
                <a:effectLst/>
                <a:latin typeface="Arial" panose="020B0604020202020204" pitchFamily="34" charset="0"/>
                <a:ea typeface="Times New Roman" panose="02020603050405020304" pitchFamily="18" charset="0"/>
              </a:rPr>
              <a:t>maioria</a:t>
            </a:r>
            <a:r>
              <a:rPr lang="en-US" sz="1200" i="0" dirty="0">
                <a:solidFill>
                  <a:srgbClr val="000000"/>
                </a:solidFill>
                <a:effectLst/>
                <a:latin typeface="Arial" panose="020B0604020202020204" pitchFamily="34" charset="0"/>
                <a:ea typeface="Times New Roman" panose="02020603050405020304" pitchFamily="18" charset="0"/>
              </a:rPr>
              <a:t> dos </a:t>
            </a:r>
            <a:r>
              <a:rPr lang="en-US" sz="1200" i="0" dirty="0" err="1">
                <a:solidFill>
                  <a:srgbClr val="000000"/>
                </a:solidFill>
                <a:effectLst/>
                <a:latin typeface="Arial" panose="020B0604020202020204" pitchFamily="34" charset="0"/>
                <a:ea typeface="Times New Roman" panose="02020603050405020304" pitchFamily="18" charset="0"/>
              </a:rPr>
              <a:t>doentes</a:t>
            </a:r>
            <a:r>
              <a:rPr lang="en-US" sz="1200" i="0" dirty="0">
                <a:solidFill>
                  <a:srgbClr val="000000"/>
                </a:solidFill>
                <a:effectLst/>
                <a:latin typeface="Arial" panose="020B0604020202020204" pitchFamily="34" charset="0"/>
                <a:ea typeface="Times New Roman" panose="02020603050405020304" pitchFamily="18" charset="0"/>
              </a:rPr>
              <a:t> com gripe </a:t>
            </a:r>
            <a:r>
              <a:rPr lang="en-US" sz="1200" i="0" dirty="0" err="1">
                <a:solidFill>
                  <a:srgbClr val="000000"/>
                </a:solidFill>
                <a:effectLst/>
                <a:latin typeface="Arial" panose="020B0604020202020204" pitchFamily="34" charset="0"/>
                <a:ea typeface="Times New Roman" panose="02020603050405020304" pitchFamily="18" charset="0"/>
              </a:rPr>
              <a:t>deve</a:t>
            </a:r>
            <a:r>
              <a:rPr lang="en-US" sz="1200" i="0" dirty="0">
                <a:solidFill>
                  <a:srgbClr val="000000"/>
                </a:solidFill>
                <a:effectLst/>
                <a:latin typeface="Arial" panose="020B0604020202020204" pitchFamily="34" charset="0"/>
                <a:ea typeface="Times New Roman" panose="02020603050405020304" pitchFamily="18" charset="0"/>
              </a:rPr>
              <a:t> </a:t>
            </a:r>
            <a:r>
              <a:rPr lang="en-US" sz="1200" i="0" dirty="0" err="1">
                <a:solidFill>
                  <a:srgbClr val="000000"/>
                </a:solidFill>
                <a:effectLst/>
                <a:latin typeface="Arial" panose="020B0604020202020204" pitchFamily="34" charset="0"/>
                <a:ea typeface="Times New Roman" panose="02020603050405020304" pitchFamily="18" charset="0"/>
              </a:rPr>
              <a:t>ter</a:t>
            </a:r>
            <a:r>
              <a:rPr lang="en-US" sz="1200" i="0" dirty="0">
                <a:solidFill>
                  <a:srgbClr val="000000"/>
                </a:solidFill>
                <a:effectLst/>
                <a:latin typeface="Arial" panose="020B0604020202020204" pitchFamily="34" charset="0"/>
                <a:ea typeface="Times New Roman" panose="02020603050405020304" pitchFamily="18" charset="0"/>
              </a:rPr>
              <a:t> </a:t>
            </a:r>
            <a:r>
              <a:rPr lang="en-US" sz="1200" i="0" dirty="0" err="1">
                <a:solidFill>
                  <a:srgbClr val="000000"/>
                </a:solidFill>
                <a:effectLst/>
                <a:latin typeface="Arial" panose="020B0604020202020204" pitchFamily="34" charset="0"/>
                <a:ea typeface="Times New Roman" panose="02020603050405020304" pitchFamily="18" charset="0"/>
              </a:rPr>
              <a:t>sido</a:t>
            </a:r>
            <a:r>
              <a:rPr lang="en-US" sz="1200" i="0" dirty="0">
                <a:solidFill>
                  <a:srgbClr val="000000"/>
                </a:solidFill>
                <a:effectLst/>
                <a:latin typeface="Arial" panose="020B0604020202020204" pitchFamily="34" charset="0"/>
                <a:ea typeface="Times New Roman" panose="02020603050405020304" pitchFamily="18" charset="0"/>
              </a:rPr>
              <a:t> </a:t>
            </a:r>
            <a:r>
              <a:rPr lang="en-US" sz="1200" i="0" dirty="0" err="1">
                <a:solidFill>
                  <a:srgbClr val="000000"/>
                </a:solidFill>
                <a:effectLst/>
                <a:latin typeface="Arial" panose="020B0604020202020204" pitchFamily="34" charset="0"/>
                <a:ea typeface="Times New Roman" panose="02020603050405020304" pitchFamily="18" charset="0"/>
              </a:rPr>
              <a:t>infetada</a:t>
            </a:r>
            <a:r>
              <a:rPr lang="en-US" sz="1200" i="0" dirty="0">
                <a:solidFill>
                  <a:srgbClr val="000000"/>
                </a:solidFill>
                <a:effectLst/>
                <a:latin typeface="Arial" panose="020B0604020202020204" pitchFamily="34" charset="0"/>
                <a:ea typeface="Times New Roman" panose="02020603050405020304" pitchFamily="18" charset="0"/>
              </a:rPr>
              <a:t> </a:t>
            </a:r>
            <a:r>
              <a:rPr lang="en-US" sz="1200" i="0" dirty="0" err="1">
                <a:solidFill>
                  <a:srgbClr val="000000"/>
                </a:solidFill>
                <a:effectLst/>
                <a:latin typeface="Arial" panose="020B0604020202020204" pitchFamily="34" charset="0"/>
                <a:ea typeface="Times New Roman" panose="02020603050405020304" pitchFamily="18" charset="0"/>
              </a:rPr>
              <a:t>por</a:t>
            </a:r>
            <a:r>
              <a:rPr lang="en-US" sz="1200" i="0" dirty="0">
                <a:solidFill>
                  <a:srgbClr val="000000"/>
                </a:solidFill>
                <a:effectLst/>
                <a:latin typeface="Arial" panose="020B0604020202020204" pitchFamily="34" charset="0"/>
                <a:ea typeface="Times New Roman" panose="02020603050405020304" pitchFamily="18" charset="0"/>
              </a:rPr>
              <a:t> </a:t>
            </a:r>
            <a:r>
              <a:rPr lang="en-US" sz="1200" i="0" dirty="0" err="1">
                <a:solidFill>
                  <a:srgbClr val="000000"/>
                </a:solidFill>
                <a:effectLst/>
                <a:latin typeface="Arial" panose="020B0604020202020204" pitchFamily="34" charset="0"/>
                <a:ea typeface="Times New Roman" panose="02020603050405020304" pitchFamily="18" charset="0"/>
              </a:rPr>
              <a:t>outra</a:t>
            </a:r>
            <a:r>
              <a:rPr lang="en-US" sz="1200" i="0" dirty="0">
                <a:solidFill>
                  <a:srgbClr val="000000"/>
                </a:solidFill>
                <a:effectLst/>
                <a:latin typeface="Arial" panose="020B0604020202020204" pitchFamily="34" charset="0"/>
                <a:ea typeface="Times New Roman" panose="02020603050405020304" pitchFamily="18" charset="0"/>
              </a:rPr>
              <a:t> </a:t>
            </a:r>
            <a:r>
              <a:rPr lang="en-US" sz="1200" i="0" dirty="0" err="1">
                <a:solidFill>
                  <a:srgbClr val="000000"/>
                </a:solidFill>
                <a:effectLst/>
                <a:latin typeface="Arial" panose="020B0604020202020204" pitchFamily="34" charset="0"/>
                <a:ea typeface="Times New Roman" panose="02020603050405020304" pitchFamily="18" charset="0"/>
              </a:rPr>
              <a:t>pessoa</a:t>
            </a:r>
            <a:r>
              <a:rPr lang="en-US" sz="1200" i="0" dirty="0">
                <a:solidFill>
                  <a:srgbClr val="000000"/>
                </a:solidFill>
                <a:effectLst/>
                <a:latin typeface="Arial" panose="020B0604020202020204" pitchFamily="34" charset="0"/>
                <a:ea typeface="Times New Roman" panose="02020603050405020304" pitchFamily="18" charset="0"/>
              </a:rPr>
              <a:t> </a:t>
            </a:r>
            <a:r>
              <a:rPr lang="en-US" sz="1200" i="0" dirty="0" err="1">
                <a:solidFill>
                  <a:srgbClr val="000000"/>
                </a:solidFill>
                <a:effectLst/>
                <a:latin typeface="Arial" panose="020B0604020202020204" pitchFamily="34" charset="0"/>
                <a:ea typeface="Times New Roman" panose="02020603050405020304" pitchFamily="18" charset="0"/>
              </a:rPr>
              <a:t>doente</a:t>
            </a:r>
            <a:r>
              <a:rPr lang="en-US" sz="1200" i="0" dirty="0">
                <a:solidFill>
                  <a:srgbClr val="000000"/>
                </a:solidFill>
                <a:effectLst/>
                <a:latin typeface="Arial" panose="020B0604020202020204" pitchFamily="34" charset="0"/>
                <a:ea typeface="Times New Roman" panose="02020603050405020304" pitchFamily="18" charset="0"/>
              </a:rPr>
              <a:t>. No </a:t>
            </a:r>
            <a:r>
              <a:rPr lang="en-US" sz="1200" i="0" dirty="0" err="1">
                <a:solidFill>
                  <a:srgbClr val="000000"/>
                </a:solidFill>
                <a:effectLst/>
                <a:latin typeface="Arial" panose="020B0604020202020204" pitchFamily="34" charset="0"/>
                <a:ea typeface="Times New Roman" panose="02020603050405020304" pitchFamily="18" charset="0"/>
              </a:rPr>
              <a:t>entanto</a:t>
            </a:r>
            <a:r>
              <a:rPr lang="en-US" sz="1200" i="0" dirty="0">
                <a:solidFill>
                  <a:srgbClr val="000000"/>
                </a:solidFill>
                <a:effectLst/>
                <a:latin typeface="Arial" panose="020B0604020202020204" pitchFamily="34" charset="0"/>
                <a:ea typeface="Times New Roman" panose="02020603050405020304" pitchFamily="18" charset="0"/>
              </a:rPr>
              <a:t>, </a:t>
            </a:r>
            <a:r>
              <a:rPr lang="en-US" sz="1200" i="0" dirty="0" err="1">
                <a:solidFill>
                  <a:srgbClr val="000000"/>
                </a:solidFill>
                <a:effectLst/>
                <a:latin typeface="Arial" panose="020B0604020202020204" pitchFamily="34" charset="0"/>
                <a:ea typeface="Times New Roman" panose="02020603050405020304" pitchFamily="18" charset="0"/>
              </a:rPr>
              <a:t>mantém</a:t>
            </a:r>
            <a:r>
              <a:rPr lang="en-US" sz="1200" i="0" dirty="0">
                <a:solidFill>
                  <a:srgbClr val="000000"/>
                </a:solidFill>
                <a:effectLst/>
                <a:latin typeface="Arial" panose="020B0604020202020204" pitchFamily="34" charset="0"/>
                <a:ea typeface="Times New Roman" panose="02020603050405020304" pitchFamily="18" charset="0"/>
              </a:rPr>
              <a:t>-se a </a:t>
            </a:r>
            <a:r>
              <a:rPr lang="en-US" sz="1200" i="0" dirty="0" err="1">
                <a:solidFill>
                  <a:srgbClr val="000000"/>
                </a:solidFill>
                <a:effectLst/>
                <a:latin typeface="Arial" panose="020B0604020202020204" pitchFamily="34" charset="0"/>
                <a:ea typeface="Times New Roman" panose="02020603050405020304" pitchFamily="18" charset="0"/>
              </a:rPr>
              <a:t>possibilidade</a:t>
            </a:r>
            <a:r>
              <a:rPr lang="en-US" sz="1200" i="0" dirty="0">
                <a:solidFill>
                  <a:srgbClr val="000000"/>
                </a:solidFill>
                <a:effectLst/>
                <a:latin typeface="Arial" panose="020B0604020202020204" pitchFamily="34" charset="0"/>
                <a:ea typeface="Times New Roman" panose="02020603050405020304" pitchFamily="18" charset="0"/>
              </a:rPr>
              <a:t> de </a:t>
            </a:r>
            <a:r>
              <a:rPr lang="en-US" sz="1200" i="0" dirty="0" err="1">
                <a:solidFill>
                  <a:srgbClr val="000000"/>
                </a:solidFill>
                <a:effectLst/>
                <a:latin typeface="Arial" panose="020B0604020202020204" pitchFamily="34" charset="0"/>
                <a:ea typeface="Times New Roman" panose="02020603050405020304" pitchFamily="18" charset="0"/>
              </a:rPr>
              <a:t>os</a:t>
            </a:r>
            <a:r>
              <a:rPr lang="en-US" sz="1200" i="0" dirty="0">
                <a:solidFill>
                  <a:srgbClr val="000000"/>
                </a:solidFill>
                <a:effectLst/>
                <a:latin typeface="Arial" panose="020B0604020202020204" pitchFamily="34" charset="0"/>
                <a:ea typeface="Times New Roman" panose="02020603050405020304" pitchFamily="18" charset="0"/>
              </a:rPr>
              <a:t> </a:t>
            </a:r>
            <a:r>
              <a:rPr lang="en-US" sz="1200" i="0" dirty="0" err="1">
                <a:solidFill>
                  <a:srgbClr val="000000"/>
                </a:solidFill>
                <a:effectLst/>
                <a:latin typeface="Arial" panose="020B0604020202020204" pitchFamily="34" charset="0"/>
                <a:ea typeface="Times New Roman" panose="02020603050405020304" pitchFamily="18" charset="0"/>
              </a:rPr>
              <a:t>indivíduos</a:t>
            </a:r>
            <a:r>
              <a:rPr lang="en-US" sz="1200" i="0" dirty="0">
                <a:solidFill>
                  <a:srgbClr val="000000"/>
                </a:solidFill>
                <a:effectLst/>
                <a:latin typeface="Arial" panose="020B0604020202020204" pitchFamily="34" charset="0"/>
                <a:ea typeface="Times New Roman" panose="02020603050405020304" pitchFamily="18" charset="0"/>
              </a:rPr>
              <a:t> com </a:t>
            </a:r>
            <a:r>
              <a:rPr lang="en-US" sz="1200" i="0" dirty="0" err="1">
                <a:solidFill>
                  <a:srgbClr val="000000"/>
                </a:solidFill>
                <a:effectLst/>
                <a:latin typeface="Arial" panose="020B0604020202020204" pitchFamily="34" charset="0"/>
                <a:ea typeface="Times New Roman" panose="02020603050405020304" pitchFamily="18" charset="0"/>
              </a:rPr>
              <a:t>contacto</a:t>
            </a:r>
            <a:r>
              <a:rPr lang="en-US" sz="1200" i="0" dirty="0">
                <a:solidFill>
                  <a:srgbClr val="000000"/>
                </a:solidFill>
                <a:effectLst/>
                <a:latin typeface="Arial" panose="020B0604020202020204" pitchFamily="34" charset="0"/>
                <a:ea typeface="Times New Roman" panose="02020603050405020304" pitchFamily="18" charset="0"/>
              </a:rPr>
              <a:t> com </a:t>
            </a:r>
            <a:r>
              <a:rPr lang="en-US" sz="1200" i="0" dirty="0" err="1">
                <a:solidFill>
                  <a:srgbClr val="000000"/>
                </a:solidFill>
                <a:effectLst/>
                <a:latin typeface="Arial" panose="020B0604020202020204" pitchFamily="34" charset="0"/>
                <a:ea typeface="Times New Roman" panose="02020603050405020304" pitchFamily="18" charset="0"/>
              </a:rPr>
              <a:t>animais</a:t>
            </a:r>
            <a:r>
              <a:rPr lang="en-US" sz="1200" i="0" dirty="0">
                <a:solidFill>
                  <a:srgbClr val="000000"/>
                </a:solidFill>
                <a:effectLst/>
                <a:latin typeface="Arial" panose="020B0604020202020204" pitchFamily="34" charset="0"/>
                <a:ea typeface="Times New Roman" panose="02020603050405020304" pitchFamily="18" charset="0"/>
              </a:rPr>
              <a:t> </a:t>
            </a:r>
            <a:r>
              <a:rPr lang="en-US" sz="1200" i="0" dirty="0" err="1">
                <a:solidFill>
                  <a:srgbClr val="000000"/>
                </a:solidFill>
                <a:effectLst/>
                <a:latin typeface="Arial" panose="020B0604020202020204" pitchFamily="34" charset="0"/>
                <a:ea typeface="Times New Roman" panose="02020603050405020304" pitchFamily="18" charset="0"/>
              </a:rPr>
              <a:t>poderem</a:t>
            </a:r>
            <a:r>
              <a:rPr lang="en-US" sz="1200" i="0" dirty="0">
                <a:solidFill>
                  <a:srgbClr val="000000"/>
                </a:solidFill>
                <a:effectLst/>
                <a:latin typeface="Arial" panose="020B0604020202020204" pitchFamily="34" charset="0"/>
                <a:ea typeface="Times New Roman" panose="02020603050405020304" pitchFamily="18" charset="0"/>
              </a:rPr>
              <a:t> </a:t>
            </a:r>
            <a:r>
              <a:rPr lang="en-US" sz="1200" i="0" dirty="0" err="1">
                <a:solidFill>
                  <a:srgbClr val="000000"/>
                </a:solidFill>
                <a:effectLst/>
                <a:latin typeface="Arial" panose="020B0604020202020204" pitchFamily="34" charset="0"/>
                <a:ea typeface="Times New Roman" panose="02020603050405020304" pitchFamily="18" charset="0"/>
              </a:rPr>
              <a:t>ter</a:t>
            </a:r>
            <a:r>
              <a:rPr lang="en-US" sz="1200" i="0" dirty="0">
                <a:solidFill>
                  <a:srgbClr val="000000"/>
                </a:solidFill>
                <a:effectLst/>
                <a:latin typeface="Arial" panose="020B0604020202020204" pitchFamily="34" charset="0"/>
                <a:ea typeface="Times New Roman" panose="02020603050405020304" pitchFamily="18" charset="0"/>
              </a:rPr>
              <a:t> </a:t>
            </a:r>
            <a:r>
              <a:rPr lang="en-US" sz="1200" i="0" dirty="0" err="1">
                <a:solidFill>
                  <a:srgbClr val="000000"/>
                </a:solidFill>
                <a:effectLst/>
                <a:latin typeface="Arial" panose="020B0604020202020204" pitchFamily="34" charset="0"/>
                <a:ea typeface="Times New Roman" panose="02020603050405020304" pitchFamily="18" charset="0"/>
              </a:rPr>
              <a:t>adquirido</a:t>
            </a:r>
            <a:r>
              <a:rPr lang="en-US" sz="1200" i="0" dirty="0">
                <a:solidFill>
                  <a:srgbClr val="000000"/>
                </a:solidFill>
                <a:effectLst/>
                <a:latin typeface="Arial" panose="020B0604020202020204" pitchFamily="34" charset="0"/>
                <a:ea typeface="Times New Roman" panose="02020603050405020304" pitchFamily="18" charset="0"/>
              </a:rPr>
              <a:t> uma nova </a:t>
            </a:r>
            <a:r>
              <a:rPr lang="en-US" sz="1200" i="0" dirty="0" err="1">
                <a:solidFill>
                  <a:srgbClr val="000000"/>
                </a:solidFill>
                <a:effectLst/>
                <a:latin typeface="Arial" panose="020B0604020202020204" pitchFamily="34" charset="0"/>
                <a:ea typeface="Times New Roman" panose="02020603050405020304" pitchFamily="18" charset="0"/>
              </a:rPr>
              <a:t>estirpe</a:t>
            </a:r>
            <a:r>
              <a:rPr lang="en-US" sz="1200" i="0" dirty="0">
                <a:solidFill>
                  <a:srgbClr val="000000"/>
                </a:solidFill>
                <a:effectLst/>
                <a:latin typeface="Arial" panose="020B0604020202020204" pitchFamily="34" charset="0"/>
                <a:ea typeface="Times New Roman" panose="02020603050405020304" pitchFamily="18" charset="0"/>
              </a:rPr>
              <a:t> de gripe A, </a:t>
            </a:r>
            <a:r>
              <a:rPr lang="en-US" sz="1200" i="0" dirty="0" err="1">
                <a:solidFill>
                  <a:srgbClr val="000000"/>
                </a:solidFill>
                <a:effectLst/>
                <a:latin typeface="Arial" panose="020B0604020202020204" pitchFamily="34" charset="0"/>
                <a:ea typeface="Times New Roman" panose="02020603050405020304" pitchFamily="18" charset="0"/>
              </a:rPr>
              <a:t>potencialmente</a:t>
            </a:r>
            <a:r>
              <a:rPr lang="en-US" sz="1200" i="0" dirty="0">
                <a:solidFill>
                  <a:srgbClr val="000000"/>
                </a:solidFill>
                <a:effectLst/>
                <a:latin typeface="Arial" panose="020B0604020202020204" pitchFamily="34" charset="0"/>
                <a:ea typeface="Times New Roman" panose="02020603050405020304" pitchFamily="18" charset="0"/>
              </a:rPr>
              <a:t> gripe </a:t>
            </a:r>
            <a:r>
              <a:rPr lang="en-US" sz="1200" i="0" dirty="0" err="1">
                <a:solidFill>
                  <a:srgbClr val="000000"/>
                </a:solidFill>
                <a:effectLst/>
                <a:latin typeface="Arial" panose="020B0604020202020204" pitchFamily="34" charset="0"/>
                <a:ea typeface="Times New Roman" panose="02020603050405020304" pitchFamily="18" charset="0"/>
              </a:rPr>
              <a:t>aviária</a:t>
            </a:r>
            <a:r>
              <a:rPr lang="en-US" sz="1200" i="0" dirty="0">
                <a:solidFill>
                  <a:srgbClr val="000000"/>
                </a:solidFill>
                <a:effectLst/>
                <a:latin typeface="Arial" panose="020B0604020202020204" pitchFamily="34" charset="0"/>
                <a:ea typeface="Times New Roman" panose="02020603050405020304" pitchFamily="18" charset="0"/>
              </a:rPr>
              <a:t>. </a:t>
            </a:r>
            <a:r>
              <a:rPr lang="en-US" sz="1200" i="0" dirty="0" err="1">
                <a:solidFill>
                  <a:srgbClr val="000000"/>
                </a:solidFill>
                <a:effectLst/>
                <a:latin typeface="Arial" panose="020B0604020202020204" pitchFamily="34" charset="0"/>
                <a:ea typeface="Times New Roman" panose="02020603050405020304" pitchFamily="18" charset="0"/>
              </a:rPr>
              <a:t>Embora</a:t>
            </a:r>
            <a:r>
              <a:rPr lang="en-US" sz="1200" i="0" dirty="0">
                <a:solidFill>
                  <a:srgbClr val="000000"/>
                </a:solidFill>
                <a:effectLst/>
                <a:latin typeface="Arial" panose="020B0604020202020204" pitchFamily="34" charset="0"/>
                <a:ea typeface="Times New Roman" panose="02020603050405020304" pitchFamily="18" charset="0"/>
              </a:rPr>
              <a:t> a </a:t>
            </a:r>
            <a:r>
              <a:rPr lang="en-US" sz="1200" i="0" dirty="0" err="1">
                <a:solidFill>
                  <a:srgbClr val="000000"/>
                </a:solidFill>
                <a:effectLst/>
                <a:latin typeface="Arial" panose="020B0604020202020204" pitchFamily="34" charset="0"/>
                <a:ea typeface="Times New Roman" panose="02020603050405020304" pitchFamily="18" charset="0"/>
              </a:rPr>
              <a:t>propagação</a:t>
            </a:r>
            <a:r>
              <a:rPr lang="en-US" sz="1200" i="0" dirty="0">
                <a:solidFill>
                  <a:srgbClr val="000000"/>
                </a:solidFill>
                <a:effectLst/>
                <a:latin typeface="Arial" panose="020B0604020202020204" pitchFamily="34" charset="0"/>
                <a:ea typeface="Times New Roman" panose="02020603050405020304" pitchFamily="18" charset="0"/>
              </a:rPr>
              <a:t> da gripe das </a:t>
            </a:r>
            <a:r>
              <a:rPr lang="en-US" sz="1200" i="0" dirty="0" err="1">
                <a:solidFill>
                  <a:srgbClr val="000000"/>
                </a:solidFill>
                <a:effectLst/>
                <a:latin typeface="Arial" panose="020B0604020202020204" pitchFamily="34" charset="0"/>
                <a:ea typeface="Times New Roman" panose="02020603050405020304" pitchFamily="18" charset="0"/>
              </a:rPr>
              <a:t>aves</a:t>
            </a:r>
            <a:r>
              <a:rPr lang="en-US" sz="1200" i="0" dirty="0">
                <a:solidFill>
                  <a:srgbClr val="000000"/>
                </a:solidFill>
                <a:effectLst/>
                <a:latin typeface="Arial" panose="020B0604020202020204" pitchFamily="34" charset="0"/>
                <a:ea typeface="Times New Roman" panose="02020603050405020304" pitchFamily="18" charset="0"/>
              </a:rPr>
              <a:t> entre </a:t>
            </a:r>
            <a:r>
              <a:rPr lang="en-US" sz="1200" i="0" dirty="0" err="1">
                <a:solidFill>
                  <a:srgbClr val="000000"/>
                </a:solidFill>
                <a:effectLst/>
                <a:latin typeface="Arial" panose="020B0604020202020204" pitchFamily="34" charset="0"/>
                <a:ea typeface="Times New Roman" panose="02020603050405020304" pitchFamily="18" charset="0"/>
              </a:rPr>
              <a:t>seres</a:t>
            </a:r>
            <a:r>
              <a:rPr lang="en-US" sz="1200" i="0" dirty="0">
                <a:solidFill>
                  <a:srgbClr val="000000"/>
                </a:solidFill>
                <a:effectLst/>
                <a:latin typeface="Arial" panose="020B0604020202020204" pitchFamily="34" charset="0"/>
                <a:ea typeface="Times New Roman" panose="02020603050405020304" pitchFamily="18" charset="0"/>
              </a:rPr>
              <a:t> </a:t>
            </a:r>
            <a:r>
              <a:rPr lang="en-US" sz="1200" i="0" dirty="0" err="1">
                <a:solidFill>
                  <a:srgbClr val="000000"/>
                </a:solidFill>
                <a:effectLst/>
                <a:latin typeface="Arial" panose="020B0604020202020204" pitchFamily="34" charset="0"/>
                <a:ea typeface="Times New Roman" panose="02020603050405020304" pitchFamily="18" charset="0"/>
              </a:rPr>
              <a:t>humanos</a:t>
            </a:r>
            <a:r>
              <a:rPr lang="en-US" sz="1200" i="0" dirty="0">
                <a:solidFill>
                  <a:srgbClr val="000000"/>
                </a:solidFill>
                <a:effectLst/>
                <a:latin typeface="Arial" panose="020B0604020202020204" pitchFamily="34" charset="0"/>
                <a:ea typeface="Times New Roman" panose="02020603050405020304" pitchFamily="18" charset="0"/>
              </a:rPr>
              <a:t> </a:t>
            </a:r>
            <a:r>
              <a:rPr lang="en-US" sz="1200" i="0" dirty="0" err="1">
                <a:solidFill>
                  <a:srgbClr val="000000"/>
                </a:solidFill>
                <a:effectLst/>
                <a:latin typeface="Arial" panose="020B0604020202020204" pitchFamily="34" charset="0"/>
                <a:ea typeface="Times New Roman" panose="02020603050405020304" pitchFamily="18" charset="0"/>
              </a:rPr>
              <a:t>seja</a:t>
            </a:r>
            <a:r>
              <a:rPr lang="en-US" sz="1200" i="0" dirty="0">
                <a:solidFill>
                  <a:srgbClr val="000000"/>
                </a:solidFill>
                <a:effectLst/>
                <a:latin typeface="Arial" panose="020B0604020202020204" pitchFamily="34" charset="0"/>
                <a:ea typeface="Times New Roman" panose="02020603050405020304" pitchFamily="18" charset="0"/>
              </a:rPr>
              <a:t> </a:t>
            </a:r>
            <a:r>
              <a:rPr lang="en-US" sz="1200" i="0" dirty="0" err="1">
                <a:solidFill>
                  <a:srgbClr val="000000"/>
                </a:solidFill>
                <a:effectLst/>
                <a:latin typeface="Arial" panose="020B0604020202020204" pitchFamily="34" charset="0"/>
                <a:ea typeface="Times New Roman" panose="02020603050405020304" pitchFamily="18" charset="0"/>
              </a:rPr>
              <a:t>pouco</a:t>
            </a:r>
            <a:r>
              <a:rPr lang="en-US" sz="1200" i="0" dirty="0">
                <a:solidFill>
                  <a:srgbClr val="000000"/>
                </a:solidFill>
                <a:effectLst/>
                <a:latin typeface="Arial" panose="020B0604020202020204" pitchFamily="34" charset="0"/>
                <a:ea typeface="Times New Roman" panose="02020603050405020304" pitchFamily="18" charset="0"/>
              </a:rPr>
              <a:t> </a:t>
            </a:r>
            <a:r>
              <a:rPr lang="en-US" sz="1200" i="0" dirty="0" err="1">
                <a:solidFill>
                  <a:srgbClr val="000000"/>
                </a:solidFill>
                <a:effectLst/>
                <a:latin typeface="Arial" panose="020B0604020202020204" pitchFamily="34" charset="0"/>
                <a:ea typeface="Times New Roman" panose="02020603050405020304" pitchFamily="18" charset="0"/>
              </a:rPr>
              <a:t>frequente</a:t>
            </a:r>
            <a:r>
              <a:rPr lang="en-US" sz="1200" i="0" dirty="0">
                <a:solidFill>
                  <a:srgbClr val="000000"/>
                </a:solidFill>
                <a:effectLst/>
                <a:latin typeface="Arial" panose="020B0604020202020204" pitchFamily="34" charset="0"/>
                <a:ea typeface="Times New Roman" panose="02020603050405020304" pitchFamily="18" charset="0"/>
              </a:rPr>
              <a:t>, </a:t>
            </a:r>
            <a:r>
              <a:rPr lang="en-US" sz="1200" i="0" dirty="0" err="1">
                <a:solidFill>
                  <a:srgbClr val="000000"/>
                </a:solidFill>
                <a:effectLst/>
                <a:latin typeface="Arial" panose="020B0604020202020204" pitchFamily="34" charset="0"/>
                <a:ea typeface="Times New Roman" panose="02020603050405020304" pitchFamily="18" charset="0"/>
              </a:rPr>
              <a:t>este</a:t>
            </a:r>
            <a:r>
              <a:rPr lang="en-US" sz="1200" i="0" dirty="0">
                <a:solidFill>
                  <a:srgbClr val="000000"/>
                </a:solidFill>
                <a:effectLst/>
                <a:latin typeface="Arial" panose="020B0604020202020204" pitchFamily="34" charset="0"/>
                <a:ea typeface="Times New Roman" panose="02020603050405020304" pitchFamily="18" charset="0"/>
              </a:rPr>
              <a:t> </a:t>
            </a:r>
            <a:r>
              <a:rPr lang="en-US" sz="1200" i="0" dirty="0" err="1">
                <a:solidFill>
                  <a:srgbClr val="000000"/>
                </a:solidFill>
                <a:effectLst/>
                <a:latin typeface="Arial" panose="020B0604020202020204" pitchFamily="34" charset="0"/>
                <a:ea typeface="Times New Roman" panose="02020603050405020304" pitchFamily="18" charset="0"/>
              </a:rPr>
              <a:t>caso</a:t>
            </a:r>
            <a:r>
              <a:rPr lang="en-US" sz="1200" i="0" dirty="0">
                <a:solidFill>
                  <a:srgbClr val="000000"/>
                </a:solidFill>
                <a:effectLst/>
                <a:latin typeface="Arial" panose="020B0604020202020204" pitchFamily="34" charset="0"/>
                <a:ea typeface="Times New Roman" panose="02020603050405020304" pitchFamily="18" charset="0"/>
              </a:rPr>
              <a:t> </a:t>
            </a:r>
            <a:r>
              <a:rPr lang="en-US" sz="1200" i="0" dirty="0" err="1">
                <a:solidFill>
                  <a:srgbClr val="000000"/>
                </a:solidFill>
                <a:effectLst/>
                <a:latin typeface="Arial" panose="020B0604020202020204" pitchFamily="34" charset="0"/>
                <a:ea typeface="Times New Roman" panose="02020603050405020304" pitchFamily="18" charset="0"/>
              </a:rPr>
              <a:t>pode</a:t>
            </a:r>
            <a:r>
              <a:rPr lang="en-US" sz="1200" i="0" dirty="0">
                <a:solidFill>
                  <a:srgbClr val="000000"/>
                </a:solidFill>
                <a:effectLst/>
                <a:latin typeface="Arial" panose="020B0604020202020204" pitchFamily="34" charset="0"/>
                <a:ea typeface="Times New Roman" panose="02020603050405020304" pitchFamily="18" charset="0"/>
              </a:rPr>
              <a:t> </a:t>
            </a:r>
            <a:r>
              <a:rPr lang="en-US" sz="1200" i="0" dirty="0" err="1">
                <a:solidFill>
                  <a:srgbClr val="000000"/>
                </a:solidFill>
                <a:effectLst/>
                <a:latin typeface="Arial" panose="020B0604020202020204" pitchFamily="34" charset="0"/>
                <a:ea typeface="Times New Roman" panose="02020603050405020304" pitchFamily="18" charset="0"/>
              </a:rPr>
              <a:t>justificar</a:t>
            </a:r>
            <a:r>
              <a:rPr lang="en-US" sz="1200" i="0" dirty="0">
                <a:solidFill>
                  <a:srgbClr val="000000"/>
                </a:solidFill>
                <a:effectLst/>
                <a:latin typeface="Arial" panose="020B0604020202020204" pitchFamily="34" charset="0"/>
                <a:ea typeface="Times New Roman" panose="02020603050405020304" pitchFamily="18" charset="0"/>
              </a:rPr>
              <a:t> a </a:t>
            </a:r>
            <a:r>
              <a:rPr lang="en-US" sz="1200" i="0" dirty="0" err="1">
                <a:solidFill>
                  <a:srgbClr val="000000"/>
                </a:solidFill>
                <a:effectLst/>
                <a:latin typeface="Arial" panose="020B0604020202020204" pitchFamily="34" charset="0"/>
                <a:ea typeface="Times New Roman" panose="02020603050405020304" pitchFamily="18" charset="0"/>
              </a:rPr>
              <a:t>realização</a:t>
            </a:r>
            <a:r>
              <a:rPr lang="en-US" sz="1200" i="0" dirty="0">
                <a:solidFill>
                  <a:srgbClr val="000000"/>
                </a:solidFill>
                <a:effectLst/>
                <a:latin typeface="Arial" panose="020B0604020202020204" pitchFamily="34" charset="0"/>
                <a:ea typeface="Times New Roman" panose="02020603050405020304" pitchFamily="18" charset="0"/>
              </a:rPr>
              <a:t> de </a:t>
            </a:r>
            <a:r>
              <a:rPr lang="en-US" sz="1200" i="0" dirty="0" err="1">
                <a:solidFill>
                  <a:srgbClr val="000000"/>
                </a:solidFill>
                <a:effectLst/>
                <a:latin typeface="Arial" panose="020B0604020202020204" pitchFamily="34" charset="0"/>
                <a:ea typeface="Times New Roman" panose="02020603050405020304" pitchFamily="18" charset="0"/>
              </a:rPr>
              <a:t>mais</a:t>
            </a:r>
            <a:r>
              <a:rPr lang="en-US" sz="1200" i="0" dirty="0">
                <a:solidFill>
                  <a:srgbClr val="000000"/>
                </a:solidFill>
                <a:effectLst/>
                <a:latin typeface="Arial" panose="020B0604020202020204" pitchFamily="34" charset="0"/>
                <a:ea typeface="Times New Roman" panose="02020603050405020304" pitchFamily="18" charset="0"/>
              </a:rPr>
              <a:t> testes </a:t>
            </a:r>
            <a:r>
              <a:rPr lang="en-US" sz="1200" i="0" dirty="0" err="1">
                <a:solidFill>
                  <a:srgbClr val="000000"/>
                </a:solidFill>
                <a:effectLst/>
                <a:latin typeface="Arial" panose="020B0604020202020204" pitchFamily="34" charset="0"/>
                <a:ea typeface="Times New Roman" panose="02020603050405020304" pitchFamily="18" charset="0"/>
              </a:rPr>
              <a:t>laboratoriais</a:t>
            </a:r>
            <a:r>
              <a:rPr lang="en-US" sz="1200" i="0" dirty="0">
                <a:solidFill>
                  <a:srgbClr val="000000"/>
                </a:solidFill>
                <a:effectLst/>
                <a:latin typeface="Arial" panose="020B0604020202020204" pitchFamily="34" charset="0"/>
                <a:ea typeface="Times New Roman" panose="02020603050405020304" pitchFamily="18" charset="0"/>
              </a:rPr>
              <a:t> e, </a:t>
            </a:r>
            <a:r>
              <a:rPr lang="en-US" sz="1200" i="0" dirty="0" err="1">
                <a:solidFill>
                  <a:srgbClr val="000000"/>
                </a:solidFill>
                <a:effectLst/>
                <a:latin typeface="Arial" panose="020B0604020202020204" pitchFamily="34" charset="0"/>
                <a:ea typeface="Times New Roman" panose="02020603050405020304" pitchFamily="18" charset="0"/>
              </a:rPr>
              <a:t>eventualmente</a:t>
            </a:r>
            <a:r>
              <a:rPr lang="en-US" sz="1200" i="0" dirty="0">
                <a:solidFill>
                  <a:srgbClr val="000000"/>
                </a:solidFill>
                <a:effectLst/>
                <a:latin typeface="Arial" panose="020B0604020202020204" pitchFamily="34" charset="0"/>
                <a:ea typeface="Times New Roman" panose="02020603050405020304" pitchFamily="18" charset="0"/>
              </a:rPr>
              <a:t>, de </a:t>
            </a:r>
            <a:r>
              <a:rPr lang="en-US" sz="1200" i="0" dirty="0" err="1">
                <a:solidFill>
                  <a:srgbClr val="000000"/>
                </a:solidFill>
                <a:effectLst/>
                <a:latin typeface="Arial" panose="020B0604020202020204" pitchFamily="34" charset="0"/>
                <a:ea typeface="Times New Roman" panose="02020603050405020304" pitchFamily="18" charset="0"/>
              </a:rPr>
              <a:t>investigação</a:t>
            </a:r>
            <a:r>
              <a:rPr lang="en-US" sz="1200" i="0" dirty="0">
                <a:solidFill>
                  <a:srgbClr val="000000"/>
                </a:solidFill>
                <a:effectLst/>
                <a:latin typeface="Arial" panose="020B0604020202020204" pitchFamily="34" charset="0"/>
                <a:ea typeface="Times New Roman" panose="02020603050405020304" pitchFamily="18" charset="0"/>
              </a:rPr>
              <a:t> </a:t>
            </a:r>
            <a:r>
              <a:rPr lang="en-US" sz="1200" i="0" dirty="0" err="1">
                <a:solidFill>
                  <a:srgbClr val="000000"/>
                </a:solidFill>
                <a:effectLst/>
                <a:latin typeface="Arial" panose="020B0604020202020204" pitchFamily="34" charset="0"/>
                <a:ea typeface="Times New Roman" panose="02020603050405020304" pitchFamily="18" charset="0"/>
              </a:rPr>
              <a:t>adicional</a:t>
            </a:r>
            <a:r>
              <a:rPr lang="en-US" sz="1200" i="0" dirty="0">
                <a:solidFill>
                  <a:srgbClr val="000000"/>
                </a:solidFill>
                <a:effectLst/>
                <a:latin typeface="Arial" panose="020B0604020202020204" pitchFamily="34" charset="0"/>
                <a:ea typeface="Times New Roman" panose="02020603050405020304" pitchFamily="18" charset="0"/>
              </a:rPr>
              <a:t>.</a:t>
            </a:r>
          </a:p>
          <a:p>
            <a:pPr marL="171450" lvl="0" indent="-171450">
              <a:buFont typeface="Wingdings" panose="05000000000000000000" pitchFamily="2" charset="2"/>
              <a:buChar char="§"/>
            </a:pPr>
            <a:endParaRPr lang="en-US" sz="1200" i="0" dirty="0">
              <a:solidFill>
                <a:srgbClr val="000000"/>
              </a:solidFill>
              <a:effectLst/>
              <a:latin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89</a:t>
            </a:fld>
            <a:endParaRPr lang="en-US" altLang="en-US"/>
          </a:p>
        </p:txBody>
      </p:sp>
    </p:spTree>
    <p:extLst>
      <p:ext uri="{BB962C8B-B14F-4D97-AF65-F5344CB8AC3E}">
        <p14:creationId xmlns:p14="http://schemas.microsoft.com/office/powerpoint/2010/main" val="41062124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en-US" sz="1200" b="1" dirty="0"/>
              <a:t>Notas do </a:t>
            </a:r>
            <a:r>
              <a:rPr lang="en-US" sz="1200" b="1" dirty="0" err="1"/>
              <a:t>instrutor</a:t>
            </a:r>
            <a:r>
              <a:rPr lang="en-US" sz="1200" b="1" dirty="0"/>
              <a:t>:</a:t>
            </a:r>
          </a:p>
          <a:p>
            <a:pPr marL="0" indent="0">
              <a:buClr>
                <a:schemeClr val="tx1"/>
              </a:buClr>
              <a:buNone/>
            </a:pPr>
            <a:endParaRPr lang="en-US" sz="1200" b="1" i="1" dirty="0"/>
          </a:p>
          <a:p>
            <a:pPr marL="171450" indent="-171450">
              <a:buClr>
                <a:schemeClr val="tx1"/>
              </a:buClr>
              <a:buFont typeface="Wingdings" panose="05000000000000000000" pitchFamily="2" charset="2"/>
              <a:buChar char="v"/>
            </a:pPr>
            <a:r>
              <a:rPr lang="en-US" sz="1200" b="1" i="1" dirty="0"/>
              <a:t>Este </a:t>
            </a:r>
            <a:r>
              <a:rPr lang="en-US" sz="1200" b="1" i="1" dirty="0" err="1"/>
              <a:t>diapositivo</a:t>
            </a:r>
            <a:r>
              <a:rPr lang="en-US" sz="1200" b="1" i="1" dirty="0"/>
              <a:t> </a:t>
            </a:r>
            <a:r>
              <a:rPr lang="en-US" sz="1200" b="1" i="1" dirty="0" err="1"/>
              <a:t>responde</a:t>
            </a:r>
            <a:r>
              <a:rPr lang="en-US" sz="1200" b="1" i="1" dirty="0"/>
              <a:t> à </a:t>
            </a:r>
            <a:r>
              <a:rPr lang="en-US" sz="1200" b="1" i="1" dirty="0" err="1"/>
              <a:t>pergunta</a:t>
            </a:r>
            <a:r>
              <a:rPr lang="en-US" sz="1200" b="1" i="1" dirty="0"/>
              <a:t> "a" do </a:t>
            </a:r>
            <a:r>
              <a:rPr lang="en-US" sz="1200" b="1" i="1" dirty="0" err="1"/>
              <a:t>diapositivo</a:t>
            </a:r>
            <a:r>
              <a:rPr lang="en-US" sz="1200" b="1" i="1" dirty="0"/>
              <a:t> 8 (</a:t>
            </a:r>
            <a:r>
              <a:rPr lang="en-US" sz="1200" b="1" i="1" dirty="0" err="1"/>
              <a:t>por</a:t>
            </a:r>
            <a:r>
              <a:rPr lang="en-US" sz="1200" b="1" i="1" dirty="0"/>
              <a:t> </a:t>
            </a:r>
            <a:r>
              <a:rPr lang="en-US" sz="1200" b="1" i="1" dirty="0" err="1"/>
              <a:t>exemplo</a:t>
            </a:r>
            <a:r>
              <a:rPr lang="en-US" sz="1200" b="1" i="1" dirty="0"/>
              <a:t>, </a:t>
            </a:r>
            <a:r>
              <a:rPr lang="en-US" sz="1800" b="1" i="1" dirty="0" err="1"/>
              <a:t>Porquê</a:t>
            </a:r>
            <a:r>
              <a:rPr lang="en-US" sz="1800" b="1" i="1" dirty="0"/>
              <a:t> </a:t>
            </a:r>
            <a:r>
              <a:rPr lang="en-US" sz="1800" b="1" i="1" dirty="0" err="1"/>
              <a:t>realizar</a:t>
            </a:r>
            <a:r>
              <a:rPr lang="en-US" sz="1800" b="1" i="1" dirty="0"/>
              <a:t> a </a:t>
            </a:r>
            <a:r>
              <a:rPr lang="en-US" sz="1800" b="1" i="1" dirty="0" err="1"/>
              <a:t>vigilância</a:t>
            </a:r>
            <a:r>
              <a:rPr lang="en-US" sz="1800" b="1" i="1" dirty="0"/>
              <a:t> a </a:t>
            </a:r>
            <a:r>
              <a:rPr lang="en-US" sz="1800" b="1" i="1" dirty="0" err="1"/>
              <a:t>nível</a:t>
            </a:r>
            <a:r>
              <a:rPr lang="en-US" sz="1800" b="1" i="1" dirty="0"/>
              <a:t> local/</a:t>
            </a:r>
            <a:r>
              <a:rPr lang="en-US" sz="1800" b="1" i="1" dirty="0" err="1"/>
              <a:t>distrital</a:t>
            </a:r>
            <a:r>
              <a:rPr lang="en-US" sz="1800" b="1" i="1" dirty="0"/>
              <a:t>? (Qual é a </a:t>
            </a:r>
            <a:r>
              <a:rPr lang="en-US" sz="1800" b="1" i="1" dirty="0" err="1"/>
              <a:t>razão</a:t>
            </a:r>
            <a:r>
              <a:rPr lang="en-US" sz="1800" b="1" i="1" dirty="0"/>
              <a:t> para </a:t>
            </a:r>
            <a:r>
              <a:rPr lang="en-US" sz="1800" b="1" i="1" dirty="0" err="1"/>
              <a:t>recolher</a:t>
            </a:r>
            <a:r>
              <a:rPr lang="en-US" sz="1800" b="1" i="1" dirty="0"/>
              <a:t> dados de </a:t>
            </a:r>
            <a:r>
              <a:rPr lang="en-US" sz="1800" b="1" i="1" dirty="0" err="1"/>
              <a:t>vigilância</a:t>
            </a:r>
            <a:r>
              <a:rPr lang="en-US" sz="1800" b="1" i="1" dirty="0"/>
              <a:t>?).  </a:t>
            </a:r>
            <a:r>
              <a:rPr lang="en-US" sz="1800" b="1" i="1" dirty="0" err="1"/>
              <a:t>Reconheça</a:t>
            </a:r>
            <a:r>
              <a:rPr lang="en-US" sz="1800" b="1" i="1" dirty="0"/>
              <a:t> as </a:t>
            </a:r>
            <a:r>
              <a:rPr lang="en-US" sz="1800" b="1" i="1" dirty="0" err="1"/>
              <a:t>respostas</a:t>
            </a:r>
            <a:r>
              <a:rPr lang="en-US" sz="1800" b="1" i="1" dirty="0"/>
              <a:t> dadas </a:t>
            </a:r>
            <a:r>
              <a:rPr lang="en-US" sz="1800" b="1" i="1" dirty="0" err="1"/>
              <a:t>pelos</a:t>
            </a:r>
            <a:r>
              <a:rPr lang="en-US" sz="1800" b="1" i="1" dirty="0"/>
              <a:t> </a:t>
            </a:r>
            <a:r>
              <a:rPr lang="en-US" sz="1800" b="1" i="1" dirty="0" err="1"/>
              <a:t>participantes</a:t>
            </a:r>
            <a:r>
              <a:rPr lang="en-US" sz="1800" b="1" i="1" dirty="0"/>
              <a:t> que se </a:t>
            </a:r>
            <a:r>
              <a:rPr lang="en-US" sz="1800" b="1" i="1" dirty="0" err="1"/>
              <a:t>alinham</a:t>
            </a:r>
            <a:r>
              <a:rPr lang="en-US" sz="1800" b="1" i="1" dirty="0"/>
              <a:t> com </a:t>
            </a:r>
            <a:r>
              <a:rPr lang="en-US" sz="1800" b="1" i="1" dirty="0" err="1"/>
              <a:t>esta</a:t>
            </a:r>
            <a:r>
              <a:rPr lang="en-US" sz="1800" b="1" i="1" dirty="0"/>
              <a:t> </a:t>
            </a:r>
            <a:r>
              <a:rPr lang="en-US" sz="1800" b="1" i="1" dirty="0" err="1"/>
              <a:t>resposta</a:t>
            </a:r>
            <a:r>
              <a:rPr lang="en-US" sz="1800" b="1" i="1" dirty="0"/>
              <a:t>.</a:t>
            </a:r>
          </a:p>
          <a:p>
            <a:pPr marL="171450" marR="0" indent="-171450">
              <a:spcBef>
                <a:spcPts val="0"/>
              </a:spcBef>
              <a:spcAft>
                <a:spcPts val="0"/>
              </a:spcAft>
              <a:buFont typeface="Wingdings" panose="05000000000000000000" pitchFamily="2" charset="2"/>
              <a:buChar char="§"/>
              <a:tabLst>
                <a:tab pos="841375" algn="l"/>
              </a:tabLst>
            </a:pPr>
            <a:endParaRPr lang="en-US" sz="1800" b="1" i="1" dirty="0"/>
          </a:p>
          <a:p>
            <a:pPr marL="171450" marR="0" indent="-171450">
              <a:spcBef>
                <a:spcPts val="0"/>
              </a:spcBef>
              <a:spcAft>
                <a:spcPts val="0"/>
              </a:spcAft>
              <a:buFont typeface="Wingdings" panose="05000000000000000000" pitchFamily="2" charset="2"/>
              <a:buChar char="§"/>
              <a:tabLst>
                <a:tab pos="841375" algn="l"/>
              </a:tabLst>
            </a:pPr>
            <a:r>
              <a:rPr lang="en-US" sz="1800" b="1" i="0" u="sng" dirty="0" err="1"/>
              <a:t>Dizer</a:t>
            </a:r>
            <a:r>
              <a:rPr lang="en-US" sz="1800" b="1" i="0" u="sng" dirty="0"/>
              <a:t>:</a:t>
            </a:r>
            <a:r>
              <a:rPr lang="en-US" sz="1800" b="1" i="0" u="none" dirty="0"/>
              <a:t> </a:t>
            </a:r>
            <a:r>
              <a:rPr lang="en-US" sz="1800" b="0" i="0" u="none" dirty="0" err="1"/>
              <a:t>Realizamos</a:t>
            </a:r>
            <a:r>
              <a:rPr lang="en-US" sz="1800" b="0" i="0" u="none" dirty="0"/>
              <a:t> a </a:t>
            </a:r>
            <a:r>
              <a:rPr lang="en-US" sz="1800" b="0" i="0" u="none" dirty="0" err="1"/>
              <a:t>vigilância</a:t>
            </a:r>
            <a:r>
              <a:rPr lang="en-US" sz="1800" b="0" i="0" u="none" dirty="0"/>
              <a:t> a </a:t>
            </a:r>
            <a:r>
              <a:rPr lang="en-US" sz="1800" b="0" i="0" u="none" dirty="0" err="1"/>
              <a:t>nível</a:t>
            </a:r>
            <a:r>
              <a:rPr lang="en-US" sz="1800" b="0" i="0" u="none" dirty="0"/>
              <a:t> local e </a:t>
            </a:r>
            <a:r>
              <a:rPr lang="en-US" sz="1800" b="0" i="0" u="none" dirty="0" err="1"/>
              <a:t>distrital</a:t>
            </a:r>
            <a:r>
              <a:rPr lang="en-US" sz="1800" b="0" i="0" u="none" dirty="0"/>
              <a:t> para </a:t>
            </a:r>
            <a:r>
              <a:rPr lang="en-US" sz="1200" i="0" dirty="0" err="1">
                <a:solidFill>
                  <a:srgbClr val="000000"/>
                </a:solidFill>
                <a:effectLst/>
                <a:latin typeface="Arial" panose="020B0604020202020204" pitchFamily="34" charset="0"/>
                <a:ea typeface="Times New Roman" panose="02020603050405020304" pitchFamily="18" charset="0"/>
              </a:rPr>
              <a:t>monitorizar</a:t>
            </a:r>
            <a:r>
              <a:rPr lang="en-US" sz="1200" i="0" dirty="0">
                <a:solidFill>
                  <a:srgbClr val="000000"/>
                </a:solidFill>
                <a:effectLst/>
                <a:latin typeface="Arial" panose="020B0604020202020204" pitchFamily="34" charset="0"/>
                <a:ea typeface="Times New Roman" panose="02020603050405020304" pitchFamily="18" charset="0"/>
              </a:rPr>
              <a:t> a </a:t>
            </a:r>
            <a:r>
              <a:rPr lang="en-US" sz="1200" i="0" dirty="0" err="1">
                <a:solidFill>
                  <a:srgbClr val="000000"/>
                </a:solidFill>
                <a:effectLst/>
                <a:latin typeface="Arial" panose="020B0604020202020204" pitchFamily="34" charset="0"/>
                <a:ea typeface="Times New Roman" panose="02020603050405020304" pitchFamily="18" charset="0"/>
              </a:rPr>
              <a:t>ocorrência</a:t>
            </a:r>
            <a:r>
              <a:rPr lang="en-US" sz="1200" i="0" dirty="0">
                <a:solidFill>
                  <a:srgbClr val="000000"/>
                </a:solidFill>
                <a:effectLst/>
                <a:latin typeface="Arial" panose="020B0604020202020204" pitchFamily="34" charset="0"/>
                <a:ea typeface="Times New Roman" panose="02020603050405020304" pitchFamily="18" charset="0"/>
              </a:rPr>
              <a:t> de </a:t>
            </a:r>
            <a:r>
              <a:rPr lang="en-US" sz="1200" i="0" dirty="0" err="1">
                <a:solidFill>
                  <a:srgbClr val="000000"/>
                </a:solidFill>
                <a:effectLst/>
                <a:latin typeface="Arial" panose="020B0604020202020204" pitchFamily="34" charset="0"/>
                <a:ea typeface="Times New Roman" panose="02020603050405020304" pitchFamily="18" charset="0"/>
              </a:rPr>
              <a:t>doenças</a:t>
            </a:r>
            <a:r>
              <a:rPr lang="en-US" sz="1200" i="0" dirty="0">
                <a:solidFill>
                  <a:srgbClr val="000000"/>
                </a:solidFill>
                <a:effectLst/>
                <a:latin typeface="Arial" panose="020B0604020202020204" pitchFamily="34" charset="0"/>
                <a:ea typeface="Times New Roman" panose="02020603050405020304" pitchFamily="18" charset="0"/>
              </a:rPr>
              <a:t> na </a:t>
            </a:r>
            <a:r>
              <a:rPr lang="en-US" sz="1200" i="0" dirty="0" err="1">
                <a:solidFill>
                  <a:srgbClr val="000000"/>
                </a:solidFill>
                <a:effectLst/>
                <a:latin typeface="Arial" panose="020B0604020202020204" pitchFamily="34" charset="0"/>
                <a:ea typeface="Times New Roman" panose="02020603050405020304" pitchFamily="18" charset="0"/>
              </a:rPr>
              <a:t>comunidade</a:t>
            </a:r>
            <a:r>
              <a:rPr lang="en-US" sz="1200" i="0" dirty="0">
                <a:solidFill>
                  <a:srgbClr val="000000"/>
                </a:solidFill>
                <a:effectLst/>
                <a:latin typeface="Arial" panose="020B0604020202020204" pitchFamily="34" charset="0"/>
                <a:ea typeface="Times New Roman" panose="02020603050405020304" pitchFamily="18" charset="0"/>
              </a:rPr>
              <a:t>, para que </a:t>
            </a:r>
            <a:r>
              <a:rPr lang="en-US" sz="1200" i="0" dirty="0" err="1">
                <a:solidFill>
                  <a:srgbClr val="000000"/>
                </a:solidFill>
                <a:effectLst/>
                <a:latin typeface="Arial" panose="020B0604020202020204" pitchFamily="34" charset="0"/>
                <a:ea typeface="Times New Roman" panose="02020603050405020304" pitchFamily="18" charset="0"/>
              </a:rPr>
              <a:t>possam</a:t>
            </a:r>
            <a:r>
              <a:rPr lang="en-US" sz="1200" i="0" dirty="0">
                <a:solidFill>
                  <a:srgbClr val="000000"/>
                </a:solidFill>
                <a:effectLst/>
                <a:latin typeface="Arial" panose="020B0604020202020204" pitchFamily="34" charset="0"/>
                <a:ea typeface="Times New Roman" panose="02020603050405020304" pitchFamily="18" charset="0"/>
              </a:rPr>
              <a:t> ser </a:t>
            </a:r>
            <a:r>
              <a:rPr lang="en-US" sz="1200" i="0" dirty="0" err="1">
                <a:solidFill>
                  <a:srgbClr val="000000"/>
                </a:solidFill>
                <a:effectLst/>
                <a:latin typeface="Arial" panose="020B0604020202020204" pitchFamily="34" charset="0"/>
                <a:ea typeface="Times New Roman" panose="02020603050405020304" pitchFamily="18" charset="0"/>
              </a:rPr>
              <a:t>tomadas</a:t>
            </a:r>
            <a:r>
              <a:rPr lang="en-US" sz="1200" i="0" dirty="0">
                <a:solidFill>
                  <a:srgbClr val="000000"/>
                </a:solidFill>
                <a:effectLst/>
                <a:latin typeface="Arial" panose="020B0604020202020204" pitchFamily="34" charset="0"/>
                <a:ea typeface="Times New Roman" panose="02020603050405020304" pitchFamily="18" charset="0"/>
              </a:rPr>
              <a:t> </a:t>
            </a:r>
            <a:r>
              <a:rPr lang="en-US" sz="1200" i="0" dirty="0" err="1">
                <a:solidFill>
                  <a:srgbClr val="000000"/>
                </a:solidFill>
                <a:effectLst/>
                <a:latin typeface="Arial" panose="020B0604020202020204" pitchFamily="34" charset="0"/>
                <a:ea typeface="Times New Roman" panose="02020603050405020304" pitchFamily="18" charset="0"/>
              </a:rPr>
              <a:t>medidas</a:t>
            </a:r>
            <a:r>
              <a:rPr lang="en-US" sz="1200" i="0" dirty="0">
                <a:solidFill>
                  <a:srgbClr val="000000"/>
                </a:solidFill>
                <a:effectLst/>
                <a:latin typeface="Arial" panose="020B0604020202020204" pitchFamily="34" charset="0"/>
                <a:ea typeface="Times New Roman" panose="02020603050405020304" pitchFamily="18" charset="0"/>
              </a:rPr>
              <a:t> </a:t>
            </a:r>
            <a:r>
              <a:rPr lang="en-US" sz="1200" i="0" dirty="0" err="1">
                <a:solidFill>
                  <a:srgbClr val="000000"/>
                </a:solidFill>
                <a:effectLst/>
                <a:latin typeface="Arial" panose="020B0604020202020204" pitchFamily="34" charset="0"/>
                <a:ea typeface="Times New Roman" panose="02020603050405020304" pitchFamily="18" charset="0"/>
              </a:rPr>
              <a:t>quando</a:t>
            </a:r>
            <a:r>
              <a:rPr lang="en-US" sz="1200" i="0" dirty="0">
                <a:solidFill>
                  <a:srgbClr val="000000"/>
                </a:solidFill>
                <a:effectLst/>
                <a:latin typeface="Arial" panose="020B0604020202020204" pitchFamily="34" charset="0"/>
                <a:ea typeface="Times New Roman" panose="02020603050405020304" pitchFamily="18" charset="0"/>
              </a:rPr>
              <a:t> </a:t>
            </a:r>
            <a:r>
              <a:rPr lang="en-US" sz="1200" i="0" dirty="0" err="1">
                <a:solidFill>
                  <a:srgbClr val="000000"/>
                </a:solidFill>
                <a:effectLst/>
                <a:latin typeface="Arial" panose="020B0604020202020204" pitchFamily="34" charset="0"/>
                <a:ea typeface="Times New Roman" panose="02020603050405020304" pitchFamily="18" charset="0"/>
              </a:rPr>
              <a:t>necessário</a:t>
            </a:r>
            <a:r>
              <a:rPr lang="en-US" sz="1200" i="0" dirty="0">
                <a:solidFill>
                  <a:srgbClr val="000000"/>
                </a:solidFill>
                <a:effectLst/>
                <a:latin typeface="Arial" panose="020B0604020202020204" pitchFamily="34" charset="0"/>
                <a:ea typeface="Times New Roman" panose="02020603050405020304" pitchFamily="18" charset="0"/>
              </a:rPr>
              <a:t>.  </a:t>
            </a:r>
            <a:r>
              <a:rPr lang="en-US" sz="1200" i="0" dirty="0" err="1">
                <a:solidFill>
                  <a:srgbClr val="000000"/>
                </a:solidFill>
                <a:effectLst/>
                <a:latin typeface="Arial" panose="020B0604020202020204" pitchFamily="34" charset="0"/>
                <a:ea typeface="Times New Roman" panose="02020603050405020304" pitchFamily="18" charset="0"/>
              </a:rPr>
              <a:t>Os</a:t>
            </a:r>
            <a:r>
              <a:rPr lang="en-US" sz="1200" i="0" dirty="0">
                <a:solidFill>
                  <a:srgbClr val="000000"/>
                </a:solidFill>
                <a:effectLst/>
                <a:latin typeface="Arial" panose="020B0604020202020204" pitchFamily="34" charset="0"/>
                <a:ea typeface="Times New Roman" panose="02020603050405020304" pitchFamily="18" charset="0"/>
              </a:rPr>
              <a:t> dados </a:t>
            </a:r>
            <a:r>
              <a:rPr lang="en-US" sz="1200" i="0" dirty="0" err="1">
                <a:solidFill>
                  <a:srgbClr val="000000"/>
                </a:solidFill>
                <a:effectLst/>
                <a:latin typeface="Arial" panose="020B0604020202020204" pitchFamily="34" charset="0"/>
                <a:ea typeface="Times New Roman" panose="02020603050405020304" pitchFamily="18" charset="0"/>
              </a:rPr>
              <a:t>também</a:t>
            </a:r>
            <a:r>
              <a:rPr lang="en-US" sz="1200" i="0" dirty="0">
                <a:solidFill>
                  <a:srgbClr val="000000"/>
                </a:solidFill>
                <a:effectLst/>
                <a:latin typeface="Arial" panose="020B0604020202020204" pitchFamily="34" charset="0"/>
                <a:ea typeface="Times New Roman" panose="02020603050405020304" pitchFamily="18" charset="0"/>
              </a:rPr>
              <a:t> </a:t>
            </a:r>
            <a:r>
              <a:rPr lang="en-US" sz="1200" i="0" dirty="0" err="1">
                <a:solidFill>
                  <a:srgbClr val="000000"/>
                </a:solidFill>
                <a:effectLst/>
                <a:latin typeface="Arial" panose="020B0604020202020204" pitchFamily="34" charset="0"/>
                <a:ea typeface="Times New Roman" panose="02020603050405020304" pitchFamily="18" charset="0"/>
              </a:rPr>
              <a:t>devem</a:t>
            </a:r>
            <a:r>
              <a:rPr lang="en-US" sz="1200" i="0" dirty="0">
                <a:solidFill>
                  <a:srgbClr val="000000"/>
                </a:solidFill>
                <a:effectLst/>
                <a:latin typeface="Arial" panose="020B0604020202020204" pitchFamily="34" charset="0"/>
                <a:ea typeface="Times New Roman" panose="02020603050405020304" pitchFamily="18" charset="0"/>
              </a:rPr>
              <a:t> ser </a:t>
            </a:r>
            <a:r>
              <a:rPr lang="en-US" sz="1200" i="0" dirty="0" err="1">
                <a:solidFill>
                  <a:srgbClr val="000000"/>
                </a:solidFill>
                <a:effectLst/>
                <a:latin typeface="Arial" panose="020B0604020202020204" pitchFamily="34" charset="0"/>
                <a:ea typeface="Times New Roman" panose="02020603050405020304" pitchFamily="18" charset="0"/>
              </a:rPr>
              <a:t>comunicados</a:t>
            </a:r>
            <a:r>
              <a:rPr lang="en-US" sz="1200" i="0" dirty="0">
                <a:solidFill>
                  <a:srgbClr val="000000"/>
                </a:solidFill>
                <a:effectLst/>
                <a:latin typeface="Arial" panose="020B0604020202020204" pitchFamily="34" charset="0"/>
                <a:ea typeface="Times New Roman" panose="02020603050405020304" pitchFamily="18" charset="0"/>
              </a:rPr>
              <a:t> </a:t>
            </a:r>
            <a:r>
              <a:rPr lang="en-US" sz="1200" i="0" dirty="0" err="1">
                <a:solidFill>
                  <a:srgbClr val="000000"/>
                </a:solidFill>
                <a:effectLst/>
                <a:latin typeface="Arial" panose="020B0604020202020204" pitchFamily="34" charset="0"/>
                <a:ea typeface="Times New Roman" panose="02020603050405020304" pitchFamily="18" charset="0"/>
              </a:rPr>
              <a:t>aos</a:t>
            </a:r>
            <a:r>
              <a:rPr lang="en-US" sz="1200" i="0" dirty="0">
                <a:solidFill>
                  <a:srgbClr val="000000"/>
                </a:solidFill>
                <a:effectLst/>
                <a:latin typeface="Arial" panose="020B0604020202020204" pitchFamily="34" charset="0"/>
                <a:ea typeface="Times New Roman" panose="02020603050405020304" pitchFamily="18" charset="0"/>
              </a:rPr>
              <a:t> </a:t>
            </a:r>
            <a:r>
              <a:rPr lang="en-US" sz="1200" i="0" dirty="0" err="1">
                <a:solidFill>
                  <a:srgbClr val="000000"/>
                </a:solidFill>
                <a:effectLst/>
                <a:latin typeface="Arial" panose="020B0604020202020204" pitchFamily="34" charset="0"/>
                <a:ea typeface="Times New Roman" panose="02020603050405020304" pitchFamily="18" charset="0"/>
              </a:rPr>
              <a:t>níveis</a:t>
            </a:r>
            <a:r>
              <a:rPr lang="en-US" sz="1200" i="0" dirty="0">
                <a:solidFill>
                  <a:srgbClr val="000000"/>
                </a:solidFill>
                <a:effectLst/>
                <a:latin typeface="Arial" panose="020B0604020202020204" pitchFamily="34" charset="0"/>
                <a:ea typeface="Times New Roman" panose="02020603050405020304" pitchFamily="18" charset="0"/>
              </a:rPr>
              <a:t> </a:t>
            </a:r>
            <a:r>
              <a:rPr lang="en-US" sz="1200" i="0" dirty="0" err="1">
                <a:solidFill>
                  <a:srgbClr val="000000"/>
                </a:solidFill>
                <a:effectLst/>
                <a:latin typeface="Arial" panose="020B0604020202020204" pitchFamily="34" charset="0"/>
                <a:ea typeface="Times New Roman" panose="02020603050405020304" pitchFamily="18" charset="0"/>
              </a:rPr>
              <a:t>superiores</a:t>
            </a:r>
            <a:r>
              <a:rPr lang="en-US" sz="1200" i="0" dirty="0">
                <a:solidFill>
                  <a:srgbClr val="000000"/>
                </a:solidFill>
                <a:effectLst/>
                <a:latin typeface="Arial" panose="020B0604020202020204" pitchFamily="34" charset="0"/>
                <a:ea typeface="Times New Roman" panose="02020603050405020304" pitchFamily="18" charset="0"/>
              </a:rPr>
              <a:t>, mas </a:t>
            </a:r>
            <a:r>
              <a:rPr lang="en-US" sz="1200" i="0" dirty="0" err="1">
                <a:solidFill>
                  <a:srgbClr val="000000"/>
                </a:solidFill>
                <a:effectLst/>
                <a:latin typeface="Arial" panose="020B0604020202020204" pitchFamily="34" charset="0"/>
                <a:ea typeface="Times New Roman" panose="02020603050405020304" pitchFamily="18" charset="0"/>
              </a:rPr>
              <a:t>essa</a:t>
            </a:r>
            <a:r>
              <a:rPr lang="en-US" sz="1200" i="0" dirty="0">
                <a:solidFill>
                  <a:srgbClr val="000000"/>
                </a:solidFill>
                <a:effectLst/>
                <a:latin typeface="Arial" panose="020B0604020202020204" pitchFamily="34" charset="0"/>
                <a:ea typeface="Times New Roman" panose="02020603050405020304" pitchFamily="18" charset="0"/>
              </a:rPr>
              <a:t> </a:t>
            </a:r>
            <a:r>
              <a:rPr lang="en-US" sz="1200" i="0" dirty="0" err="1">
                <a:solidFill>
                  <a:srgbClr val="000000"/>
                </a:solidFill>
                <a:effectLst/>
                <a:latin typeface="Arial" panose="020B0604020202020204" pitchFamily="34" charset="0"/>
                <a:ea typeface="Times New Roman" panose="02020603050405020304" pitchFamily="18" charset="0"/>
              </a:rPr>
              <a:t>não</a:t>
            </a:r>
            <a:r>
              <a:rPr lang="en-US" sz="1200" i="0" dirty="0">
                <a:solidFill>
                  <a:srgbClr val="000000"/>
                </a:solidFill>
                <a:effectLst/>
                <a:latin typeface="Arial" panose="020B0604020202020204" pitchFamily="34" charset="0"/>
                <a:ea typeface="Times New Roman" panose="02020603050405020304" pitchFamily="18" charset="0"/>
              </a:rPr>
              <a:t> </a:t>
            </a:r>
            <a:r>
              <a:rPr lang="en-US" sz="1200" i="0" dirty="0" err="1">
                <a:solidFill>
                  <a:srgbClr val="000000"/>
                </a:solidFill>
                <a:effectLst/>
                <a:latin typeface="Arial" panose="020B0604020202020204" pitchFamily="34" charset="0"/>
                <a:ea typeface="Times New Roman" panose="02020603050405020304" pitchFamily="18" charset="0"/>
              </a:rPr>
              <a:t>deve</a:t>
            </a:r>
            <a:r>
              <a:rPr lang="en-US" sz="1200" i="0" dirty="0">
                <a:solidFill>
                  <a:srgbClr val="000000"/>
                </a:solidFill>
                <a:effectLst/>
                <a:latin typeface="Arial" panose="020B0604020202020204" pitchFamily="34" charset="0"/>
                <a:ea typeface="Times New Roman" panose="02020603050405020304" pitchFamily="18" charset="0"/>
              </a:rPr>
              <a:t> ser a </a:t>
            </a:r>
            <a:r>
              <a:rPr lang="en-US" sz="1200" i="0" dirty="0" err="1">
                <a:solidFill>
                  <a:srgbClr val="000000"/>
                </a:solidFill>
                <a:effectLst/>
                <a:latin typeface="Arial" panose="020B0604020202020204" pitchFamily="34" charset="0"/>
                <a:ea typeface="Times New Roman" panose="02020603050405020304" pitchFamily="18" charset="0"/>
              </a:rPr>
              <a:t>razão</a:t>
            </a:r>
            <a:r>
              <a:rPr lang="en-US" sz="1200" i="0" dirty="0">
                <a:solidFill>
                  <a:srgbClr val="000000"/>
                </a:solidFill>
                <a:effectLst/>
                <a:latin typeface="Arial" panose="020B0604020202020204" pitchFamily="34" charset="0"/>
                <a:ea typeface="Times New Roman" panose="02020603050405020304" pitchFamily="18" charset="0"/>
              </a:rPr>
              <a:t> principal.</a:t>
            </a:r>
          </a:p>
          <a:p>
            <a:pPr lvl="0"/>
            <a:endParaRPr lang="en-US" b="1" u="sng" dirty="0"/>
          </a:p>
          <a:p>
            <a:pPr lvl="0"/>
            <a:endParaRPr lang="en-US" b="1" u="sng" dirty="0"/>
          </a:p>
          <a:p>
            <a:pPr marL="0" marR="0" lvl="0" indent="0">
              <a:spcBef>
                <a:spcPts val="0"/>
              </a:spcBef>
              <a:spcAft>
                <a:spcPts val="0"/>
              </a:spcAft>
              <a:buFont typeface="Arial" panose="020B0604020202020204" pitchFamily="34" charset="0"/>
              <a:buNone/>
              <a:tabLst>
                <a:tab pos="212725" algn="l"/>
              </a:tabLst>
            </a:pPr>
            <a:endParaRPr lang="en-US" sz="1800" dirty="0">
              <a:solidFill>
                <a:srgbClr val="000000"/>
              </a:solidFill>
              <a:effectLst/>
              <a:latin typeface="Arial" panose="020B0604020202020204" pitchFamily="34" charset="0"/>
              <a:ea typeface="Times New Roman" panose="02020603050405020304" pitchFamily="18" charset="0"/>
            </a:endParaRPr>
          </a:p>
          <a:p>
            <a:pPr lvl="0"/>
            <a:endParaRPr lang="en-US" b="1" dirty="0"/>
          </a:p>
          <a:p>
            <a:pPr lvl="0"/>
            <a:endParaRPr lang="en-US" b="1" dirty="0"/>
          </a:p>
          <a:p>
            <a:pPr lvl="0"/>
            <a:endParaRPr lang="en-US" b="1" dirty="0"/>
          </a:p>
          <a:p>
            <a:pPr lvl="2"/>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9</a:t>
            </a:fld>
            <a:endParaRPr lang="en-US" altLang="en-US"/>
          </a:p>
        </p:txBody>
      </p:sp>
    </p:spTree>
    <p:extLst>
      <p:ext uri="{BB962C8B-B14F-4D97-AF65-F5344CB8AC3E}">
        <p14:creationId xmlns:p14="http://schemas.microsoft.com/office/powerpoint/2010/main" val="3243860241"/>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en-US" sz="1200" b="1" dirty="0"/>
              <a:t>Notas do </a:t>
            </a:r>
            <a:r>
              <a:rPr lang="en-US" sz="1200" b="1" dirty="0" err="1"/>
              <a:t>instrutor</a:t>
            </a:r>
            <a:r>
              <a:rPr lang="en-US" sz="1200" b="1" dirty="0"/>
              <a:t>:</a:t>
            </a:r>
          </a:p>
          <a:p>
            <a:pPr lvl="0"/>
            <a:endParaRPr lang="en-US" sz="1200" b="1" u="sng" dirty="0">
              <a:effectLst/>
              <a:latin typeface="Arial" panose="020B0604020202020204" pitchFamily="34" charset="0"/>
              <a:ea typeface="MS Mincho" panose="02020609040205080304" pitchFamily="49" charset="-128"/>
            </a:endParaRPr>
          </a:p>
          <a:p>
            <a:pPr marL="171450" lvl="0" indent="-171450">
              <a:buFont typeface="Wingdings" panose="05000000000000000000" pitchFamily="2" charset="2"/>
              <a:buChar char="§"/>
            </a:pPr>
            <a:r>
              <a:rPr lang="en-US" sz="1200" b="1" u="sng" dirty="0" err="1">
                <a:effectLst/>
                <a:latin typeface="Arial" panose="020B0604020202020204" pitchFamily="34" charset="0"/>
                <a:ea typeface="MS Mincho" panose="02020609040205080304" pitchFamily="49" charset="-128"/>
              </a:rPr>
              <a:t>Dizer</a:t>
            </a:r>
            <a:r>
              <a:rPr lang="en-US" sz="1200" b="1" u="sng" dirty="0">
                <a:effectLst/>
                <a:latin typeface="Arial" panose="020B0604020202020204" pitchFamily="34" charset="0"/>
                <a:ea typeface="MS Mincho" panose="02020609040205080304" pitchFamily="49" charset="-128"/>
              </a:rPr>
              <a:t>:</a:t>
            </a:r>
            <a:r>
              <a:rPr lang="en-US" sz="1200" b="1" u="none"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Usando</a:t>
            </a:r>
            <a:r>
              <a:rPr lang="en-US" sz="1200" dirty="0">
                <a:effectLst/>
                <a:latin typeface="Arial" panose="020B0604020202020204" pitchFamily="34" charset="0"/>
                <a:ea typeface="MS Mincho" panose="02020609040205080304" pitchFamily="49" charset="-128"/>
              </a:rPr>
              <a:t> o </a:t>
            </a:r>
            <a:r>
              <a:rPr lang="en-US" sz="1200" dirty="0" err="1">
                <a:effectLst/>
                <a:latin typeface="Arial" panose="020B0604020202020204" pitchFamily="34" charset="0"/>
                <a:ea typeface="MS Mincho" panose="02020609040205080304" pitchFamily="49" charset="-128"/>
              </a:rPr>
              <a:t>papel</a:t>
            </a:r>
            <a:r>
              <a:rPr lang="en-US" sz="1200" dirty="0">
                <a:effectLst/>
                <a:latin typeface="Arial" panose="020B0604020202020204" pitchFamily="34" charset="0"/>
                <a:ea typeface="MS Mincho" panose="02020609040205080304" pitchFamily="49" charset="-128"/>
              </a:rPr>
              <a:t> de </a:t>
            </a:r>
            <a:r>
              <a:rPr lang="en-US" sz="1200" dirty="0" err="1">
                <a:effectLst/>
                <a:latin typeface="Arial" panose="020B0604020202020204" pitchFamily="34" charset="0"/>
                <a:ea typeface="MS Mincho" panose="02020609040205080304" pitchFamily="49" charset="-128"/>
              </a:rPr>
              <a:t>gráfico</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fornecido</a:t>
            </a:r>
            <a:r>
              <a:rPr lang="en-US" sz="1200" dirty="0">
                <a:effectLst/>
                <a:latin typeface="Arial" panose="020B0604020202020204" pitchFamily="34" charset="0"/>
                <a:ea typeface="MS Mincho" panose="02020609040205080304" pitchFamily="49" charset="-128"/>
              </a:rPr>
              <a:t> no </a:t>
            </a:r>
            <a:r>
              <a:rPr lang="en-US" sz="1200" dirty="0" err="1">
                <a:effectLst/>
                <a:latin typeface="Arial" panose="020B0604020202020204" pitchFamily="34" charset="0"/>
                <a:ea typeface="MS Mincho" panose="02020609040205080304" pitchFamily="49" charset="-128"/>
              </a:rPr>
              <a:t>Guia</a:t>
            </a:r>
            <a:r>
              <a:rPr lang="en-US" sz="1200" dirty="0">
                <a:effectLst/>
                <a:latin typeface="Arial" panose="020B0604020202020204" pitchFamily="34" charset="0"/>
                <a:ea typeface="MS Mincho" panose="02020609040205080304" pitchFamily="49" charset="-128"/>
              </a:rPr>
              <a:t> do </a:t>
            </a:r>
            <a:r>
              <a:rPr lang="en-US" sz="1200" dirty="0" err="1">
                <a:effectLst/>
                <a:latin typeface="Arial" panose="020B0604020202020204" pitchFamily="34" charset="0"/>
                <a:ea typeface="MS Mincho" panose="02020609040205080304" pitchFamily="49" charset="-128"/>
              </a:rPr>
              <a:t>Participante</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façam</a:t>
            </a:r>
            <a:r>
              <a:rPr lang="en-US" sz="1200" dirty="0">
                <a:effectLst/>
                <a:latin typeface="Arial" panose="020B0604020202020204" pitchFamily="34" charset="0"/>
                <a:ea typeface="MS Mincho" panose="02020609040205080304" pitchFamily="49" charset="-128"/>
              </a:rPr>
              <a:t> um </a:t>
            </a:r>
            <a:r>
              <a:rPr lang="en-US" sz="1200" dirty="0" err="1">
                <a:effectLst/>
                <a:latin typeface="Arial" panose="020B0604020202020204" pitchFamily="34" charset="0"/>
                <a:ea typeface="MS Mincho" panose="02020609040205080304" pitchFamily="49" charset="-128"/>
              </a:rPr>
              <a:t>gráfico</a:t>
            </a:r>
            <a:r>
              <a:rPr lang="en-US" sz="1200" dirty="0">
                <a:effectLst/>
                <a:latin typeface="Arial" panose="020B0604020202020204" pitchFamily="34" charset="0"/>
                <a:ea typeface="MS Mincho" panose="02020609040205080304" pitchFamily="49" charset="-128"/>
              </a:rPr>
              <a:t> do </a:t>
            </a:r>
            <a:r>
              <a:rPr lang="en-US" sz="1200" dirty="0" err="1">
                <a:effectLst/>
                <a:latin typeface="Arial" panose="020B0604020202020204" pitchFamily="34" charset="0"/>
                <a:ea typeface="MS Mincho" panose="02020609040205080304" pitchFamily="49" charset="-128"/>
              </a:rPr>
              <a:t>número</a:t>
            </a:r>
            <a:r>
              <a:rPr lang="en-US" sz="1200" dirty="0">
                <a:effectLst/>
                <a:latin typeface="Arial" panose="020B0604020202020204" pitchFamily="34" charset="0"/>
                <a:ea typeface="MS Mincho" panose="02020609040205080304" pitchFamily="49" charset="-128"/>
              </a:rPr>
              <a:t> de </a:t>
            </a:r>
            <a:r>
              <a:rPr lang="en-US" sz="1200" dirty="0" err="1">
                <a:effectLst/>
                <a:latin typeface="Arial" panose="020B0604020202020204" pitchFamily="34" charset="0"/>
                <a:ea typeface="MS Mincho" panose="02020609040205080304" pitchFamily="49" charset="-128"/>
              </a:rPr>
              <a:t>casos</a:t>
            </a:r>
            <a:r>
              <a:rPr lang="en-US" sz="1200" dirty="0">
                <a:effectLst/>
                <a:latin typeface="Arial" panose="020B0604020202020204" pitchFamily="34" charset="0"/>
                <a:ea typeface="MS Mincho" panose="02020609040205080304" pitchFamily="49" charset="-128"/>
              </a:rPr>
              <a:t> </a:t>
            </a:r>
            <a:r>
              <a:rPr lang="en-US" sz="1200" dirty="0">
                <a:solidFill>
                  <a:srgbClr val="000000"/>
                </a:solidFill>
                <a:effectLst/>
                <a:latin typeface="Arial" panose="020B0604020202020204" pitchFamily="34" charset="0"/>
                <a:ea typeface="Times New Roman" panose="02020603050405020304" pitchFamily="18" charset="0"/>
              </a:rPr>
              <a:t>de gripe </a:t>
            </a:r>
            <a:r>
              <a:rPr lang="en-US" sz="1200" dirty="0" err="1">
                <a:effectLst/>
                <a:latin typeface="Arial" panose="020B0604020202020204" pitchFamily="34" charset="0"/>
                <a:ea typeface="MS Mincho" panose="02020609040205080304" pitchFamily="49" charset="-128"/>
              </a:rPr>
              <a:t>por</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mês</a:t>
            </a:r>
            <a:r>
              <a:rPr lang="en-US" sz="1200" dirty="0">
                <a:effectLst/>
                <a:latin typeface="Arial" panose="020B0604020202020204" pitchFamily="34" charset="0"/>
                <a:ea typeface="MS Mincho" panose="02020609040205080304" pitchFamily="49" charset="-128"/>
              </a:rPr>
              <a:t> de </a:t>
            </a:r>
            <a:r>
              <a:rPr lang="en-US" sz="1200" dirty="0" err="1">
                <a:effectLst/>
                <a:latin typeface="Arial" panose="020B0604020202020204" pitchFamily="34" charset="0"/>
                <a:ea typeface="MS Mincho" panose="02020609040205080304" pitchFamily="49" charset="-128"/>
              </a:rPr>
              <a:t>ocorrência</a:t>
            </a:r>
            <a:r>
              <a:rPr lang="en-US" sz="1200" dirty="0">
                <a:effectLst/>
                <a:latin typeface="Arial" panose="020B0604020202020204" pitchFamily="34" charset="0"/>
                <a:ea typeface="MS Mincho" panose="02020609040205080304" pitchFamily="49" charset="-128"/>
              </a:rPr>
              <a:t>.  Não se </a:t>
            </a:r>
            <a:r>
              <a:rPr lang="en-US" sz="1200" dirty="0" err="1">
                <a:effectLst/>
                <a:latin typeface="Arial" panose="020B0604020202020204" pitchFamily="34" charset="0"/>
                <a:ea typeface="MS Mincho" panose="02020609040205080304" pitchFamily="49" charset="-128"/>
              </a:rPr>
              <a:t>esqueçam</a:t>
            </a:r>
            <a:r>
              <a:rPr lang="en-US" sz="1200" dirty="0">
                <a:effectLst/>
                <a:latin typeface="Arial" panose="020B0604020202020204" pitchFamily="34" charset="0"/>
                <a:ea typeface="MS Mincho" panose="02020609040205080304" pitchFamily="49" charset="-128"/>
              </a:rPr>
              <a:t> de </a:t>
            </a:r>
            <a:r>
              <a:rPr lang="en-US" sz="1200" dirty="0" err="1">
                <a:effectLst/>
                <a:latin typeface="Arial" panose="020B0604020202020204" pitchFamily="34" charset="0"/>
                <a:ea typeface="MS Mincho" panose="02020609040205080304" pitchFamily="49" charset="-128"/>
              </a:rPr>
              <a:t>rotular</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os</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eixos</a:t>
            </a:r>
            <a:r>
              <a:rPr lang="en-US" sz="1200" dirty="0">
                <a:effectLst/>
                <a:latin typeface="Arial" panose="020B0604020202020204" pitchFamily="34" charset="0"/>
                <a:ea typeface="MS Mincho" panose="02020609040205080304" pitchFamily="49" charset="-128"/>
              </a:rPr>
              <a:t> e o </a:t>
            </a:r>
            <a:r>
              <a:rPr lang="en-US" sz="1200" dirty="0" err="1">
                <a:effectLst/>
                <a:latin typeface="Arial" panose="020B0604020202020204" pitchFamily="34" charset="0"/>
                <a:ea typeface="MS Mincho" panose="02020609040205080304" pitchFamily="49" charset="-128"/>
              </a:rPr>
              <a:t>título</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adequadamente</a:t>
            </a:r>
            <a:r>
              <a:rPr lang="en-US" sz="1200" dirty="0">
                <a:effectLst/>
                <a:latin typeface="Arial" panose="020B0604020202020204" pitchFamily="34" charset="0"/>
                <a:ea typeface="MS Mincho" panose="02020609040205080304" pitchFamily="49" charset="-128"/>
              </a:rPr>
              <a:t>!</a:t>
            </a:r>
            <a:endParaRPr lang="en-US" sz="1200" i="0" dirty="0">
              <a:effectLst/>
              <a:latin typeface="Arial" panose="020B0604020202020204" pitchFamily="34" charset="0"/>
              <a:ea typeface="MS Mincho" panose="02020609040205080304" pitchFamily="49" charset="-128"/>
            </a:endParaRPr>
          </a:p>
          <a:p>
            <a:pPr marL="171450" lvl="0" indent="-171450">
              <a:buFont typeface="Wingdings" panose="05000000000000000000" pitchFamily="2" charset="2"/>
              <a:buChar char="§"/>
            </a:pPr>
            <a:endParaRPr lang="en-US" sz="1200" i="0" dirty="0">
              <a:effectLst/>
              <a:latin typeface="Arial" panose="020B0604020202020204" pitchFamily="34" charset="0"/>
              <a:ea typeface="MS Mincho" panose="02020609040205080304" pitchFamily="49" charset="-128"/>
            </a:endParaRPr>
          </a:p>
          <a:p>
            <a:pPr marL="171450" lvl="0" indent="-171450">
              <a:buFont typeface="Wingdings" panose="05000000000000000000" pitchFamily="2" charset="2"/>
              <a:buChar char="v"/>
            </a:pPr>
            <a:r>
              <a:rPr lang="en-US" sz="1200" b="1" i="1" dirty="0" err="1">
                <a:effectLst/>
                <a:latin typeface="Arial" panose="020B0604020202020204" pitchFamily="34" charset="0"/>
                <a:ea typeface="MS Mincho" panose="02020609040205080304" pitchFamily="49" charset="-128"/>
              </a:rPr>
              <a:t>Dê</a:t>
            </a:r>
            <a:r>
              <a:rPr lang="en-US" sz="1200" b="1" i="1" dirty="0">
                <a:effectLst/>
                <a:latin typeface="Arial" panose="020B0604020202020204" pitchFamily="34" charset="0"/>
                <a:ea typeface="MS Mincho" panose="02020609040205080304" pitchFamily="49" charset="-128"/>
              </a:rPr>
              <a:t> 5 </a:t>
            </a:r>
            <a:r>
              <a:rPr lang="en-US" sz="1200" b="1" i="1" dirty="0" err="1">
                <a:effectLst/>
                <a:latin typeface="Arial" panose="020B0604020202020204" pitchFamily="34" charset="0"/>
                <a:ea typeface="MS Mincho" panose="02020609040205080304" pitchFamily="49" charset="-128"/>
              </a:rPr>
              <a:t>minutos</a:t>
            </a:r>
            <a:r>
              <a:rPr lang="en-US" sz="1200" b="1" i="1" dirty="0">
                <a:effectLst/>
                <a:latin typeface="Arial" panose="020B0604020202020204" pitchFamily="34" charset="0"/>
                <a:ea typeface="MS Mincho" panose="02020609040205080304" pitchFamily="49" charset="-128"/>
              </a:rPr>
              <a:t> </a:t>
            </a:r>
            <a:r>
              <a:rPr lang="en-US" sz="1200" b="1" i="1" dirty="0" err="1">
                <a:effectLst/>
                <a:latin typeface="Arial" panose="020B0604020202020204" pitchFamily="34" charset="0"/>
                <a:ea typeface="MS Mincho" panose="02020609040205080304" pitchFamily="49" charset="-128"/>
              </a:rPr>
              <a:t>aos</a:t>
            </a:r>
            <a:r>
              <a:rPr lang="en-US" sz="1200" b="1" i="1" dirty="0">
                <a:effectLst/>
                <a:latin typeface="Arial" panose="020B0604020202020204" pitchFamily="34" charset="0"/>
                <a:ea typeface="MS Mincho" panose="02020609040205080304" pitchFamily="49" charset="-128"/>
              </a:rPr>
              <a:t> </a:t>
            </a:r>
            <a:r>
              <a:rPr lang="en-US" sz="1200" b="1" i="1" dirty="0" err="1">
                <a:effectLst/>
                <a:latin typeface="Arial" panose="020B0604020202020204" pitchFamily="34" charset="0"/>
                <a:ea typeface="MS Mincho" panose="02020609040205080304" pitchFamily="49" charset="-128"/>
              </a:rPr>
              <a:t>participantes</a:t>
            </a:r>
            <a:r>
              <a:rPr lang="en-US" sz="1200" b="1" i="1" dirty="0">
                <a:effectLst/>
                <a:latin typeface="Arial" panose="020B0604020202020204" pitchFamily="34" charset="0"/>
                <a:ea typeface="MS Mincho" panose="02020609040205080304" pitchFamily="49" charset="-128"/>
              </a:rPr>
              <a:t> para </a:t>
            </a:r>
            <a:r>
              <a:rPr lang="en-US" sz="1200" b="1" i="1" dirty="0" err="1">
                <a:effectLst/>
                <a:latin typeface="Arial" panose="020B0604020202020204" pitchFamily="34" charset="0"/>
                <a:ea typeface="MS Mincho" panose="02020609040205080304" pitchFamily="49" charset="-128"/>
              </a:rPr>
              <a:t>criarem</a:t>
            </a:r>
            <a:r>
              <a:rPr lang="en-US" sz="1200" b="1" i="1" dirty="0">
                <a:effectLst/>
                <a:latin typeface="Arial" panose="020B0604020202020204" pitchFamily="34" charset="0"/>
                <a:ea typeface="MS Mincho" panose="02020609040205080304" pitchFamily="49" charset="-128"/>
              </a:rPr>
              <a:t> o </a:t>
            </a:r>
            <a:r>
              <a:rPr lang="en-US" sz="1200" b="1" i="1" dirty="0" err="1">
                <a:effectLst/>
                <a:latin typeface="Arial" panose="020B0604020202020204" pitchFamily="34" charset="0"/>
                <a:ea typeface="MS Mincho" panose="02020609040205080304" pitchFamily="49" charset="-128"/>
              </a:rPr>
              <a:t>gráfico</a:t>
            </a:r>
            <a:r>
              <a:rPr lang="en-US" sz="1200" b="1" i="1" dirty="0">
                <a:effectLst/>
                <a:latin typeface="Arial" panose="020B0604020202020204" pitchFamily="34" charset="0"/>
                <a:ea typeface="MS Mincho" panose="02020609040205080304" pitchFamily="49" charset="-128"/>
              </a:rPr>
              <a:t>. </a:t>
            </a: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90</a:t>
            </a:fld>
            <a:endParaRPr lang="en-US" altLang="en-US"/>
          </a:p>
        </p:txBody>
      </p:sp>
    </p:spTree>
    <p:extLst>
      <p:ext uri="{BB962C8B-B14F-4D97-AF65-F5344CB8AC3E}">
        <p14:creationId xmlns:p14="http://schemas.microsoft.com/office/powerpoint/2010/main" val="447087829"/>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en-US" sz="1200" b="1" dirty="0"/>
              <a:t>Notas do </a:t>
            </a:r>
            <a:r>
              <a:rPr lang="en-US" sz="1200" b="1" dirty="0" err="1"/>
              <a:t>instrutor</a:t>
            </a:r>
            <a:r>
              <a:rPr lang="en-US" sz="1200" b="1" dirty="0"/>
              <a:t>:</a:t>
            </a:r>
          </a:p>
          <a:p>
            <a:pPr lvl="0"/>
            <a:endParaRPr lang="en-US" sz="1200" b="1" i="1" dirty="0"/>
          </a:p>
          <a:p>
            <a:pPr marL="171450" lvl="0" indent="-171450">
              <a:buFont typeface="Wingdings" panose="05000000000000000000" pitchFamily="2" charset="2"/>
              <a:buChar char="v"/>
            </a:pPr>
            <a:r>
              <a:rPr lang="en-US" sz="1200" b="1" i="1" dirty="0" err="1"/>
              <a:t>Dê</a:t>
            </a:r>
            <a:r>
              <a:rPr lang="en-US" sz="1200" b="1" i="1" dirty="0"/>
              <a:t> um </a:t>
            </a:r>
            <a:r>
              <a:rPr lang="en-US" sz="1200" b="1" i="1" dirty="0" err="1"/>
              <a:t>momento</a:t>
            </a:r>
            <a:r>
              <a:rPr lang="en-US" sz="1200" b="1" i="1" dirty="0"/>
              <a:t> para </a:t>
            </a:r>
            <a:r>
              <a:rPr lang="en-US" sz="1200" b="1" i="1" dirty="0" err="1"/>
              <a:t>os</a:t>
            </a:r>
            <a:r>
              <a:rPr lang="en-US" sz="1200" b="1" i="1" dirty="0"/>
              <a:t> </a:t>
            </a:r>
            <a:r>
              <a:rPr lang="en-US" sz="1200" b="1" i="1" dirty="0" err="1"/>
              <a:t>participantes</a:t>
            </a:r>
            <a:r>
              <a:rPr lang="en-US" sz="1200" b="1" i="1" dirty="0"/>
              <a:t> </a:t>
            </a:r>
            <a:r>
              <a:rPr lang="en-US" sz="1200" b="1" i="1" dirty="0" err="1"/>
              <a:t>reverem</a:t>
            </a:r>
            <a:r>
              <a:rPr lang="en-US" sz="1200" b="1" i="1" dirty="0"/>
              <a:t> o </a:t>
            </a:r>
            <a:r>
              <a:rPr lang="en-US" sz="1200" b="1" i="1" dirty="0" err="1"/>
              <a:t>gráfico</a:t>
            </a:r>
            <a:r>
              <a:rPr lang="en-US" sz="1200" b="1" i="1" dirty="0"/>
              <a:t> </a:t>
            </a:r>
            <a:r>
              <a:rPr lang="en-US" sz="1200" b="1" i="1" dirty="0" err="1"/>
              <a:t>preenchido</a:t>
            </a:r>
            <a:r>
              <a:rPr lang="en-US" sz="1200" b="1" i="1" dirty="0"/>
              <a:t>. </a:t>
            </a:r>
            <a:r>
              <a:rPr lang="en-US" sz="1200" b="1" i="1" dirty="0" err="1"/>
              <a:t>Explique</a:t>
            </a:r>
            <a:r>
              <a:rPr lang="en-US" sz="1200" b="1" i="1" dirty="0"/>
              <a:t> que </a:t>
            </a:r>
            <a:r>
              <a:rPr lang="en-US" sz="1200" b="1" i="1" dirty="0" err="1"/>
              <a:t>esta</a:t>
            </a:r>
            <a:r>
              <a:rPr lang="en-US" sz="1200" b="1" i="1" dirty="0"/>
              <a:t> é a </a:t>
            </a:r>
            <a:r>
              <a:rPr lang="en-US" sz="1200" b="1" i="1" dirty="0" err="1"/>
              <a:t>resposta</a:t>
            </a:r>
            <a:r>
              <a:rPr lang="en-US" sz="1200" b="1" i="1" dirty="0"/>
              <a:t> </a:t>
            </a:r>
            <a:r>
              <a:rPr lang="en-US" sz="1200" b="1" i="1" dirty="0" err="1"/>
              <a:t>correta</a:t>
            </a:r>
            <a:r>
              <a:rPr lang="en-US" sz="1200" b="1" i="1" dirty="0"/>
              <a:t> se </a:t>
            </a:r>
            <a:r>
              <a:rPr lang="en-US" sz="1200" b="1" i="1" dirty="0" err="1"/>
              <a:t>os</a:t>
            </a:r>
            <a:r>
              <a:rPr lang="en-US" sz="1200" b="1" i="1" dirty="0"/>
              <a:t> </a:t>
            </a:r>
            <a:r>
              <a:rPr lang="en-US" sz="1200" b="1" i="1" dirty="0" err="1"/>
              <a:t>participantes</a:t>
            </a:r>
            <a:r>
              <a:rPr lang="en-US" sz="1200" b="1" i="1" dirty="0"/>
              <a:t> </a:t>
            </a:r>
            <a:r>
              <a:rPr lang="en-US" sz="1200" b="1" i="1" dirty="0" err="1"/>
              <a:t>optarem</a:t>
            </a:r>
            <a:r>
              <a:rPr lang="en-US" sz="1200" b="1" i="1" dirty="0"/>
              <a:t> </a:t>
            </a:r>
            <a:r>
              <a:rPr lang="en-US" sz="1200" b="1" i="1" dirty="0" err="1"/>
              <a:t>por</a:t>
            </a:r>
            <a:r>
              <a:rPr lang="en-US" sz="1200" b="1" i="1" dirty="0"/>
              <a:t> </a:t>
            </a:r>
            <a:r>
              <a:rPr lang="en-US" sz="1200" b="1" i="1" dirty="0" err="1"/>
              <a:t>desenvolver</a:t>
            </a:r>
            <a:r>
              <a:rPr lang="en-US" sz="1200" b="1" i="1" dirty="0"/>
              <a:t> um </a:t>
            </a:r>
            <a:r>
              <a:rPr lang="en-US" sz="1200" b="1" i="1" dirty="0" err="1"/>
              <a:t>gráfico</a:t>
            </a:r>
            <a:r>
              <a:rPr lang="en-US" sz="1200" b="1" i="1" dirty="0"/>
              <a:t> de </a:t>
            </a:r>
            <a:r>
              <a:rPr lang="en-US" sz="1200" b="1" i="1" dirty="0" err="1"/>
              <a:t>colunas</a:t>
            </a:r>
            <a:r>
              <a:rPr lang="en-US" sz="1200" b="1" i="1" dirty="0"/>
              <a:t>.  </a:t>
            </a:r>
          </a:p>
          <a:p>
            <a:pPr marL="171450" lvl="0" indent="-171450">
              <a:buFont typeface="Wingdings" panose="05000000000000000000" pitchFamily="2" charset="2"/>
              <a:buChar char="v"/>
            </a:pPr>
            <a:endParaRPr lang="en-US" sz="1200" b="1" i="1" dirty="0"/>
          </a:p>
          <a:p>
            <a:pPr marL="171450" lvl="0" indent="-171450">
              <a:buFont typeface="Wingdings" panose="05000000000000000000" pitchFamily="2" charset="2"/>
              <a:buChar char="§"/>
            </a:pPr>
            <a:r>
              <a:rPr lang="en-US" sz="1200" b="1" i="0" u="sng" dirty="0" err="1"/>
              <a:t>Perguntar</a:t>
            </a:r>
            <a:r>
              <a:rPr lang="en-US" sz="1200" b="1" i="0" u="none" dirty="0"/>
              <a:t> </a:t>
            </a:r>
            <a:r>
              <a:rPr lang="en-US" sz="1200" b="0" i="0" dirty="0"/>
              <a:t>se </a:t>
            </a:r>
            <a:r>
              <a:rPr lang="en-US" sz="1200" b="0" i="0" dirty="0" err="1"/>
              <a:t>há</a:t>
            </a:r>
            <a:r>
              <a:rPr lang="en-US" sz="1200" b="0" i="0" dirty="0"/>
              <a:t> </a:t>
            </a:r>
            <a:r>
              <a:rPr lang="en-US" sz="1200" b="0" i="0" dirty="0" err="1"/>
              <a:t>alguma</a:t>
            </a:r>
            <a:r>
              <a:rPr lang="en-US" sz="1200" b="0" i="0" dirty="0"/>
              <a:t> </a:t>
            </a:r>
            <a:r>
              <a:rPr lang="en-US" sz="1200" b="0" i="0" dirty="0" err="1"/>
              <a:t>dúvida</a:t>
            </a:r>
            <a:r>
              <a:rPr lang="en-US" sz="1200" b="0" i="0" dirty="0"/>
              <a:t>.</a:t>
            </a:r>
          </a:p>
          <a:p>
            <a:pPr marL="171450" lvl="0" indent="-171450">
              <a:buFont typeface="Wingdings" panose="05000000000000000000" pitchFamily="2" charset="2"/>
              <a:buChar char="§"/>
            </a:pPr>
            <a:endParaRPr lang="en-US" sz="1200" b="1" i="1" dirty="0"/>
          </a:p>
          <a:p>
            <a:pPr marL="171450" lvl="0" indent="-171450">
              <a:buFont typeface="Wingdings" panose="05000000000000000000" pitchFamily="2" charset="2"/>
              <a:buChar char="§"/>
            </a:pPr>
            <a:r>
              <a:rPr lang="en-US" sz="1200" b="1" i="0" u="sng" dirty="0"/>
              <a:t>Responder</a:t>
            </a:r>
            <a:r>
              <a:rPr lang="en-US" sz="1200" b="0" i="0" u="none" dirty="0"/>
              <a:t> </a:t>
            </a:r>
            <a:r>
              <a:rPr lang="en-US" sz="1200" b="0" i="0" u="none" dirty="0" err="1"/>
              <a:t>às</a:t>
            </a:r>
            <a:r>
              <a:rPr lang="en-US" sz="1200" b="0" i="0" u="none" dirty="0"/>
              <a:t> </a:t>
            </a:r>
            <a:r>
              <a:rPr lang="en-US" sz="1200" b="0" i="0" dirty="0" err="1"/>
              <a:t>perguntas</a:t>
            </a:r>
            <a:r>
              <a:rPr lang="en-US" sz="1200" b="0" i="0" dirty="0"/>
              <a:t>, se </a:t>
            </a:r>
            <a:r>
              <a:rPr lang="en-US" sz="1200" b="0" i="0" dirty="0" err="1"/>
              <a:t>necessário</a:t>
            </a:r>
            <a:r>
              <a:rPr lang="en-US" sz="1200" b="0" i="0" dirty="0"/>
              <a:t>.</a:t>
            </a:r>
          </a:p>
          <a:p>
            <a:pPr lvl="0"/>
            <a:endParaRPr lang="en-US" sz="2000" b="1" dirty="0"/>
          </a:p>
          <a:p>
            <a:pPr lvl="0"/>
            <a:endParaRPr lang="en-US" sz="2000" b="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91</a:t>
            </a:fld>
            <a:endParaRPr lang="en-US" altLang="en-US"/>
          </a:p>
        </p:txBody>
      </p:sp>
    </p:spTree>
    <p:extLst>
      <p:ext uri="{BB962C8B-B14F-4D97-AF65-F5344CB8AC3E}">
        <p14:creationId xmlns:p14="http://schemas.microsoft.com/office/powerpoint/2010/main" val="582452881"/>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en-US" sz="1200" b="1" dirty="0"/>
              <a:t>Notas do </a:t>
            </a:r>
            <a:r>
              <a:rPr lang="en-US" sz="1200" b="1" dirty="0" err="1"/>
              <a:t>instrutor</a:t>
            </a:r>
            <a:r>
              <a:rPr lang="en-US" sz="1200" b="1" dirty="0"/>
              <a:t>:</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b="1" i="1" dirty="0"/>
          </a:p>
          <a:p>
            <a:pPr marL="171450" lvl="0" indent="-171450">
              <a:buFont typeface="Wingdings" panose="05000000000000000000" pitchFamily="2" charset="2"/>
              <a:buChar char="v"/>
            </a:pPr>
            <a:r>
              <a:rPr lang="en-US" sz="1200" b="1" i="1" dirty="0" err="1"/>
              <a:t>Dê</a:t>
            </a:r>
            <a:r>
              <a:rPr lang="en-US" sz="1200" b="1" i="1" dirty="0"/>
              <a:t> um </a:t>
            </a:r>
            <a:r>
              <a:rPr lang="en-US" sz="1200" b="1" i="1" dirty="0" err="1"/>
              <a:t>momento</a:t>
            </a:r>
            <a:r>
              <a:rPr lang="en-US" sz="1200" b="1" i="1" dirty="0"/>
              <a:t> para que </a:t>
            </a:r>
            <a:r>
              <a:rPr lang="en-US" sz="1200" b="1" i="1" dirty="0" err="1"/>
              <a:t>os</a:t>
            </a:r>
            <a:r>
              <a:rPr lang="en-US" sz="1200" b="1" i="1" dirty="0"/>
              <a:t> </a:t>
            </a:r>
            <a:r>
              <a:rPr lang="en-US" sz="1200" b="1" i="1" dirty="0" err="1"/>
              <a:t>participantes</a:t>
            </a:r>
            <a:r>
              <a:rPr lang="en-US" sz="1200" b="1" i="1" dirty="0"/>
              <a:t> </a:t>
            </a:r>
            <a:r>
              <a:rPr lang="en-US" sz="1200" b="1" i="1" dirty="0" err="1"/>
              <a:t>analisem</a:t>
            </a:r>
            <a:r>
              <a:rPr lang="en-US" sz="1200" b="1" i="1" dirty="0"/>
              <a:t> o </a:t>
            </a:r>
            <a:r>
              <a:rPr lang="en-US" sz="1200" b="1" i="1" dirty="0" err="1"/>
              <a:t>gráfico</a:t>
            </a:r>
            <a:r>
              <a:rPr lang="en-US" sz="1200" b="1" i="1" dirty="0"/>
              <a:t> </a:t>
            </a:r>
            <a:r>
              <a:rPr lang="en-US" sz="1200" b="1" i="1" dirty="0" err="1"/>
              <a:t>preenchido</a:t>
            </a:r>
            <a:r>
              <a:rPr lang="en-US" sz="1200" b="1" i="1" dirty="0"/>
              <a:t>. </a:t>
            </a:r>
            <a:r>
              <a:rPr lang="en-US" sz="1200" b="1" i="1" dirty="0" err="1"/>
              <a:t>Explique</a:t>
            </a:r>
            <a:r>
              <a:rPr lang="en-US" sz="1200" b="1" i="1" dirty="0"/>
              <a:t> que </a:t>
            </a:r>
            <a:r>
              <a:rPr lang="en-US" sz="1200" b="1" i="1" dirty="0" err="1"/>
              <a:t>esta</a:t>
            </a:r>
            <a:r>
              <a:rPr lang="en-US" sz="1200" b="1" i="1" dirty="0"/>
              <a:t> é a </a:t>
            </a:r>
            <a:r>
              <a:rPr lang="en-US" sz="1200" b="1" i="1" dirty="0" err="1"/>
              <a:t>resposta</a:t>
            </a:r>
            <a:r>
              <a:rPr lang="en-US" sz="1200" b="1" i="1" dirty="0"/>
              <a:t> </a:t>
            </a:r>
            <a:r>
              <a:rPr lang="en-US" sz="1200" b="1" i="1" dirty="0" err="1"/>
              <a:t>correta</a:t>
            </a:r>
            <a:r>
              <a:rPr lang="en-US" sz="1200" b="1" i="1" dirty="0"/>
              <a:t> se </a:t>
            </a:r>
            <a:r>
              <a:rPr lang="en-US" sz="1200" b="1" i="1" dirty="0" err="1"/>
              <a:t>os</a:t>
            </a:r>
            <a:r>
              <a:rPr lang="en-US" sz="1200" b="1" i="1" dirty="0"/>
              <a:t> </a:t>
            </a:r>
            <a:r>
              <a:rPr lang="en-US" sz="1200" b="1" i="1" dirty="0" err="1"/>
              <a:t>participantes</a:t>
            </a:r>
            <a:r>
              <a:rPr lang="en-US" sz="1200" b="1" i="1" dirty="0"/>
              <a:t> </a:t>
            </a:r>
            <a:r>
              <a:rPr lang="en-US" sz="1200" b="1" i="1" dirty="0" err="1"/>
              <a:t>optarem</a:t>
            </a:r>
            <a:r>
              <a:rPr lang="en-US" sz="1200" b="1" i="1" dirty="0"/>
              <a:t> </a:t>
            </a:r>
            <a:r>
              <a:rPr lang="en-US" sz="1200" b="1" i="1" dirty="0" err="1"/>
              <a:t>por</a:t>
            </a:r>
            <a:r>
              <a:rPr lang="en-US" sz="1200" b="1" i="1" dirty="0"/>
              <a:t> </a:t>
            </a:r>
            <a:r>
              <a:rPr lang="en-US" sz="1200" b="1" i="1" dirty="0" err="1"/>
              <a:t>desenvolver</a:t>
            </a:r>
            <a:r>
              <a:rPr lang="en-US" sz="1200" b="1" i="1" dirty="0"/>
              <a:t> um </a:t>
            </a:r>
            <a:r>
              <a:rPr lang="en-US" sz="1200" b="1" i="1" dirty="0" err="1"/>
              <a:t>gráfico</a:t>
            </a:r>
            <a:r>
              <a:rPr lang="en-US" sz="1200" b="1" i="1" dirty="0"/>
              <a:t> de </a:t>
            </a:r>
            <a:r>
              <a:rPr lang="en-US" sz="1200" b="1" i="1" dirty="0" err="1"/>
              <a:t>linhas</a:t>
            </a:r>
            <a:r>
              <a:rPr lang="en-US" sz="1200" b="1" i="1" dirty="0"/>
              <a:t>.  </a:t>
            </a:r>
          </a:p>
          <a:p>
            <a:pPr marL="171450" lvl="0" indent="-171450">
              <a:buFont typeface="Wingdings" panose="05000000000000000000" pitchFamily="2" charset="2"/>
              <a:buChar char="§"/>
            </a:pPr>
            <a:endParaRPr lang="en-US" sz="1200" b="1" i="0" u="sng" dirty="0"/>
          </a:p>
          <a:p>
            <a:pPr marL="171450" lvl="0" indent="-171450">
              <a:buFont typeface="Wingdings" panose="05000000000000000000" pitchFamily="2" charset="2"/>
              <a:buChar char="§"/>
            </a:pPr>
            <a:r>
              <a:rPr lang="en-US" sz="1200" b="1" i="0" u="sng" dirty="0" err="1"/>
              <a:t>Perguntar</a:t>
            </a:r>
            <a:r>
              <a:rPr lang="en-US" sz="1200" b="1" i="0" u="none" dirty="0"/>
              <a:t> </a:t>
            </a:r>
            <a:r>
              <a:rPr lang="en-US" sz="1200" b="0" i="0" dirty="0"/>
              <a:t>se </a:t>
            </a:r>
            <a:r>
              <a:rPr lang="en-US" sz="1200" b="0" i="0" dirty="0" err="1"/>
              <a:t>há</a:t>
            </a:r>
            <a:r>
              <a:rPr lang="en-US" sz="1200" b="0" i="0" dirty="0"/>
              <a:t> </a:t>
            </a:r>
            <a:r>
              <a:rPr lang="en-US" sz="1200" b="0" i="0" dirty="0" err="1"/>
              <a:t>alguma</a:t>
            </a:r>
            <a:r>
              <a:rPr lang="en-US" sz="1200" b="0" i="0" dirty="0"/>
              <a:t> </a:t>
            </a:r>
            <a:r>
              <a:rPr lang="en-US" sz="1200" b="0" i="0" dirty="0" err="1"/>
              <a:t>dúvida</a:t>
            </a:r>
            <a:r>
              <a:rPr lang="en-US" sz="1200" b="0" i="0" dirty="0"/>
              <a:t>.</a:t>
            </a:r>
          </a:p>
          <a:p>
            <a:pPr marL="171450" lvl="0" indent="-171450">
              <a:buFont typeface="Wingdings" panose="05000000000000000000" pitchFamily="2" charset="2"/>
              <a:buChar char="§"/>
            </a:pPr>
            <a:endParaRPr lang="en-US" sz="1200" b="1" i="1" dirty="0"/>
          </a:p>
          <a:p>
            <a:pPr marL="171450" lvl="0" indent="-171450">
              <a:buFont typeface="Wingdings" panose="05000000000000000000" pitchFamily="2" charset="2"/>
              <a:buChar char="§"/>
            </a:pPr>
            <a:r>
              <a:rPr lang="en-US" sz="1200" b="1" i="0" u="sng" dirty="0"/>
              <a:t>Responder</a:t>
            </a:r>
            <a:r>
              <a:rPr lang="en-US" sz="1200" b="0" i="0" u="none" dirty="0"/>
              <a:t> </a:t>
            </a:r>
            <a:r>
              <a:rPr lang="en-US" sz="1200" b="0" i="0" u="none" dirty="0" err="1"/>
              <a:t>às</a:t>
            </a:r>
            <a:r>
              <a:rPr lang="en-US" sz="1200" b="0" i="0" u="none" dirty="0"/>
              <a:t> </a:t>
            </a:r>
            <a:r>
              <a:rPr lang="en-US" sz="1200" b="0" i="0" dirty="0" err="1"/>
              <a:t>perguntas</a:t>
            </a:r>
            <a:r>
              <a:rPr lang="en-US" sz="1200" b="0" i="0" dirty="0"/>
              <a:t>, se </a:t>
            </a:r>
            <a:r>
              <a:rPr lang="en-US" sz="1200" b="0" i="0" dirty="0" err="1"/>
              <a:t>necessário</a:t>
            </a:r>
            <a:r>
              <a:rPr lang="en-US" sz="1200" b="0" i="0" dirty="0"/>
              <a:t>.</a:t>
            </a:r>
          </a:p>
          <a:p>
            <a:pPr lvl="0"/>
            <a:endParaRPr lang="en-US" sz="2000" b="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92</a:t>
            </a:fld>
            <a:endParaRPr lang="en-US" altLang="en-US"/>
          </a:p>
        </p:txBody>
      </p:sp>
    </p:spTree>
    <p:extLst>
      <p:ext uri="{BB962C8B-B14F-4D97-AF65-F5344CB8AC3E}">
        <p14:creationId xmlns:p14="http://schemas.microsoft.com/office/powerpoint/2010/main" val="3405266363"/>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en-US" sz="1200" b="1" dirty="0"/>
              <a:t>Notas do </a:t>
            </a:r>
            <a:r>
              <a:rPr lang="en-US" sz="1200" b="1" dirty="0" err="1"/>
              <a:t>instrutor</a:t>
            </a:r>
            <a:r>
              <a:rPr lang="en-US" sz="1200" b="1" dirty="0"/>
              <a:t>:</a:t>
            </a:r>
          </a:p>
          <a:p>
            <a:pPr lvl="0"/>
            <a:endParaRPr lang="en-US" sz="1200" b="1"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u="sng" dirty="0" err="1">
                <a:effectLst/>
                <a:latin typeface="Arial" panose="020B0604020202020204" pitchFamily="34" charset="0"/>
                <a:ea typeface="MS Mincho" panose="02020609040205080304" pitchFamily="49" charset="-128"/>
              </a:rPr>
              <a:t>Perguntar</a:t>
            </a:r>
            <a:r>
              <a:rPr lang="en-US" sz="1200" b="1" u="sng" dirty="0">
                <a:effectLst/>
                <a:latin typeface="Arial" panose="020B0604020202020204" pitchFamily="34" charset="0"/>
                <a:ea typeface="MS Mincho" panose="02020609040205080304" pitchFamily="49" charset="-128"/>
              </a:rPr>
              <a:t>:</a:t>
            </a:r>
            <a:r>
              <a:rPr lang="en-US" sz="1200" dirty="0">
                <a:effectLst/>
                <a:latin typeface="Arial" panose="020B0604020202020204" pitchFamily="34" charset="0"/>
                <a:ea typeface="MS Mincho" panose="02020609040205080304" pitchFamily="49" charset="-128"/>
              </a:rPr>
              <a:t> Qual </a:t>
            </a:r>
            <a:r>
              <a:rPr lang="en-US" sz="1200" dirty="0" err="1">
                <a:effectLst/>
                <a:latin typeface="Arial" panose="020B0604020202020204" pitchFamily="34" charset="0"/>
                <a:ea typeface="MS Mincho" panose="02020609040205080304" pitchFamily="49" charset="-128"/>
              </a:rPr>
              <a:t>foi</a:t>
            </a:r>
            <a:r>
              <a:rPr lang="en-US" sz="1200" dirty="0">
                <a:effectLst/>
                <a:latin typeface="Arial" panose="020B0604020202020204" pitchFamily="34" charset="0"/>
                <a:ea typeface="MS Mincho" panose="02020609040205080304" pitchFamily="49" charset="-128"/>
              </a:rPr>
              <a:t> o </a:t>
            </a:r>
            <a:r>
              <a:rPr lang="en-US" sz="1200" dirty="0" err="1">
                <a:effectLst/>
                <a:latin typeface="Arial" panose="020B0604020202020204" pitchFamily="34" charset="0"/>
                <a:ea typeface="MS Mincho" panose="02020609040205080304" pitchFamily="49" charset="-128"/>
              </a:rPr>
              <a:t>mês</a:t>
            </a:r>
            <a:r>
              <a:rPr lang="en-US" sz="1200" dirty="0">
                <a:effectLst/>
                <a:latin typeface="Arial" panose="020B0604020202020204" pitchFamily="34" charset="0"/>
                <a:ea typeface="MS Mincho" panose="02020609040205080304" pitchFamily="49" charset="-128"/>
              </a:rPr>
              <a:t> com o </a:t>
            </a:r>
            <a:r>
              <a:rPr lang="en-US" sz="1200" dirty="0" err="1">
                <a:effectLst/>
                <a:latin typeface="Arial" panose="020B0604020202020204" pitchFamily="34" charset="0"/>
                <a:ea typeface="MS Mincho" panose="02020609040205080304" pitchFamily="49" charset="-128"/>
              </a:rPr>
              <a:t>maior</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número</a:t>
            </a:r>
            <a:r>
              <a:rPr lang="en-US" sz="1200" dirty="0">
                <a:effectLst/>
                <a:latin typeface="Arial" panose="020B0604020202020204" pitchFamily="34" charset="0"/>
                <a:ea typeface="MS Mincho" panose="02020609040205080304" pitchFamily="49" charset="-128"/>
              </a:rPr>
              <a:t> de </a:t>
            </a:r>
            <a:r>
              <a:rPr lang="en-US" sz="1200" dirty="0" err="1">
                <a:effectLst/>
                <a:latin typeface="Arial" panose="020B0604020202020204" pitchFamily="34" charset="0"/>
                <a:ea typeface="MS Mincho" panose="02020609040205080304" pitchFamily="49" charset="-128"/>
              </a:rPr>
              <a:t>casos</a:t>
            </a:r>
            <a:r>
              <a:rPr lang="en-US" sz="1200" dirty="0">
                <a:effectLst/>
                <a:latin typeface="Arial" panose="020B0604020202020204" pitchFamily="34" charset="0"/>
                <a:ea typeface="MS Mincho" panose="02020609040205080304" pitchFamily="49" charset="-128"/>
              </a:rPr>
              <a:t> de gripe </a:t>
            </a:r>
            <a:r>
              <a:rPr lang="en-US" sz="1200" dirty="0" err="1">
                <a:effectLst/>
                <a:latin typeface="Arial" panose="020B0604020202020204" pitchFamily="34" charset="0"/>
                <a:ea typeface="MS Mincho" panose="02020609040205080304" pitchFamily="49" charset="-128"/>
              </a:rPr>
              <a:t>notificados</a:t>
            </a:r>
            <a:r>
              <a:rPr lang="en-US" sz="1200" dirty="0">
                <a:effectLst/>
                <a:latin typeface="Arial" panose="020B0604020202020204" pitchFamily="34" charset="0"/>
                <a:ea typeface="MS Mincho" panose="02020609040205080304" pitchFamily="49" charset="-128"/>
              </a:rPr>
              <a:t>? Que meses </a:t>
            </a:r>
            <a:r>
              <a:rPr lang="en-US" sz="1200" dirty="0" err="1">
                <a:effectLst/>
                <a:latin typeface="Arial" panose="020B0604020202020204" pitchFamily="34" charset="0"/>
                <a:ea typeface="MS Mincho" panose="02020609040205080304" pitchFamily="49" charset="-128"/>
              </a:rPr>
              <a:t>tiveram</a:t>
            </a:r>
            <a:r>
              <a:rPr lang="en-US" sz="1200" dirty="0">
                <a:effectLst/>
                <a:latin typeface="Arial" panose="020B0604020202020204" pitchFamily="34" charset="0"/>
                <a:ea typeface="MS Mincho" panose="02020609040205080304" pitchFamily="49" charset="-128"/>
              </a:rPr>
              <a:t> um </a:t>
            </a:r>
            <a:r>
              <a:rPr lang="en-US" sz="1200" dirty="0" err="1">
                <a:effectLst/>
                <a:latin typeface="Arial" panose="020B0604020202020204" pitchFamily="34" charset="0"/>
                <a:ea typeface="MS Mincho" panose="02020609040205080304" pitchFamily="49" charset="-128"/>
              </a:rPr>
              <a:t>número</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relativamente</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baixo</a:t>
            </a:r>
            <a:r>
              <a:rPr lang="en-US" sz="1200" dirty="0">
                <a:effectLst/>
                <a:latin typeface="Arial" panose="020B0604020202020204" pitchFamily="34" charset="0"/>
                <a:ea typeface="MS Mincho" panose="02020609040205080304" pitchFamily="49" charset="-128"/>
              </a:rPr>
              <a:t> de </a:t>
            </a:r>
            <a:r>
              <a:rPr lang="en-US" sz="1200" dirty="0" err="1">
                <a:effectLst/>
                <a:latin typeface="Arial" panose="020B0604020202020204" pitchFamily="34" charset="0"/>
                <a:ea typeface="MS Mincho" panose="02020609040205080304" pitchFamily="49" charset="-128"/>
              </a:rPr>
              <a:t>casos</a:t>
            </a:r>
            <a:r>
              <a:rPr lang="en-US" sz="1200" dirty="0">
                <a:effectLst/>
                <a:latin typeface="Arial" panose="020B0604020202020204" pitchFamily="34" charset="0"/>
                <a:ea typeface="MS Mincho" panose="02020609040205080304" pitchFamily="49" charset="-128"/>
              </a:rPr>
              <a:t> de gripe </a:t>
            </a:r>
            <a:r>
              <a:rPr lang="en-US" sz="1200" dirty="0" err="1">
                <a:effectLst/>
                <a:latin typeface="Arial" panose="020B0604020202020204" pitchFamily="34" charset="0"/>
                <a:ea typeface="MS Mincho" panose="02020609040205080304" pitchFamily="49" charset="-128"/>
              </a:rPr>
              <a:t>notificados</a:t>
            </a:r>
            <a:r>
              <a:rPr lang="en-US" sz="1200" dirty="0">
                <a:effectLst/>
                <a:latin typeface="Arial" panose="020B0604020202020204" pitchFamily="34" charset="0"/>
                <a:ea typeface="MS Mincho" panose="02020609040205080304" pitchFamily="49" charset="-128"/>
              </a:rPr>
              <a:t>?</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en-US" sz="1200" dirty="0">
              <a:effectLst/>
              <a:latin typeface="Arial" panose="020B0604020202020204" pitchFamily="34" charset="0"/>
              <a:ea typeface="MS Mincho" panose="02020609040205080304" pitchFamily="49" charset="-128"/>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u="sng" dirty="0" err="1">
                <a:effectLst/>
                <a:latin typeface="Arial" panose="020B0604020202020204" pitchFamily="34" charset="0"/>
                <a:ea typeface="MS Mincho" panose="02020609040205080304" pitchFamily="49" charset="-128"/>
              </a:rPr>
              <a:t>Confirmar</a:t>
            </a:r>
            <a:r>
              <a:rPr lang="en-US" sz="1200" b="1" u="none" dirty="0">
                <a:effectLst/>
                <a:latin typeface="Arial" panose="020B0604020202020204" pitchFamily="34" charset="0"/>
                <a:ea typeface="MS Mincho" panose="02020609040205080304" pitchFamily="49" charset="-128"/>
              </a:rPr>
              <a:t> </a:t>
            </a:r>
            <a:r>
              <a:rPr lang="en-US" sz="1200" dirty="0">
                <a:effectLst/>
                <a:latin typeface="Arial" panose="020B0604020202020204" pitchFamily="34" charset="0"/>
                <a:ea typeface="MS Mincho" panose="02020609040205080304" pitchFamily="49" charset="-128"/>
              </a:rPr>
              <a:t>a(s) </a:t>
            </a:r>
            <a:r>
              <a:rPr lang="en-US" sz="1200" dirty="0" err="1">
                <a:effectLst/>
                <a:latin typeface="Arial" panose="020B0604020202020204" pitchFamily="34" charset="0"/>
                <a:ea typeface="MS Mincho" panose="02020609040205080304" pitchFamily="49" charset="-128"/>
              </a:rPr>
              <a:t>resposta</a:t>
            </a:r>
            <a:r>
              <a:rPr lang="en-US" sz="1200" dirty="0">
                <a:effectLst/>
                <a:latin typeface="Arial" panose="020B0604020202020204" pitchFamily="34" charset="0"/>
                <a:ea typeface="MS Mincho" panose="02020609040205080304" pitchFamily="49" charset="-128"/>
              </a:rPr>
              <a:t>(s). </a:t>
            </a:r>
            <a:r>
              <a:rPr lang="en-US" sz="1200" b="1" dirty="0">
                <a:effectLst/>
                <a:latin typeface="Arial" panose="020B0604020202020204" pitchFamily="34" charset="0"/>
                <a:ea typeface="MS Mincho" panose="02020609040205080304" pitchFamily="49" charset="-128"/>
              </a:rPr>
              <a:t>&lt;CLICAR&gt; </a:t>
            </a:r>
            <a:r>
              <a:rPr lang="en-US" sz="1200" dirty="0">
                <a:effectLst/>
                <a:latin typeface="Arial" panose="020B0604020202020204" pitchFamily="34" charset="0"/>
                <a:ea typeface="MS Mincho" panose="02020609040205080304" pitchFamily="49" charset="-128"/>
              </a:rPr>
              <a:t>para o </a:t>
            </a:r>
            <a:r>
              <a:rPr lang="en-US" sz="1200" dirty="0" err="1">
                <a:effectLst/>
                <a:latin typeface="Arial" panose="020B0604020202020204" pitchFamily="34" charset="0"/>
                <a:ea typeface="MS Mincho" panose="02020609040205080304" pitchFamily="49" charset="-128"/>
              </a:rPr>
              <a:t>diapositivo</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seguinte</a:t>
            </a:r>
            <a:r>
              <a:rPr lang="en-US" sz="1200" dirty="0">
                <a:effectLst/>
                <a:latin typeface="Arial" panose="020B0604020202020204" pitchFamily="34" charset="0"/>
                <a:ea typeface="MS Mincho" panose="02020609040205080304" pitchFamily="49" charset="-128"/>
              </a:rPr>
              <a:t> para </a:t>
            </a:r>
            <a:r>
              <a:rPr lang="en-US" sz="1200" dirty="0" err="1">
                <a:effectLst/>
                <a:latin typeface="Arial" panose="020B0604020202020204" pitchFamily="34" charset="0"/>
                <a:ea typeface="MS Mincho" panose="02020609040205080304" pitchFamily="49" charset="-128"/>
              </a:rPr>
              <a:t>obter</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respostas</a:t>
            </a:r>
            <a:r>
              <a:rPr lang="en-US" sz="1200" dirty="0">
                <a:effectLst/>
                <a:latin typeface="Arial" panose="020B0604020202020204" pitchFamily="34" charset="0"/>
                <a:ea typeface="MS Mincho" panose="02020609040205080304" pitchFamily="49" charset="-128"/>
              </a:rPr>
              <a:t>.</a:t>
            </a:r>
          </a:p>
          <a:p>
            <a:pPr lvl="0"/>
            <a:endParaRPr lang="en-US" sz="2000" b="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93</a:t>
            </a:fld>
            <a:endParaRPr lang="en-US" altLang="en-US"/>
          </a:p>
        </p:txBody>
      </p:sp>
    </p:spTree>
    <p:extLst>
      <p:ext uri="{BB962C8B-B14F-4D97-AF65-F5344CB8AC3E}">
        <p14:creationId xmlns:p14="http://schemas.microsoft.com/office/powerpoint/2010/main" val="3026246902"/>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1" dirty="0"/>
              <a:t>Notas do </a:t>
            </a:r>
            <a:r>
              <a:rPr lang="en-US" sz="1200" b="1" dirty="0" err="1"/>
              <a:t>instrutor</a:t>
            </a:r>
            <a:r>
              <a:rPr lang="en-US" sz="1200" b="1" dirty="0"/>
              <a:t>:</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b="1" dirty="0"/>
          </a:p>
          <a:p>
            <a:pPr marL="171450" marR="0" indent="-171450">
              <a:spcBef>
                <a:spcPts val="0"/>
              </a:spcBef>
              <a:spcAft>
                <a:spcPts val="0"/>
              </a:spcAft>
              <a:buFont typeface="Wingdings" panose="05000000000000000000" pitchFamily="2" charset="2"/>
              <a:buChar char="§"/>
              <a:tabLst>
                <a:tab pos="898525" algn="l"/>
              </a:tabLst>
            </a:pPr>
            <a:r>
              <a:rPr lang="en-US" sz="1200" b="1" i="0" u="sng" dirty="0" err="1">
                <a:effectLst/>
                <a:latin typeface="Arial" panose="020B0604020202020204" pitchFamily="34" charset="0"/>
                <a:ea typeface="MS Mincho" panose="02020609040205080304" pitchFamily="49" charset="-128"/>
              </a:rPr>
              <a:t>Digamos</a:t>
            </a:r>
            <a:r>
              <a:rPr lang="en-US" sz="1200" b="0" i="0" u="none" dirty="0">
                <a:effectLst/>
                <a:latin typeface="Arial" panose="020B0604020202020204" pitchFamily="34" charset="0"/>
                <a:ea typeface="MS Mincho" panose="02020609040205080304" pitchFamily="49" charset="-128"/>
              </a:rPr>
              <a:t> que </a:t>
            </a:r>
            <a:r>
              <a:rPr lang="en-US" sz="1200" i="0" dirty="0" err="1">
                <a:effectLst/>
                <a:latin typeface="Arial" panose="020B0604020202020204" pitchFamily="34" charset="0"/>
                <a:ea typeface="MS Mincho" panose="02020609040205080304" pitchFamily="49" charset="-128"/>
              </a:rPr>
              <a:t>os</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casos</a:t>
            </a:r>
            <a:r>
              <a:rPr lang="en-US" sz="1200" i="0" dirty="0">
                <a:effectLst/>
                <a:latin typeface="Arial" panose="020B0604020202020204" pitchFamily="34" charset="0"/>
                <a:ea typeface="MS Mincho" panose="02020609040205080304" pitchFamily="49" charset="-128"/>
              </a:rPr>
              <a:t> de gripe </a:t>
            </a:r>
            <a:r>
              <a:rPr lang="en-US" sz="1200" i="0" dirty="0" err="1">
                <a:effectLst/>
                <a:latin typeface="Arial" panose="020B0604020202020204" pitchFamily="34" charset="0"/>
                <a:ea typeface="MS Mincho" panose="02020609040205080304" pitchFamily="49" charset="-128"/>
              </a:rPr>
              <a:t>aumentaram</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em</a:t>
            </a:r>
            <a:r>
              <a:rPr lang="en-US" sz="1200" i="0" dirty="0">
                <a:effectLst/>
                <a:latin typeface="Arial" panose="020B0604020202020204" pitchFamily="34" charset="0"/>
                <a:ea typeface="MS Mincho" panose="02020609040205080304" pitchFamily="49" charset="-128"/>
              </a:rPr>
              <a:t> Maio e </a:t>
            </a:r>
            <a:r>
              <a:rPr lang="en-US" sz="1200" i="0" dirty="0" err="1">
                <a:effectLst/>
                <a:latin typeface="Arial" panose="020B0604020202020204" pitchFamily="34" charset="0"/>
                <a:ea typeface="MS Mincho" panose="02020609040205080304" pitchFamily="49" charset="-128"/>
              </a:rPr>
              <a:t>Junho</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atingiram</a:t>
            </a:r>
            <a:r>
              <a:rPr lang="en-US" sz="1200" i="0" dirty="0">
                <a:effectLst/>
                <a:latin typeface="Arial" panose="020B0604020202020204" pitchFamily="34" charset="0"/>
                <a:ea typeface="MS Mincho" panose="02020609040205080304" pitchFamily="49" charset="-128"/>
              </a:rPr>
              <a:t> o seu </a:t>
            </a:r>
            <a:r>
              <a:rPr lang="en-US" sz="1200" i="0" dirty="0" err="1">
                <a:effectLst/>
                <a:latin typeface="Arial" panose="020B0604020202020204" pitchFamily="34" charset="0"/>
                <a:ea typeface="MS Mincho" panose="02020609040205080304" pitchFamily="49" charset="-128"/>
              </a:rPr>
              <a:t>pico</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em</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Julho</a:t>
            </a:r>
            <a:r>
              <a:rPr lang="en-US" sz="1200" i="0" dirty="0">
                <a:effectLst/>
                <a:latin typeface="Arial" panose="020B0604020202020204" pitchFamily="34" charset="0"/>
                <a:ea typeface="MS Mincho" panose="02020609040205080304" pitchFamily="49" charset="-128"/>
              </a:rPr>
              <a:t> (</a:t>
            </a:r>
            <a:r>
              <a:rPr lang="en-US" sz="1200" i="1" dirty="0" err="1">
                <a:effectLst/>
                <a:latin typeface="Arial" panose="020B0604020202020204" pitchFamily="34" charset="0"/>
                <a:ea typeface="MS Mincho" panose="02020609040205080304" pitchFamily="49" charset="-128"/>
              </a:rPr>
              <a:t>inverno</a:t>
            </a:r>
            <a:r>
              <a:rPr lang="en-US" sz="1200" i="1" dirty="0">
                <a:effectLst/>
                <a:latin typeface="Arial" panose="020B0604020202020204" pitchFamily="34" charset="0"/>
                <a:ea typeface="MS Mincho" panose="02020609040205080304" pitchFamily="49" charset="-128"/>
              </a:rPr>
              <a:t> no </a:t>
            </a:r>
            <a:r>
              <a:rPr lang="en-US" sz="1200" i="1" dirty="0" err="1">
                <a:effectLst/>
                <a:latin typeface="Arial" panose="020B0604020202020204" pitchFamily="34" charset="0"/>
                <a:ea typeface="MS Mincho" panose="02020609040205080304" pitchFamily="49" charset="-128"/>
              </a:rPr>
              <a:t>país</a:t>
            </a:r>
            <a:r>
              <a:rPr lang="en-US" sz="1200" i="1" dirty="0">
                <a:effectLst/>
                <a:latin typeface="Arial" panose="020B0604020202020204" pitchFamily="34" charset="0"/>
                <a:ea typeface="MS Mincho" panose="02020609040205080304" pitchFamily="49" charset="-128"/>
              </a:rPr>
              <a:t> Z</a:t>
            </a:r>
            <a:r>
              <a:rPr lang="en-US" sz="1200" i="0" dirty="0">
                <a:effectLst/>
                <a:latin typeface="Arial" panose="020B0604020202020204" pitchFamily="34" charset="0"/>
                <a:ea typeface="MS Mincho" panose="02020609040205080304" pitchFamily="49" charset="-128"/>
              </a:rPr>
              <a:t>) e </a:t>
            </a:r>
            <a:r>
              <a:rPr lang="en-US" sz="1200" i="0" dirty="0" err="1">
                <a:effectLst/>
                <a:latin typeface="Arial" panose="020B0604020202020204" pitchFamily="34" charset="0"/>
                <a:ea typeface="MS Mincho" panose="02020609040205080304" pitchFamily="49" charset="-128"/>
              </a:rPr>
              <a:t>depois</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diminuíram</a:t>
            </a:r>
            <a:r>
              <a:rPr lang="en-US" sz="1200" i="0" dirty="0">
                <a:effectLst/>
                <a:latin typeface="Arial" panose="020B0604020202020204" pitchFamily="34" charset="0"/>
                <a:ea typeface="MS Mincho" panose="02020609040205080304" pitchFamily="49" charset="-128"/>
              </a:rPr>
              <a:t>. </a:t>
            </a:r>
            <a:r>
              <a:rPr lang="en-US" sz="1200" b="1" dirty="0">
                <a:effectLst/>
                <a:latin typeface="Arial" panose="020B0604020202020204" pitchFamily="34" charset="0"/>
                <a:ea typeface="MS Mincho" panose="02020609040205080304" pitchFamily="49" charset="-128"/>
              </a:rPr>
              <a:t>&lt;CLICAR&gt;</a:t>
            </a:r>
          </a:p>
          <a:p>
            <a:pPr marL="171450" marR="0" indent="-171450">
              <a:spcBef>
                <a:spcPts val="0"/>
              </a:spcBef>
              <a:spcAft>
                <a:spcPts val="0"/>
              </a:spcAft>
              <a:buFont typeface="Wingdings" panose="05000000000000000000" pitchFamily="2" charset="2"/>
              <a:buChar char="§"/>
              <a:tabLst>
                <a:tab pos="898525" algn="l"/>
              </a:tabLst>
            </a:pPr>
            <a:endParaRPr lang="en-US" sz="1200" b="1" dirty="0">
              <a:effectLst/>
              <a:latin typeface="Arial" panose="020B0604020202020204" pitchFamily="34" charset="0"/>
              <a:ea typeface="MS Mincho" panose="02020609040205080304" pitchFamily="49" charset="-128"/>
            </a:endParaRPr>
          </a:p>
          <a:p>
            <a:pPr marL="171450" marR="0" indent="-171450">
              <a:spcBef>
                <a:spcPts val="0"/>
              </a:spcBef>
              <a:spcAft>
                <a:spcPts val="0"/>
              </a:spcAft>
              <a:buFont typeface="Wingdings" panose="05000000000000000000" pitchFamily="2" charset="2"/>
              <a:buChar char="§"/>
              <a:tabLst>
                <a:tab pos="898525" algn="l"/>
              </a:tabLst>
            </a:pPr>
            <a:r>
              <a:rPr lang="en-US" sz="1200" b="1" u="sng" dirty="0" err="1">
                <a:effectLst/>
                <a:latin typeface="Arial" panose="020B0604020202020204" pitchFamily="34" charset="0"/>
                <a:ea typeface="MS Mincho" panose="02020609040205080304" pitchFamily="49" charset="-128"/>
              </a:rPr>
              <a:t>Dizer</a:t>
            </a:r>
            <a:r>
              <a:rPr lang="en-US" sz="1200" b="1" u="sng" dirty="0">
                <a:effectLst/>
                <a:latin typeface="Arial" panose="020B0604020202020204" pitchFamily="34" charset="0"/>
                <a:ea typeface="MS Mincho" panose="02020609040205080304" pitchFamily="49" charset="-128"/>
              </a:rPr>
              <a:t>:</a:t>
            </a:r>
            <a:r>
              <a:rPr lang="en-US" sz="1200" b="1" u="none"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Os</a:t>
            </a:r>
            <a:r>
              <a:rPr lang="en-US" sz="1200" i="0" dirty="0">
                <a:effectLst/>
                <a:latin typeface="Arial" panose="020B0604020202020204" pitchFamily="34" charset="0"/>
                <a:ea typeface="MS Mincho" panose="02020609040205080304" pitchFamily="49" charset="-128"/>
              </a:rPr>
              <a:t> meses de Janeiro, </a:t>
            </a:r>
            <a:r>
              <a:rPr lang="en-US" sz="1200" i="0" dirty="0" err="1">
                <a:effectLst/>
                <a:latin typeface="Arial" panose="020B0604020202020204" pitchFamily="34" charset="0"/>
                <a:ea typeface="MS Mincho" panose="02020609040205080304" pitchFamily="49" charset="-128"/>
              </a:rPr>
              <a:t>Fevereiro</a:t>
            </a:r>
            <a:r>
              <a:rPr lang="en-US" sz="1200" i="0" dirty="0">
                <a:effectLst/>
                <a:latin typeface="Arial" panose="020B0604020202020204" pitchFamily="34" charset="0"/>
                <a:ea typeface="MS Mincho" panose="02020609040205080304" pitchFamily="49" charset="-128"/>
              </a:rPr>
              <a:t> e </a:t>
            </a:r>
            <a:r>
              <a:rPr lang="en-US" sz="1200" i="0" dirty="0" err="1">
                <a:effectLst/>
                <a:latin typeface="Arial" panose="020B0604020202020204" pitchFamily="34" charset="0"/>
                <a:ea typeface="MS Mincho" panose="02020609040205080304" pitchFamily="49" charset="-128"/>
              </a:rPr>
              <a:t>Outubro</a:t>
            </a:r>
            <a:r>
              <a:rPr lang="en-US" sz="1200" i="0" dirty="0">
                <a:effectLst/>
                <a:latin typeface="Arial" panose="020B0604020202020204" pitchFamily="34" charset="0"/>
                <a:ea typeface="MS Mincho" panose="02020609040205080304" pitchFamily="49" charset="-128"/>
              </a:rPr>
              <a:t> (</a:t>
            </a:r>
            <a:r>
              <a:rPr lang="en-US" sz="1200" i="1" dirty="0" err="1">
                <a:effectLst/>
                <a:latin typeface="Arial" panose="020B0604020202020204" pitchFamily="34" charset="0"/>
                <a:ea typeface="MS Mincho" panose="02020609040205080304" pitchFamily="49" charset="-128"/>
              </a:rPr>
              <a:t>verão</a:t>
            </a:r>
            <a:r>
              <a:rPr lang="en-US" sz="1200" i="1" dirty="0">
                <a:effectLst/>
                <a:latin typeface="Arial" panose="020B0604020202020204" pitchFamily="34" charset="0"/>
                <a:ea typeface="MS Mincho" panose="02020609040205080304" pitchFamily="49" charset="-128"/>
              </a:rPr>
              <a:t> no </a:t>
            </a:r>
            <a:r>
              <a:rPr lang="en-US" sz="1200" i="1" dirty="0" err="1">
                <a:effectLst/>
                <a:latin typeface="Arial" panose="020B0604020202020204" pitchFamily="34" charset="0"/>
                <a:ea typeface="MS Mincho" panose="02020609040205080304" pitchFamily="49" charset="-128"/>
              </a:rPr>
              <a:t>país</a:t>
            </a:r>
            <a:r>
              <a:rPr lang="en-US" sz="1200" i="1" dirty="0">
                <a:effectLst/>
                <a:latin typeface="Arial" panose="020B0604020202020204" pitchFamily="34" charset="0"/>
                <a:ea typeface="MS Mincho" panose="02020609040205080304" pitchFamily="49" charset="-128"/>
              </a:rPr>
              <a:t> Z</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tiveram</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números</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relativamente</a:t>
            </a:r>
            <a:r>
              <a:rPr lang="en-US" sz="1200" i="0" dirty="0">
                <a:effectLst/>
                <a:latin typeface="Arial" panose="020B0604020202020204" pitchFamily="34" charset="0"/>
                <a:ea typeface="MS Mincho" panose="02020609040205080304" pitchFamily="49" charset="-128"/>
              </a:rPr>
              <a:t> </a:t>
            </a:r>
            <a:r>
              <a:rPr lang="en-US" sz="1200" i="0" dirty="0" err="1">
                <a:effectLst/>
                <a:latin typeface="Arial" panose="020B0604020202020204" pitchFamily="34" charset="0"/>
                <a:ea typeface="MS Mincho" panose="02020609040205080304" pitchFamily="49" charset="-128"/>
              </a:rPr>
              <a:t>baixos</a:t>
            </a:r>
            <a:r>
              <a:rPr lang="en-US" sz="1200" i="0" dirty="0">
                <a:effectLst/>
                <a:latin typeface="Arial" panose="020B0604020202020204" pitchFamily="34" charset="0"/>
                <a:ea typeface="MS Mincho" panose="02020609040205080304" pitchFamily="49" charset="-128"/>
              </a:rPr>
              <a:t>.</a:t>
            </a:r>
          </a:p>
          <a:p>
            <a:pPr marL="0" marR="0" indent="0">
              <a:spcBef>
                <a:spcPts val="0"/>
              </a:spcBef>
              <a:spcAft>
                <a:spcPts val="0"/>
              </a:spcAft>
              <a:buFont typeface="Wingdings" panose="05000000000000000000" pitchFamily="2" charset="2"/>
              <a:buNone/>
              <a:tabLst>
                <a:tab pos="898525" algn="l"/>
              </a:tabLst>
            </a:pPr>
            <a:endParaRPr lang="en-US" sz="1200" i="0" dirty="0">
              <a:effectLst/>
              <a:latin typeface="Arial" panose="020B0604020202020204" pitchFamily="34" charset="0"/>
              <a:ea typeface="MS Mincho" panose="02020609040205080304" pitchFamily="49" charset="-128"/>
            </a:endParaRPr>
          </a:p>
          <a:p>
            <a:pPr marL="0" marR="0" indent="0">
              <a:spcBef>
                <a:spcPts val="0"/>
              </a:spcBef>
              <a:spcAft>
                <a:spcPts val="0"/>
              </a:spcAft>
              <a:buFont typeface="Wingdings" panose="05000000000000000000" pitchFamily="2" charset="2"/>
              <a:buNone/>
              <a:tabLst>
                <a:tab pos="898525" algn="l"/>
              </a:tabLst>
            </a:pPr>
            <a:endParaRPr lang="en-US" sz="1200" b="0" i="0" u="none" dirty="0">
              <a:effectLst/>
              <a:latin typeface="Arial" panose="020B0604020202020204" pitchFamily="34" charset="0"/>
              <a:ea typeface="MS Mincho" panose="02020609040205080304" pitchFamily="49" charset="-128"/>
            </a:endParaRP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94</a:t>
            </a:fld>
            <a:endParaRPr lang="en-US" altLang="en-US"/>
          </a:p>
        </p:txBody>
      </p:sp>
    </p:spTree>
    <p:extLst>
      <p:ext uri="{BB962C8B-B14F-4D97-AF65-F5344CB8AC3E}">
        <p14:creationId xmlns:p14="http://schemas.microsoft.com/office/powerpoint/2010/main" val="3974221400"/>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en-US" sz="1200" b="1" dirty="0"/>
              <a:t>Notas do </a:t>
            </a:r>
            <a:r>
              <a:rPr lang="en-US" sz="1200" b="1" dirty="0" err="1"/>
              <a:t>instrutor</a:t>
            </a:r>
            <a:r>
              <a:rPr lang="en-US" sz="1200" b="1" dirty="0"/>
              <a:t>:</a:t>
            </a:r>
          </a:p>
          <a:p>
            <a:pPr lvl="0"/>
            <a:endParaRPr lang="en-US" sz="1200" b="1"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v"/>
              <a:tabLst/>
              <a:defRPr/>
            </a:pPr>
            <a:r>
              <a:rPr lang="en-US" sz="1200" b="1" i="1" dirty="0" err="1"/>
              <a:t>Ler</a:t>
            </a:r>
            <a:r>
              <a:rPr lang="en-US" sz="1200" b="1" i="1" dirty="0"/>
              <a:t> as </a:t>
            </a:r>
            <a:r>
              <a:rPr lang="en-US" sz="1200" b="1" i="1" dirty="0" err="1"/>
              <a:t>informações</a:t>
            </a:r>
            <a:r>
              <a:rPr lang="en-US" sz="1200" b="1" i="1" dirty="0"/>
              <a:t> </a:t>
            </a:r>
            <a:r>
              <a:rPr lang="en-US" sz="1200" b="1" i="1" dirty="0" err="1"/>
              <a:t>laboratoriais</a:t>
            </a:r>
            <a:r>
              <a:rPr lang="en-US" sz="1200" b="1" i="1" dirty="0"/>
              <a:t> no </a:t>
            </a:r>
            <a:r>
              <a:rPr lang="en-US" sz="1200" b="1" i="1" dirty="0" err="1"/>
              <a:t>diapositivo</a:t>
            </a:r>
            <a:r>
              <a:rPr lang="en-US" sz="1200" b="1" i="1" dirty="0"/>
              <a:t> e </a:t>
            </a:r>
            <a:r>
              <a:rPr lang="en-US" sz="1200" b="1" i="1" dirty="0" err="1"/>
              <a:t>colocar</a:t>
            </a:r>
            <a:r>
              <a:rPr lang="en-US" sz="1200" b="1" i="1" dirty="0"/>
              <a:t> a </a:t>
            </a:r>
            <a:r>
              <a:rPr lang="en-US" sz="1200" b="1" i="1" dirty="0" err="1"/>
              <a:t>questão</a:t>
            </a:r>
            <a:r>
              <a:rPr lang="en-US" sz="1200" b="1" i="1" dirty="0"/>
              <a:t> (</a:t>
            </a:r>
            <a:r>
              <a:rPr lang="en-US" sz="1200" b="1" i="1" dirty="0" err="1"/>
              <a:t>por</a:t>
            </a:r>
            <a:r>
              <a:rPr lang="en-US" sz="1200" b="1" i="1" dirty="0"/>
              <a:t> </a:t>
            </a:r>
            <a:r>
              <a:rPr lang="en-US" sz="1200" b="1" i="1" dirty="0" err="1"/>
              <a:t>exemplo</a:t>
            </a:r>
            <a:r>
              <a:rPr lang="en-US" sz="1200" b="1" i="1" dirty="0"/>
              <a:t>, </a:t>
            </a:r>
            <a:r>
              <a:rPr lang="en-US" sz="1200" b="1" dirty="0">
                <a:effectLst/>
                <a:latin typeface="Arial" panose="020B0604020202020204" pitchFamily="34" charset="0"/>
                <a:ea typeface="MS Mincho" panose="02020609040205080304" pitchFamily="49" charset="-128"/>
              </a:rPr>
              <a:t>que </a:t>
            </a:r>
            <a:r>
              <a:rPr lang="en-US" sz="1200" b="1" dirty="0" err="1">
                <a:effectLst/>
                <a:latin typeface="Arial" panose="020B0604020202020204" pitchFamily="34" charset="0"/>
                <a:ea typeface="MS Mincho" panose="02020609040205080304" pitchFamily="49" charset="-128"/>
              </a:rPr>
              <a:t>percentagem</a:t>
            </a:r>
            <a:r>
              <a:rPr lang="en-US" sz="1200" b="1" dirty="0">
                <a:effectLst/>
                <a:latin typeface="Arial" panose="020B0604020202020204" pitchFamily="34" charset="0"/>
                <a:ea typeface="MS Mincho" panose="02020609040205080304" pitchFamily="49" charset="-128"/>
              </a:rPr>
              <a:t> de </a:t>
            </a:r>
            <a:r>
              <a:rPr lang="en-US" sz="1200" b="1" dirty="0" err="1">
                <a:effectLst/>
                <a:latin typeface="Arial" panose="020B0604020202020204" pitchFamily="34" charset="0"/>
                <a:ea typeface="MS Mincho" panose="02020609040205080304" pitchFamily="49" charset="-128"/>
              </a:rPr>
              <a:t>casos</a:t>
            </a:r>
            <a:r>
              <a:rPr lang="en-US" sz="1200" b="1" dirty="0">
                <a:effectLst/>
                <a:latin typeface="Arial" panose="020B0604020202020204" pitchFamily="34" charset="0"/>
                <a:ea typeface="MS Mincho" panose="02020609040205080304" pitchFamily="49" charset="-128"/>
              </a:rPr>
              <a:t> </a:t>
            </a:r>
            <a:r>
              <a:rPr lang="en-US" sz="1200" b="1" dirty="0" err="1">
                <a:effectLst/>
                <a:latin typeface="Arial" panose="020B0604020202020204" pitchFamily="34" charset="0"/>
                <a:ea typeface="MS Mincho" panose="02020609040205080304" pitchFamily="49" charset="-128"/>
              </a:rPr>
              <a:t>teve</a:t>
            </a:r>
            <a:r>
              <a:rPr lang="en-US" sz="1200" b="1" dirty="0">
                <a:effectLst/>
                <a:latin typeface="Arial" panose="020B0604020202020204" pitchFamily="34" charset="0"/>
                <a:ea typeface="MS Mincho" panose="02020609040205080304" pitchFamily="49" charset="-128"/>
              </a:rPr>
              <a:t> a </a:t>
            </a:r>
            <a:r>
              <a:rPr lang="en-US" sz="1200" b="1" dirty="0" err="1">
                <a:effectLst/>
                <a:latin typeface="Arial" panose="020B0604020202020204" pitchFamily="34" charset="0"/>
                <a:ea typeface="MS Mincho" panose="02020609040205080304" pitchFamily="49" charset="-128"/>
              </a:rPr>
              <a:t>sua</a:t>
            </a:r>
            <a:r>
              <a:rPr lang="en-US" sz="1200" b="1" dirty="0">
                <a:effectLst/>
                <a:latin typeface="Arial" panose="020B0604020202020204" pitchFamily="34" charset="0"/>
                <a:ea typeface="MS Mincho" panose="02020609040205080304" pitchFamily="49" charset="-128"/>
              </a:rPr>
              <a:t> </a:t>
            </a:r>
            <a:r>
              <a:rPr lang="en-US" sz="1200" b="1" dirty="0" err="1">
                <a:effectLst/>
                <a:latin typeface="Arial" panose="020B0604020202020204" pitchFamily="34" charset="0"/>
                <a:ea typeface="MS Mincho" panose="02020609040205080304" pitchFamily="49" charset="-128"/>
              </a:rPr>
              <a:t>primeira</a:t>
            </a:r>
            <a:r>
              <a:rPr lang="en-US" sz="1200" b="1" dirty="0">
                <a:effectLst/>
                <a:latin typeface="Arial" panose="020B0604020202020204" pitchFamily="34" charset="0"/>
                <a:ea typeface="MS Mincho" panose="02020609040205080304" pitchFamily="49" charset="-128"/>
              </a:rPr>
              <a:t> </a:t>
            </a:r>
            <a:r>
              <a:rPr lang="en-US" sz="1200" b="1" dirty="0" err="1">
                <a:effectLst/>
                <a:latin typeface="Arial" panose="020B0604020202020204" pitchFamily="34" charset="0"/>
                <a:ea typeface="MS Mincho" panose="02020609040205080304" pitchFamily="49" charset="-128"/>
              </a:rPr>
              <a:t>amostra</a:t>
            </a:r>
            <a:r>
              <a:rPr lang="en-US" sz="1200" b="1" dirty="0">
                <a:effectLst/>
                <a:latin typeface="Arial" panose="020B0604020202020204" pitchFamily="34" charset="0"/>
                <a:ea typeface="MS Mincho" panose="02020609040205080304" pitchFamily="49" charset="-128"/>
              </a:rPr>
              <a:t> </a:t>
            </a:r>
            <a:r>
              <a:rPr lang="en-US" sz="1200" b="1" dirty="0" err="1">
                <a:effectLst/>
                <a:latin typeface="Arial" panose="020B0604020202020204" pitchFamily="34" charset="0"/>
                <a:ea typeface="MS Mincho" panose="02020609040205080304" pitchFamily="49" charset="-128"/>
              </a:rPr>
              <a:t>colhida</a:t>
            </a:r>
            <a:r>
              <a:rPr lang="en-US" sz="1200" b="1" dirty="0">
                <a:effectLst/>
                <a:latin typeface="Arial" panose="020B0604020202020204" pitchFamily="34" charset="0"/>
                <a:ea typeface="MS Mincho" panose="02020609040205080304" pitchFamily="49" charset="-128"/>
              </a:rPr>
              <a:t> </a:t>
            </a:r>
            <a:r>
              <a:rPr lang="en-US" sz="1200" b="1" dirty="0" err="1">
                <a:effectLst/>
                <a:latin typeface="Arial" panose="020B0604020202020204" pitchFamily="34" charset="0"/>
                <a:ea typeface="MS Mincho" panose="02020609040205080304" pitchFamily="49" charset="-128"/>
              </a:rPr>
              <a:t>nos</a:t>
            </a:r>
            <a:r>
              <a:rPr lang="en-US" sz="1200" b="1" dirty="0">
                <a:effectLst/>
                <a:latin typeface="Arial" panose="020B0604020202020204" pitchFamily="34" charset="0"/>
                <a:ea typeface="MS Mincho" panose="02020609040205080304" pitchFamily="49" charset="-128"/>
              </a:rPr>
              <a:t> </a:t>
            </a:r>
            <a:r>
              <a:rPr lang="en-US" sz="1200" b="1" dirty="0" err="1">
                <a:effectLst/>
                <a:latin typeface="Arial" panose="020B0604020202020204" pitchFamily="34" charset="0"/>
                <a:ea typeface="MS Mincho" panose="02020609040205080304" pitchFamily="49" charset="-128"/>
              </a:rPr>
              <a:t>primeiros</a:t>
            </a:r>
            <a:r>
              <a:rPr lang="en-US" sz="1200" b="1" dirty="0">
                <a:effectLst/>
                <a:latin typeface="Arial" panose="020B0604020202020204" pitchFamily="34" charset="0"/>
                <a:ea typeface="MS Mincho" panose="02020609040205080304" pitchFamily="49" charset="-128"/>
              </a:rPr>
              <a:t> 4 </a:t>
            </a:r>
            <a:r>
              <a:rPr lang="en-US" sz="1200" b="1" dirty="0" err="1">
                <a:effectLst/>
                <a:latin typeface="Arial" panose="020B0604020202020204" pitchFamily="34" charset="0"/>
                <a:ea typeface="MS Mincho" panose="02020609040205080304" pitchFamily="49" charset="-128"/>
              </a:rPr>
              <a:t>dias</a:t>
            </a:r>
            <a:r>
              <a:rPr lang="en-US" sz="1200" b="1" dirty="0">
                <a:effectLst/>
                <a:latin typeface="Arial" panose="020B0604020202020204" pitchFamily="34" charset="0"/>
                <a:ea typeface="MS Mincho" panose="02020609040205080304" pitchFamily="49" charset="-128"/>
              </a:rPr>
              <a:t> </a:t>
            </a:r>
            <a:r>
              <a:rPr lang="en-US" sz="1200" b="1" dirty="0" err="1">
                <a:effectLst/>
                <a:latin typeface="Arial" panose="020B0604020202020204" pitchFamily="34" charset="0"/>
                <a:ea typeface="MS Mincho" panose="02020609040205080304" pitchFamily="49" charset="-128"/>
              </a:rPr>
              <a:t>após</a:t>
            </a:r>
            <a:r>
              <a:rPr lang="en-US" sz="1200" b="1" dirty="0">
                <a:effectLst/>
                <a:latin typeface="Arial" panose="020B0604020202020204" pitchFamily="34" charset="0"/>
                <a:ea typeface="MS Mincho" panose="02020609040205080304" pitchFamily="49" charset="-128"/>
              </a:rPr>
              <a:t> o </a:t>
            </a:r>
            <a:r>
              <a:rPr lang="en-US" sz="1200" b="1" dirty="0" err="1">
                <a:effectLst/>
                <a:latin typeface="Arial" panose="020B0604020202020204" pitchFamily="34" charset="0"/>
                <a:ea typeface="MS Mincho" panose="02020609040205080304" pitchFamily="49" charset="-128"/>
              </a:rPr>
              <a:t>início</a:t>
            </a:r>
            <a:r>
              <a:rPr lang="en-US" sz="1200" b="1" dirty="0">
                <a:effectLst/>
                <a:latin typeface="Arial" panose="020B0604020202020204" pitchFamily="34" charset="0"/>
                <a:ea typeface="MS Mincho" panose="02020609040205080304" pitchFamily="49" charset="-128"/>
              </a:rPr>
              <a:t> dos </a:t>
            </a:r>
            <a:r>
              <a:rPr lang="en-US" sz="1200" b="1" dirty="0" err="1">
                <a:effectLst/>
                <a:latin typeface="Arial" panose="020B0604020202020204" pitchFamily="34" charset="0"/>
                <a:ea typeface="MS Mincho" panose="02020609040205080304" pitchFamily="49" charset="-128"/>
              </a:rPr>
              <a:t>sintomas</a:t>
            </a:r>
            <a:r>
              <a:rPr lang="en-US" sz="1200" b="1" dirty="0">
                <a:effectLst/>
                <a:latin typeface="Arial" panose="020B0604020202020204" pitchFamily="34" charset="0"/>
                <a:ea typeface="MS Mincho" panose="02020609040205080304" pitchFamily="49" charset="-128"/>
              </a:rPr>
              <a:t>?)</a:t>
            </a:r>
          </a:p>
          <a:p>
            <a:pPr marL="0" lvl="0" indent="0">
              <a:buFont typeface="Wingdings" panose="05000000000000000000" pitchFamily="2" charset="2"/>
              <a:buNone/>
            </a:pPr>
            <a:endParaRPr lang="en-US" sz="1200" b="1" i="1" dirty="0"/>
          </a:p>
          <a:p>
            <a:pPr marL="171450" lvl="0" indent="-171450">
              <a:buFont typeface="Wingdings" panose="05000000000000000000" pitchFamily="2" charset="2"/>
              <a:buChar char="v"/>
            </a:pPr>
            <a:r>
              <a:rPr lang="en-US" sz="1200" b="1" i="1" dirty="0"/>
              <a:t> </a:t>
            </a:r>
            <a:r>
              <a:rPr lang="en-US" sz="1200" b="1" i="1" dirty="0" err="1"/>
              <a:t>Dê</a:t>
            </a:r>
            <a:r>
              <a:rPr lang="en-US" sz="1200" b="1" i="1" dirty="0"/>
              <a:t> 5 </a:t>
            </a:r>
            <a:r>
              <a:rPr lang="en-US" sz="1200" b="1" i="1" dirty="0" err="1"/>
              <a:t>minutos</a:t>
            </a:r>
            <a:r>
              <a:rPr lang="en-US" sz="1200" b="1" i="1" dirty="0"/>
              <a:t> para responder à </a:t>
            </a:r>
            <a:r>
              <a:rPr lang="en-US" sz="1200" b="1" i="1" dirty="0" err="1"/>
              <a:t>pergunta</a:t>
            </a:r>
            <a:r>
              <a:rPr lang="en-US" sz="1200" b="1" i="1" dirty="0"/>
              <a:t>.</a:t>
            </a:r>
          </a:p>
          <a:p>
            <a:pPr lvl="0"/>
            <a:endParaRPr lang="en-US" sz="1200" b="0" i="1" dirty="0"/>
          </a:p>
          <a:p>
            <a:pPr lvl="0"/>
            <a:endParaRPr lang="en-US" sz="1800" b="0" i="1" dirty="0"/>
          </a:p>
          <a:p>
            <a:pPr lvl="0"/>
            <a:endParaRPr lang="en-US" sz="1800" b="0" i="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95</a:t>
            </a:fld>
            <a:endParaRPr lang="en-US" altLang="en-US"/>
          </a:p>
        </p:txBody>
      </p:sp>
    </p:spTree>
    <p:extLst>
      <p:ext uri="{BB962C8B-B14F-4D97-AF65-F5344CB8AC3E}">
        <p14:creationId xmlns:p14="http://schemas.microsoft.com/office/powerpoint/2010/main" val="1327240707"/>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en-US" sz="1200" b="1" dirty="0">
                <a:latin typeface="Arial" panose="020B0604020202020204" pitchFamily="34" charset="0"/>
                <a:cs typeface="Arial" panose="020B0604020202020204" pitchFamily="34" charset="0"/>
              </a:rPr>
              <a:t>Notas do </a:t>
            </a:r>
            <a:r>
              <a:rPr lang="en-US" sz="1200" b="1" dirty="0" err="1">
                <a:latin typeface="Arial" panose="020B0604020202020204" pitchFamily="34" charset="0"/>
                <a:cs typeface="Arial" panose="020B0604020202020204" pitchFamily="34" charset="0"/>
              </a:rPr>
              <a:t>instrutor</a:t>
            </a:r>
            <a:r>
              <a:rPr lang="en-US" sz="1200" b="1" dirty="0">
                <a:latin typeface="Arial" panose="020B0604020202020204" pitchFamily="34" charset="0"/>
                <a:cs typeface="Arial" panose="020B0604020202020204" pitchFamily="34" charset="0"/>
              </a:rPr>
              <a:t>:</a:t>
            </a:r>
          </a:p>
          <a:p>
            <a:pPr lvl="0"/>
            <a:endParaRPr lang="en-US" sz="1200" b="1" dirty="0">
              <a:latin typeface="Arial" panose="020B0604020202020204" pitchFamily="34" charset="0"/>
              <a:cs typeface="Arial" panose="020B0604020202020204" pitchFamily="34" charset="0"/>
            </a:endParaRPr>
          </a:p>
          <a:p>
            <a:pPr marL="171450" marR="0" indent="-171450">
              <a:spcBef>
                <a:spcPts val="0"/>
              </a:spcBef>
              <a:spcAft>
                <a:spcPts val="0"/>
              </a:spcAft>
              <a:buFont typeface="Wingdings" panose="05000000000000000000" pitchFamily="2" charset="2"/>
              <a:buChar char="§"/>
              <a:tabLst>
                <a:tab pos="2743200" algn="ctr"/>
                <a:tab pos="5486400" algn="r"/>
                <a:tab pos="788670" algn="l"/>
              </a:tabLst>
            </a:pPr>
            <a:r>
              <a:rPr lang="en-US" sz="1200" b="1" i="0" u="sng" dirty="0" err="1">
                <a:effectLst/>
                <a:latin typeface="Arial" panose="020B0604020202020204" pitchFamily="34" charset="0"/>
                <a:ea typeface="MS Mincho" panose="02020609040205080304" pitchFamily="49" charset="-128"/>
                <a:cs typeface="Arial" panose="020B0604020202020204" pitchFamily="34" charset="0"/>
              </a:rPr>
              <a:t>Digamos</a:t>
            </a:r>
            <a:r>
              <a:rPr lang="en-US" sz="1200" b="1" i="0" u="sng" dirty="0">
                <a:effectLst/>
                <a:latin typeface="Arial" panose="020B0604020202020204" pitchFamily="34" charset="0"/>
                <a:ea typeface="MS Mincho" panose="02020609040205080304" pitchFamily="49" charset="-128"/>
                <a:cs typeface="Arial" panose="020B0604020202020204" pitchFamily="34" charset="0"/>
              </a:rPr>
              <a:t>:</a:t>
            </a:r>
            <a:r>
              <a:rPr lang="en-US" sz="1200" b="1" i="0" u="none" dirty="0">
                <a:effectLst/>
                <a:latin typeface="Arial" panose="020B0604020202020204" pitchFamily="34" charset="0"/>
                <a:ea typeface="MS Mincho" panose="02020609040205080304" pitchFamily="49" charset="-128"/>
                <a:cs typeface="Arial" panose="020B0604020202020204" pitchFamily="34" charset="0"/>
              </a:rPr>
              <a:t> </a:t>
            </a:r>
            <a:r>
              <a:rPr lang="en-US" sz="1200" i="0" dirty="0" err="1">
                <a:effectLst/>
                <a:latin typeface="Arial" panose="020B0604020202020204" pitchFamily="34" charset="0"/>
                <a:ea typeface="Times New Roman" panose="02020603050405020304" pitchFamily="18" charset="0"/>
                <a:cs typeface="Arial" panose="020B0604020202020204" pitchFamily="34" charset="0"/>
              </a:rPr>
              <a:t>Trinta</a:t>
            </a:r>
            <a:r>
              <a:rPr lang="en-US" sz="1200" i="0" dirty="0">
                <a:effectLst/>
                <a:latin typeface="Arial" panose="020B0604020202020204" pitchFamily="34" charset="0"/>
                <a:ea typeface="Times New Roman" panose="02020603050405020304" pitchFamily="18" charset="0"/>
                <a:cs typeface="Arial" panose="020B0604020202020204" pitchFamily="34" charset="0"/>
              </a:rPr>
              <a:t> e </a:t>
            </a:r>
            <a:r>
              <a:rPr lang="en-US" sz="1200" i="0" dirty="0" err="1">
                <a:effectLst/>
                <a:latin typeface="Arial" panose="020B0604020202020204" pitchFamily="34" charset="0"/>
                <a:ea typeface="Times New Roman" panose="02020603050405020304" pitchFamily="18" charset="0"/>
                <a:cs typeface="Arial" panose="020B0604020202020204" pitchFamily="34" charset="0"/>
              </a:rPr>
              <a:t>sete</a:t>
            </a:r>
            <a:r>
              <a:rPr lang="en-US" sz="1200" i="0" dirty="0">
                <a:effectLst/>
                <a:latin typeface="Arial" panose="020B0604020202020204" pitchFamily="34" charset="0"/>
                <a:ea typeface="Times New Roman" panose="02020603050405020304" pitchFamily="18" charset="0"/>
                <a:cs typeface="Arial" panose="020B0604020202020204" pitchFamily="34" charset="0"/>
              </a:rPr>
              <a:t> dos 44 </a:t>
            </a:r>
            <a:r>
              <a:rPr lang="en-US" sz="1200" i="0" dirty="0" err="1">
                <a:effectLst/>
                <a:latin typeface="Arial" panose="020B0604020202020204" pitchFamily="34" charset="0"/>
                <a:ea typeface="Times New Roman" panose="02020603050405020304" pitchFamily="18" charset="0"/>
                <a:cs typeface="Arial" panose="020B0604020202020204" pitchFamily="34" charset="0"/>
              </a:rPr>
              <a:t>pacientes</a:t>
            </a:r>
            <a:r>
              <a:rPr lang="en-US" sz="1200" i="0" dirty="0">
                <a:effectLst/>
                <a:latin typeface="Arial" panose="020B0604020202020204" pitchFamily="34" charset="0"/>
                <a:ea typeface="Times New Roman" panose="02020603050405020304" pitchFamily="18" charset="0"/>
                <a:cs typeface="Arial" panose="020B0604020202020204" pitchFamily="34" charset="0"/>
              </a:rPr>
              <a:t> </a:t>
            </a:r>
            <a:r>
              <a:rPr lang="en-US" sz="1200" i="0" dirty="0" err="1">
                <a:effectLst/>
                <a:latin typeface="Arial" panose="020B0604020202020204" pitchFamily="34" charset="0"/>
                <a:ea typeface="Times New Roman" panose="02020603050405020304" pitchFamily="18" charset="0"/>
                <a:cs typeface="Arial" panose="020B0604020202020204" pitchFamily="34" charset="0"/>
              </a:rPr>
              <a:t>foram</a:t>
            </a:r>
            <a:r>
              <a:rPr lang="en-US" sz="1200" i="0" dirty="0">
                <a:effectLst/>
                <a:latin typeface="Arial" panose="020B0604020202020204" pitchFamily="34" charset="0"/>
                <a:ea typeface="Times New Roman" panose="02020603050405020304" pitchFamily="18" charset="0"/>
                <a:cs typeface="Arial" panose="020B0604020202020204" pitchFamily="34" charset="0"/>
              </a:rPr>
              <a:t> </a:t>
            </a:r>
            <a:r>
              <a:rPr lang="en-US" sz="1200" i="0" dirty="0" err="1">
                <a:effectLst/>
                <a:latin typeface="Arial" panose="020B0604020202020204" pitchFamily="34" charset="0"/>
                <a:ea typeface="Times New Roman" panose="02020603050405020304" pitchFamily="18" charset="0"/>
                <a:cs typeface="Arial" panose="020B0604020202020204" pitchFamily="34" charset="0"/>
              </a:rPr>
              <a:t>amostrados</a:t>
            </a:r>
            <a:r>
              <a:rPr lang="en-US" sz="1200" i="0" dirty="0">
                <a:effectLst/>
                <a:latin typeface="Arial" panose="020B0604020202020204" pitchFamily="34" charset="0"/>
                <a:ea typeface="Times New Roman" panose="02020603050405020304" pitchFamily="18" charset="0"/>
                <a:cs typeface="Arial" panose="020B0604020202020204" pitchFamily="34" charset="0"/>
              </a:rPr>
              <a:t> </a:t>
            </a:r>
            <a:r>
              <a:rPr lang="en-US" sz="1200" i="0" dirty="0" err="1">
                <a:effectLst/>
                <a:latin typeface="Arial" panose="020B0604020202020204" pitchFamily="34" charset="0"/>
                <a:ea typeface="Times New Roman" panose="02020603050405020304" pitchFamily="18" charset="0"/>
                <a:cs typeface="Arial" panose="020B0604020202020204" pitchFamily="34" charset="0"/>
              </a:rPr>
              <a:t>nos</a:t>
            </a:r>
            <a:r>
              <a:rPr lang="en-US" sz="1200" i="0" dirty="0">
                <a:effectLst/>
                <a:latin typeface="Arial" panose="020B0604020202020204" pitchFamily="34" charset="0"/>
                <a:ea typeface="Times New Roman" panose="02020603050405020304" pitchFamily="18" charset="0"/>
                <a:cs typeface="Arial" panose="020B0604020202020204" pitchFamily="34" charset="0"/>
              </a:rPr>
              <a:t> </a:t>
            </a:r>
            <a:r>
              <a:rPr lang="en-US" sz="1200" i="0" dirty="0" err="1">
                <a:effectLst/>
                <a:latin typeface="Arial" panose="020B0604020202020204" pitchFamily="34" charset="0"/>
                <a:ea typeface="Times New Roman" panose="02020603050405020304" pitchFamily="18" charset="0"/>
                <a:cs typeface="Arial" panose="020B0604020202020204" pitchFamily="34" charset="0"/>
              </a:rPr>
              <a:t>primeiros</a:t>
            </a:r>
            <a:r>
              <a:rPr lang="en-US" sz="1200" i="0" dirty="0">
                <a:effectLst/>
                <a:latin typeface="Arial" panose="020B0604020202020204" pitchFamily="34" charset="0"/>
                <a:ea typeface="Times New Roman" panose="02020603050405020304" pitchFamily="18" charset="0"/>
                <a:cs typeface="Arial" panose="020B0604020202020204" pitchFamily="34" charset="0"/>
              </a:rPr>
              <a:t> 4 </a:t>
            </a:r>
            <a:r>
              <a:rPr lang="en-US" sz="1200" i="0" dirty="0" err="1">
                <a:effectLst/>
                <a:latin typeface="Arial" panose="020B0604020202020204" pitchFamily="34" charset="0"/>
                <a:ea typeface="Times New Roman" panose="02020603050405020304" pitchFamily="18" charset="0"/>
                <a:cs typeface="Arial" panose="020B0604020202020204" pitchFamily="34" charset="0"/>
              </a:rPr>
              <a:t>dias</a:t>
            </a:r>
            <a:r>
              <a:rPr lang="en-US" sz="1200" i="0" dirty="0">
                <a:effectLst/>
                <a:latin typeface="Arial" panose="020B0604020202020204" pitchFamily="34" charset="0"/>
                <a:ea typeface="Times New Roman" panose="02020603050405020304" pitchFamily="18" charset="0"/>
                <a:cs typeface="Arial" panose="020B0604020202020204" pitchFamily="34" charset="0"/>
              </a:rPr>
              <a:t>. (</a:t>
            </a:r>
            <a:r>
              <a:rPr lang="en-US" sz="1200" i="1" dirty="0">
                <a:effectLst/>
                <a:latin typeface="Arial" panose="020B0604020202020204" pitchFamily="34" charset="0"/>
                <a:ea typeface="Times New Roman" panose="02020603050405020304" pitchFamily="18" charset="0"/>
                <a:cs typeface="Arial" panose="020B0604020202020204" pitchFamily="34" charset="0"/>
              </a:rPr>
              <a:t>35/44</a:t>
            </a:r>
            <a:r>
              <a:rPr lang="en-US" sz="1200" i="0" dirty="0">
                <a:effectLst/>
                <a:latin typeface="Arial" panose="020B0604020202020204" pitchFamily="34" charset="0"/>
                <a:ea typeface="Times New Roman" panose="02020603050405020304" pitchFamily="18" charset="0"/>
                <a:cs typeface="Arial" panose="020B0604020202020204" pitchFamily="34" charset="0"/>
              </a:rPr>
              <a:t>) x 100% = </a:t>
            </a:r>
            <a:r>
              <a:rPr lang="en-US" sz="1200" b="1" i="0" dirty="0">
                <a:effectLst/>
                <a:latin typeface="Arial" panose="020B0604020202020204" pitchFamily="34" charset="0"/>
                <a:ea typeface="Times New Roman" panose="02020603050405020304" pitchFamily="18" charset="0"/>
                <a:cs typeface="Arial" panose="020B0604020202020204" pitchFamily="34" charset="0"/>
              </a:rPr>
              <a:t>80%</a:t>
            </a:r>
            <a:endParaRPr lang="en-US" sz="1200" b="1" i="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96</a:t>
            </a:fld>
            <a:endParaRPr lang="en-US" altLang="en-US"/>
          </a:p>
        </p:txBody>
      </p:sp>
    </p:spTree>
    <p:extLst>
      <p:ext uri="{BB962C8B-B14F-4D97-AF65-F5344CB8AC3E}">
        <p14:creationId xmlns:p14="http://schemas.microsoft.com/office/powerpoint/2010/main" val="3479470535"/>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en-US" sz="1200" b="1" dirty="0"/>
              <a:t>Notas do </a:t>
            </a:r>
            <a:r>
              <a:rPr lang="en-US" sz="1200" b="1" dirty="0" err="1"/>
              <a:t>instrutor</a:t>
            </a:r>
            <a:r>
              <a:rPr lang="en-US" sz="1200" b="1" dirty="0"/>
              <a:t>:</a:t>
            </a:r>
          </a:p>
          <a:p>
            <a:pPr lvl="0"/>
            <a:endParaRPr lang="en-US" sz="1200" b="1"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u="sng" dirty="0" err="1">
                <a:effectLst/>
                <a:latin typeface="Arial" panose="020B0604020202020204" pitchFamily="34" charset="0"/>
                <a:ea typeface="MS Mincho" panose="02020609040205080304" pitchFamily="49" charset="-128"/>
              </a:rPr>
              <a:t>Perguntar</a:t>
            </a:r>
            <a:r>
              <a:rPr lang="en-US" sz="1200" b="1" u="sng" dirty="0">
                <a:effectLst/>
                <a:latin typeface="Arial" panose="020B0604020202020204" pitchFamily="34" charset="0"/>
                <a:ea typeface="MS Mincho" panose="02020609040205080304" pitchFamily="49" charset="-128"/>
              </a:rPr>
              <a:t>:</a:t>
            </a:r>
            <a:r>
              <a:rPr lang="en-US" sz="1200" b="1" u="none" dirty="0">
                <a:effectLst/>
                <a:latin typeface="Arial" panose="020B0604020202020204" pitchFamily="34" charset="0"/>
                <a:ea typeface="MS Mincho" panose="02020609040205080304" pitchFamily="49" charset="-128"/>
              </a:rPr>
              <a:t> </a:t>
            </a:r>
            <a:r>
              <a:rPr lang="en-US" sz="1200" dirty="0">
                <a:effectLst/>
                <a:latin typeface="Arial" panose="020B0604020202020204" pitchFamily="34" charset="0"/>
                <a:ea typeface="Times New Roman" panose="02020603050405020304" pitchFamily="18" charset="0"/>
              </a:rPr>
              <a:t>Que </a:t>
            </a:r>
            <a:r>
              <a:rPr lang="en-US" sz="1200" dirty="0" err="1">
                <a:effectLst/>
                <a:latin typeface="Arial" panose="020B0604020202020204" pitchFamily="34" charset="0"/>
                <a:ea typeface="Times New Roman" panose="02020603050405020304" pitchFamily="18" charset="0"/>
              </a:rPr>
              <a:t>proporção</a:t>
            </a:r>
            <a:r>
              <a:rPr lang="en-US" sz="1200" dirty="0">
                <a:effectLst/>
                <a:latin typeface="Arial" panose="020B0604020202020204" pitchFamily="34" charset="0"/>
                <a:ea typeface="Times New Roman" panose="02020603050405020304" pitchFamily="18" charset="0"/>
              </a:rPr>
              <a:t> de </a:t>
            </a:r>
            <a:r>
              <a:rPr lang="en-US" sz="1200" dirty="0" err="1">
                <a:effectLst/>
                <a:latin typeface="Arial" panose="020B0604020202020204" pitchFamily="34" charset="0"/>
                <a:ea typeface="Times New Roman" panose="02020603050405020304" pitchFamily="18" charset="0"/>
              </a:rPr>
              <a:t>casos</a:t>
            </a:r>
            <a:r>
              <a:rPr lang="en-US" sz="1200" dirty="0">
                <a:effectLst/>
                <a:latin typeface="Arial" panose="020B0604020202020204" pitchFamily="34" charset="0"/>
                <a:ea typeface="Times New Roman" panose="02020603050405020304" pitchFamily="18" charset="0"/>
              </a:rPr>
              <a:t> </a:t>
            </a:r>
            <a:r>
              <a:rPr lang="en-US" sz="1200" dirty="0" err="1">
                <a:effectLst/>
                <a:latin typeface="Arial" panose="020B0604020202020204" pitchFamily="34" charset="0"/>
                <a:ea typeface="Times New Roman" panose="02020603050405020304" pitchFamily="18" charset="0"/>
              </a:rPr>
              <a:t>foram</a:t>
            </a:r>
            <a:r>
              <a:rPr lang="en-US" sz="1200" dirty="0">
                <a:effectLst/>
                <a:latin typeface="Arial" panose="020B0604020202020204" pitchFamily="34" charset="0"/>
                <a:ea typeface="Times New Roman" panose="02020603050405020304" pitchFamily="18" charset="0"/>
              </a:rPr>
              <a:t> </a:t>
            </a:r>
            <a:r>
              <a:rPr lang="en-US" sz="1200" dirty="0" err="1">
                <a:effectLst/>
                <a:latin typeface="Arial" panose="020B0604020202020204" pitchFamily="34" charset="0"/>
                <a:ea typeface="Times New Roman" panose="02020603050405020304" pitchFamily="18" charset="0"/>
              </a:rPr>
              <a:t>hospitalizados</a:t>
            </a:r>
            <a:r>
              <a:rPr lang="en-US" sz="1200" dirty="0">
                <a:effectLst/>
                <a:latin typeface="Arial" panose="020B0604020202020204" pitchFamily="34" charset="0"/>
                <a:ea typeface="Times New Roman" panose="02020603050405020304" pitchFamily="18" charset="0"/>
              </a:rPr>
              <a:t>? Qual </a:t>
            </a:r>
            <a:r>
              <a:rPr lang="en-US" sz="1200" dirty="0" err="1">
                <a:effectLst/>
                <a:latin typeface="Arial" panose="020B0604020202020204" pitchFamily="34" charset="0"/>
                <a:ea typeface="Times New Roman" panose="02020603050405020304" pitchFamily="18" charset="0"/>
              </a:rPr>
              <a:t>foi</a:t>
            </a:r>
            <a:r>
              <a:rPr lang="en-US" sz="1200" dirty="0">
                <a:effectLst/>
                <a:latin typeface="Arial" panose="020B0604020202020204" pitchFamily="34" charset="0"/>
                <a:ea typeface="Times New Roman" panose="02020603050405020304" pitchFamily="18" charset="0"/>
              </a:rPr>
              <a:t> a taxa de </a:t>
            </a:r>
            <a:r>
              <a:rPr lang="en-US" sz="1200" dirty="0" err="1">
                <a:effectLst/>
                <a:latin typeface="Arial" panose="020B0604020202020204" pitchFamily="34" charset="0"/>
                <a:ea typeface="Times New Roman" panose="02020603050405020304" pitchFamily="18" charset="0"/>
              </a:rPr>
              <a:t>letalidade</a:t>
            </a:r>
            <a:r>
              <a:rPr lang="en-US" sz="1200" dirty="0">
                <a:effectLst/>
                <a:latin typeface="Arial" panose="020B0604020202020204" pitchFamily="34" charset="0"/>
                <a:ea typeface="Times New Roman" panose="02020603050405020304" pitchFamily="18" charset="0"/>
              </a:rPr>
              <a:t> da gripe?</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en-US" sz="1200" dirty="0">
              <a:effectLst/>
              <a:latin typeface="Arial" panose="020B0604020202020204" pitchFamily="34" charset="0"/>
              <a:ea typeface="MS Mincho" panose="02020609040205080304" pitchFamily="49" charset="-128"/>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u="sng" dirty="0" err="1">
                <a:effectLst/>
                <a:latin typeface="Arial" panose="020B0604020202020204" pitchFamily="34" charset="0"/>
                <a:ea typeface="MS Mincho" panose="02020609040205080304" pitchFamily="49" charset="-128"/>
              </a:rPr>
              <a:t>Confirmar</a:t>
            </a:r>
            <a:r>
              <a:rPr lang="en-US" sz="1200" b="1" u="none" dirty="0">
                <a:effectLst/>
                <a:latin typeface="Arial" panose="020B0604020202020204" pitchFamily="34" charset="0"/>
                <a:ea typeface="MS Mincho" panose="02020609040205080304" pitchFamily="49" charset="-128"/>
              </a:rPr>
              <a:t> </a:t>
            </a:r>
            <a:r>
              <a:rPr lang="en-US" sz="1200" dirty="0">
                <a:effectLst/>
                <a:latin typeface="Arial" panose="020B0604020202020204" pitchFamily="34" charset="0"/>
                <a:ea typeface="MS Mincho" panose="02020609040205080304" pitchFamily="49" charset="-128"/>
              </a:rPr>
              <a:t>a(s) </a:t>
            </a:r>
            <a:r>
              <a:rPr lang="en-US" sz="1200" dirty="0" err="1">
                <a:effectLst/>
                <a:latin typeface="Arial" panose="020B0604020202020204" pitchFamily="34" charset="0"/>
                <a:ea typeface="MS Mincho" panose="02020609040205080304" pitchFamily="49" charset="-128"/>
              </a:rPr>
              <a:t>resposta</a:t>
            </a:r>
            <a:r>
              <a:rPr lang="en-US" sz="1200" dirty="0">
                <a:effectLst/>
                <a:latin typeface="Arial" panose="020B0604020202020204" pitchFamily="34" charset="0"/>
                <a:ea typeface="MS Mincho" panose="02020609040205080304" pitchFamily="49" charset="-128"/>
              </a:rPr>
              <a:t>(s). </a:t>
            </a:r>
            <a:r>
              <a:rPr lang="en-US" sz="1200" b="1" dirty="0">
                <a:effectLst/>
                <a:latin typeface="Arial" panose="020B0604020202020204" pitchFamily="34" charset="0"/>
                <a:ea typeface="MS Mincho" panose="02020609040205080304" pitchFamily="49" charset="-128"/>
              </a:rPr>
              <a:t>&lt;CLICAR&gt; </a:t>
            </a:r>
            <a:r>
              <a:rPr lang="en-US" sz="1200" dirty="0">
                <a:effectLst/>
                <a:latin typeface="Arial" panose="020B0604020202020204" pitchFamily="34" charset="0"/>
                <a:ea typeface="MS Mincho" panose="02020609040205080304" pitchFamily="49" charset="-128"/>
              </a:rPr>
              <a:t>para o </a:t>
            </a:r>
            <a:r>
              <a:rPr lang="en-US" sz="1200" dirty="0" err="1">
                <a:effectLst/>
                <a:latin typeface="Arial" panose="020B0604020202020204" pitchFamily="34" charset="0"/>
                <a:ea typeface="MS Mincho" panose="02020609040205080304" pitchFamily="49" charset="-128"/>
              </a:rPr>
              <a:t>diapositivo</a:t>
            </a:r>
            <a:r>
              <a:rPr lang="en-US" sz="1200" dirty="0">
                <a:effectLst/>
                <a:latin typeface="Arial" panose="020B0604020202020204" pitchFamily="34" charset="0"/>
                <a:ea typeface="MS Mincho" panose="02020609040205080304" pitchFamily="49" charset="-128"/>
              </a:rPr>
              <a:t> </a:t>
            </a:r>
            <a:r>
              <a:rPr lang="en-US" sz="1200" dirty="0" err="1">
                <a:effectLst/>
                <a:latin typeface="Arial" panose="020B0604020202020204" pitchFamily="34" charset="0"/>
                <a:ea typeface="MS Mincho" panose="02020609040205080304" pitchFamily="49" charset="-128"/>
              </a:rPr>
              <a:t>seguinte</a:t>
            </a:r>
            <a:r>
              <a:rPr lang="en-US" sz="1200" dirty="0">
                <a:effectLst/>
                <a:latin typeface="Arial" panose="020B0604020202020204" pitchFamily="34" charset="0"/>
                <a:ea typeface="MS Mincho" panose="02020609040205080304" pitchFamily="49" charset="-128"/>
              </a:rPr>
              <a:t> com as </a:t>
            </a:r>
            <a:r>
              <a:rPr lang="en-US" sz="1200" dirty="0" err="1">
                <a:effectLst/>
                <a:latin typeface="Arial" panose="020B0604020202020204" pitchFamily="34" charset="0"/>
                <a:ea typeface="MS Mincho" panose="02020609040205080304" pitchFamily="49" charset="-128"/>
              </a:rPr>
              <a:t>respostas</a:t>
            </a:r>
            <a:r>
              <a:rPr lang="en-US" sz="1200" dirty="0">
                <a:effectLst/>
                <a:latin typeface="Arial" panose="020B0604020202020204" pitchFamily="34" charset="0"/>
                <a:ea typeface="MS Mincho" panose="02020609040205080304" pitchFamily="49" charset="-128"/>
              </a:rPr>
              <a:t>.</a:t>
            </a:r>
          </a:p>
          <a:p>
            <a:pPr lvl="0"/>
            <a:endParaRPr lang="en-US" sz="1800" b="1"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97</a:t>
            </a:fld>
            <a:endParaRPr lang="en-US" altLang="en-US"/>
          </a:p>
        </p:txBody>
      </p:sp>
    </p:spTree>
    <p:extLst>
      <p:ext uri="{BB962C8B-B14F-4D97-AF65-F5344CB8AC3E}">
        <p14:creationId xmlns:p14="http://schemas.microsoft.com/office/powerpoint/2010/main" val="555295302"/>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en-US" sz="1200" b="1" dirty="0"/>
              <a:t>Notas do </a:t>
            </a:r>
            <a:r>
              <a:rPr lang="en-US" sz="1200" b="1" dirty="0" err="1"/>
              <a:t>instrutor</a:t>
            </a:r>
            <a:r>
              <a:rPr lang="en-US" sz="1200" b="1" dirty="0"/>
              <a:t>:</a:t>
            </a:r>
          </a:p>
          <a:p>
            <a:pPr lvl="2"/>
            <a:endParaRPr lang="en-US" sz="1200" dirty="0"/>
          </a:p>
          <a:p>
            <a:pPr marL="171450" marR="0" indent="-171450">
              <a:spcBef>
                <a:spcPts val="0"/>
              </a:spcBef>
              <a:spcAft>
                <a:spcPts val="0"/>
              </a:spcAft>
              <a:buFont typeface="Wingdings" panose="05000000000000000000" pitchFamily="2" charset="2"/>
              <a:buChar char="§"/>
              <a:tabLst>
                <a:tab pos="2743200" algn="ctr"/>
                <a:tab pos="5486400" algn="r"/>
                <a:tab pos="788670" algn="l"/>
              </a:tabLst>
            </a:pPr>
            <a:r>
              <a:rPr lang="en-US" sz="1200" b="1" i="1" dirty="0">
                <a:effectLst/>
                <a:latin typeface="Arial" panose="020B0604020202020204" pitchFamily="34" charset="0"/>
                <a:ea typeface="Times New Roman" panose="02020603050405020304" pitchFamily="18" charset="0"/>
              </a:rPr>
              <a:t>&lt;CLICAR&gt; </a:t>
            </a:r>
            <a:r>
              <a:rPr lang="en-US" sz="1200" b="1" i="0" u="sng" dirty="0" err="1">
                <a:effectLst/>
                <a:latin typeface="Arial" panose="020B0604020202020204" pitchFamily="34" charset="0"/>
                <a:ea typeface="Times New Roman" panose="02020603050405020304" pitchFamily="18" charset="0"/>
                <a:cs typeface="Times New Roman" panose="02020603050405020304" pitchFamily="18" charset="0"/>
              </a:rPr>
              <a:t>Diga</a:t>
            </a:r>
            <a:r>
              <a:rPr lang="en-US" sz="1200" b="1" i="0" u="sng" dirty="0">
                <a:effectLst/>
                <a:latin typeface="Arial" panose="020B0604020202020204" pitchFamily="34" charset="0"/>
                <a:ea typeface="Times New Roman" panose="02020603050405020304" pitchFamily="18" charset="0"/>
                <a:cs typeface="Times New Roman" panose="02020603050405020304" pitchFamily="18" charset="0"/>
              </a:rPr>
              <a:t>:</a:t>
            </a:r>
            <a:r>
              <a:rPr lang="en-US" sz="1200" b="1" i="0" u="none" dirty="0">
                <a:effectLst/>
                <a:latin typeface="Arial" panose="020B0604020202020204" pitchFamily="34" charset="0"/>
                <a:ea typeface="Times New Roman" panose="02020603050405020304" pitchFamily="18" charset="0"/>
                <a:cs typeface="Times New Roman" panose="02020603050405020304" pitchFamily="18" charset="0"/>
              </a:rPr>
              <a:t> </a:t>
            </a:r>
            <a:r>
              <a:rPr lang="en-US" sz="1200" i="0" dirty="0">
                <a:effectLst/>
                <a:latin typeface="Arial" panose="020B0604020202020204" pitchFamily="34" charset="0"/>
                <a:ea typeface="Times New Roman" panose="02020603050405020304" pitchFamily="18" charset="0"/>
                <a:cs typeface="Times New Roman" panose="02020603050405020304" pitchFamily="18" charset="0"/>
              </a:rPr>
              <a:t>3 dos 44 </a:t>
            </a:r>
            <a:r>
              <a:rPr lang="en-US" sz="1200" i="0" dirty="0" err="1">
                <a:effectLst/>
                <a:latin typeface="Arial" panose="020B0604020202020204" pitchFamily="34" charset="0"/>
                <a:ea typeface="Times New Roman" panose="02020603050405020304" pitchFamily="18" charset="0"/>
                <a:cs typeface="Times New Roman" panose="02020603050405020304" pitchFamily="18" charset="0"/>
              </a:rPr>
              <a:t>pacientes</a:t>
            </a:r>
            <a:r>
              <a:rPr lang="en-US" sz="1200" i="0" dirty="0">
                <a:effectLst/>
                <a:latin typeface="Arial" panose="020B0604020202020204" pitchFamily="34" charset="0"/>
                <a:ea typeface="Times New Roman" panose="02020603050405020304" pitchFamily="18" charset="0"/>
                <a:cs typeface="Times New Roman" panose="02020603050405020304" pitchFamily="18" charset="0"/>
              </a:rPr>
              <a:t> </a:t>
            </a:r>
            <a:r>
              <a:rPr lang="en-US" sz="1200" i="0" dirty="0" err="1">
                <a:effectLst/>
                <a:latin typeface="Arial" panose="020B0604020202020204" pitchFamily="34" charset="0"/>
                <a:ea typeface="Times New Roman" panose="02020603050405020304" pitchFamily="18" charset="0"/>
                <a:cs typeface="Times New Roman" panose="02020603050405020304" pitchFamily="18" charset="0"/>
              </a:rPr>
              <a:t>foram</a:t>
            </a:r>
            <a:r>
              <a:rPr lang="en-US" sz="1200" i="0" dirty="0">
                <a:effectLst/>
                <a:latin typeface="Arial" panose="020B0604020202020204" pitchFamily="34" charset="0"/>
                <a:ea typeface="Times New Roman" panose="02020603050405020304" pitchFamily="18" charset="0"/>
                <a:cs typeface="Times New Roman" panose="02020603050405020304" pitchFamily="18" charset="0"/>
              </a:rPr>
              <a:t> </a:t>
            </a:r>
            <a:r>
              <a:rPr lang="en-US" sz="1200" i="0" dirty="0" err="1">
                <a:effectLst/>
                <a:latin typeface="Arial" panose="020B0604020202020204" pitchFamily="34" charset="0"/>
                <a:ea typeface="Times New Roman" panose="02020603050405020304" pitchFamily="18" charset="0"/>
                <a:cs typeface="Times New Roman" panose="02020603050405020304" pitchFamily="18" charset="0"/>
              </a:rPr>
              <a:t>hospitalizados</a:t>
            </a:r>
            <a:r>
              <a:rPr lang="en-US" sz="1200" i="0" dirty="0">
                <a:effectLst/>
                <a:latin typeface="Arial" panose="020B0604020202020204" pitchFamily="34" charset="0"/>
                <a:ea typeface="Times New Roman" panose="02020603050405020304" pitchFamily="18" charset="0"/>
                <a:cs typeface="Times New Roman" panose="02020603050405020304" pitchFamily="18" charset="0"/>
              </a:rPr>
              <a:t>. </a:t>
            </a:r>
            <a:r>
              <a:rPr lang="en-US" sz="1200" i="0" dirty="0" err="1">
                <a:effectLst/>
                <a:latin typeface="Arial" panose="020B0604020202020204" pitchFamily="34" charset="0"/>
                <a:ea typeface="Times New Roman" panose="02020603050405020304" pitchFamily="18" charset="0"/>
                <a:cs typeface="Times New Roman" panose="02020603050405020304" pitchFamily="18" charset="0"/>
              </a:rPr>
              <a:t>Proporção</a:t>
            </a:r>
            <a:r>
              <a:rPr lang="en-US" sz="1200" i="0" dirty="0">
                <a:effectLst/>
                <a:latin typeface="Arial" panose="020B0604020202020204" pitchFamily="34" charset="0"/>
                <a:ea typeface="Times New Roman" panose="02020603050405020304" pitchFamily="18" charset="0"/>
                <a:cs typeface="Times New Roman" panose="02020603050405020304" pitchFamily="18" charset="0"/>
              </a:rPr>
              <a:t> de </a:t>
            </a:r>
            <a:r>
              <a:rPr lang="en-US" sz="1200" i="0" dirty="0" err="1">
                <a:effectLst/>
                <a:latin typeface="Arial" panose="020B0604020202020204" pitchFamily="34" charset="0"/>
                <a:ea typeface="Times New Roman" panose="02020603050405020304" pitchFamily="18" charset="0"/>
                <a:cs typeface="Times New Roman" panose="02020603050405020304" pitchFamily="18" charset="0"/>
              </a:rPr>
              <a:t>hospitalização</a:t>
            </a:r>
            <a:r>
              <a:rPr lang="en-US" sz="1200" i="0" dirty="0">
                <a:effectLst/>
                <a:latin typeface="Arial" panose="020B0604020202020204" pitchFamily="34" charset="0"/>
                <a:ea typeface="Times New Roman" panose="02020603050405020304" pitchFamily="18" charset="0"/>
                <a:cs typeface="Times New Roman" panose="02020603050405020304" pitchFamily="18" charset="0"/>
              </a:rPr>
              <a:t> = (3 / 44) x 100% = 6.8%</a:t>
            </a:r>
          </a:p>
          <a:p>
            <a:pPr marL="171450" marR="0" indent="-171450">
              <a:spcBef>
                <a:spcPts val="0"/>
              </a:spcBef>
              <a:spcAft>
                <a:spcPts val="0"/>
              </a:spcAft>
              <a:buFont typeface="Wingdings" panose="05000000000000000000" pitchFamily="2" charset="2"/>
              <a:buChar char="§"/>
              <a:tabLst>
                <a:tab pos="2743200" algn="ctr"/>
                <a:tab pos="5486400" algn="r"/>
                <a:tab pos="788670" algn="l"/>
              </a:tabLst>
            </a:pPr>
            <a:endParaRPr lang="en-US" sz="1200" i="1" dirty="0">
              <a:effectLst/>
              <a:latin typeface="Arial" panose="020B0604020202020204" pitchFamily="34" charset="0"/>
              <a:ea typeface="MS Mincho" panose="02020609040205080304" pitchFamily="49" charset="-128"/>
              <a:cs typeface="Times New Roman" panose="02020603050405020304" pitchFamily="18" charset="0"/>
            </a:endParaRPr>
          </a:p>
          <a:p>
            <a:pPr marL="171450" marR="0" indent="-171450">
              <a:spcBef>
                <a:spcPts val="0"/>
              </a:spcBef>
              <a:spcAft>
                <a:spcPts val="0"/>
              </a:spcAft>
              <a:buFont typeface="Wingdings" panose="05000000000000000000" pitchFamily="2" charset="2"/>
              <a:buChar char="§"/>
              <a:tabLst>
                <a:tab pos="2743200" algn="ctr"/>
                <a:tab pos="5486400" algn="r"/>
                <a:tab pos="788670" algn="l"/>
              </a:tabLst>
            </a:pPr>
            <a:r>
              <a:rPr lang="en-US" sz="1200" b="1" i="1" dirty="0">
                <a:effectLst/>
                <a:latin typeface="Arial" panose="020B0604020202020204" pitchFamily="34" charset="0"/>
                <a:ea typeface="MS Mincho" panose="02020609040205080304" pitchFamily="49" charset="-128"/>
                <a:cs typeface="Times New Roman" panose="02020603050405020304" pitchFamily="18" charset="0"/>
              </a:rPr>
              <a:t>&lt;CLICAR&gt;</a:t>
            </a:r>
            <a:r>
              <a:rPr lang="en-US" sz="1200" b="1" i="1" dirty="0" err="1">
                <a:effectLst/>
                <a:latin typeface="Arial" panose="020B0604020202020204" pitchFamily="34" charset="0"/>
                <a:ea typeface="MS Mincho" panose="02020609040205080304" pitchFamily="49" charset="-128"/>
                <a:cs typeface="Times New Roman" panose="02020603050405020304" pitchFamily="18" charset="0"/>
              </a:rPr>
              <a:t>Digamos</a:t>
            </a:r>
            <a:r>
              <a:rPr lang="en-US" sz="1200" b="1" i="0" u="sng" dirty="0">
                <a:effectLst/>
                <a:latin typeface="Arial" panose="020B0604020202020204" pitchFamily="34" charset="0"/>
                <a:ea typeface="MS Mincho" panose="02020609040205080304" pitchFamily="49" charset="-128"/>
                <a:cs typeface="Times New Roman" panose="02020603050405020304" pitchFamily="18" charset="0"/>
              </a:rPr>
              <a:t>:</a:t>
            </a:r>
            <a:r>
              <a:rPr lang="en-US" sz="1200" b="1" i="0" u="none" dirty="0">
                <a:effectLst/>
                <a:latin typeface="Arial" panose="020B0604020202020204" pitchFamily="34" charset="0"/>
                <a:ea typeface="MS Mincho" panose="02020609040205080304" pitchFamily="49" charset="-128"/>
                <a:cs typeface="Times New Roman" panose="02020603050405020304" pitchFamily="18" charset="0"/>
              </a:rPr>
              <a:t> </a:t>
            </a:r>
            <a:r>
              <a:rPr lang="en-US" sz="1200" i="0" dirty="0" err="1">
                <a:effectLst/>
                <a:latin typeface="Arial" panose="020B0604020202020204" pitchFamily="34" charset="0"/>
                <a:ea typeface="Times New Roman" panose="02020603050405020304" pitchFamily="18" charset="0"/>
                <a:cs typeface="Times New Roman" panose="02020603050405020304" pitchFamily="18" charset="0"/>
              </a:rPr>
              <a:t>apenas</a:t>
            </a:r>
            <a:r>
              <a:rPr lang="en-US" sz="1200" i="0" dirty="0">
                <a:effectLst/>
                <a:latin typeface="Arial" panose="020B0604020202020204" pitchFamily="34" charset="0"/>
                <a:ea typeface="Times New Roman" panose="02020603050405020304" pitchFamily="18" charset="0"/>
                <a:cs typeface="Times New Roman" panose="02020603050405020304" pitchFamily="18" charset="0"/>
              </a:rPr>
              <a:t> 1 dos 44 </a:t>
            </a:r>
            <a:r>
              <a:rPr lang="en-US" sz="1200" i="0" dirty="0" err="1">
                <a:effectLst/>
                <a:latin typeface="Arial" panose="020B0604020202020204" pitchFamily="34" charset="0"/>
                <a:ea typeface="Times New Roman" panose="02020603050405020304" pitchFamily="18" charset="0"/>
                <a:cs typeface="Times New Roman" panose="02020603050405020304" pitchFamily="18" charset="0"/>
              </a:rPr>
              <a:t>pacientes</a:t>
            </a:r>
            <a:r>
              <a:rPr lang="en-US" sz="1200" i="0" dirty="0">
                <a:effectLst/>
                <a:latin typeface="Arial" panose="020B0604020202020204" pitchFamily="34" charset="0"/>
                <a:ea typeface="Times New Roman" panose="02020603050405020304" pitchFamily="18" charset="0"/>
                <a:cs typeface="Times New Roman" panose="02020603050405020304" pitchFamily="18" charset="0"/>
              </a:rPr>
              <a:t> </a:t>
            </a:r>
            <a:r>
              <a:rPr lang="en-US" sz="1200" i="0" dirty="0" err="1">
                <a:effectLst/>
                <a:latin typeface="Arial" panose="020B0604020202020204" pitchFamily="34" charset="0"/>
                <a:ea typeface="Times New Roman" panose="02020603050405020304" pitchFamily="18" charset="0"/>
                <a:cs typeface="Times New Roman" panose="02020603050405020304" pitchFamily="18" charset="0"/>
              </a:rPr>
              <a:t>morreu</a:t>
            </a:r>
            <a:r>
              <a:rPr lang="en-US" sz="1200" i="0" dirty="0">
                <a:effectLst/>
                <a:latin typeface="Arial" panose="020B0604020202020204" pitchFamily="34" charset="0"/>
                <a:ea typeface="Times New Roman" panose="02020603050405020304" pitchFamily="18" charset="0"/>
                <a:cs typeface="Times New Roman" panose="02020603050405020304" pitchFamily="18" charset="0"/>
              </a:rPr>
              <a:t>. Taxa de </a:t>
            </a:r>
            <a:r>
              <a:rPr lang="en-US" sz="1200" i="0" dirty="0" err="1">
                <a:effectLst/>
                <a:latin typeface="Arial" panose="020B0604020202020204" pitchFamily="34" charset="0"/>
                <a:ea typeface="Times New Roman" panose="02020603050405020304" pitchFamily="18" charset="0"/>
                <a:cs typeface="Times New Roman" panose="02020603050405020304" pitchFamily="18" charset="0"/>
              </a:rPr>
              <a:t>letalidade</a:t>
            </a:r>
            <a:r>
              <a:rPr lang="en-US" sz="1200" i="0" dirty="0">
                <a:effectLst/>
                <a:latin typeface="Arial" panose="020B0604020202020204" pitchFamily="34" charset="0"/>
                <a:ea typeface="Times New Roman" panose="02020603050405020304" pitchFamily="18" charset="0"/>
                <a:cs typeface="Times New Roman" panose="02020603050405020304" pitchFamily="18" charset="0"/>
              </a:rPr>
              <a:t> = (1 / 44) x 100% = 2.3% </a:t>
            </a:r>
            <a:endParaRPr lang="en-US" sz="1200" i="0" dirty="0">
              <a:effectLst/>
              <a:latin typeface="Arial" panose="020B0604020202020204" pitchFamily="34" charset="0"/>
              <a:ea typeface="MS Mincho" panose="02020609040205080304" pitchFamily="49" charset="-128"/>
              <a:cs typeface="Times New Roman" panose="02020603050405020304" pitchFamily="18" charset="0"/>
            </a:endParaRPr>
          </a:p>
          <a:p>
            <a:pPr lvl="2"/>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98</a:t>
            </a:fld>
            <a:endParaRPr lang="en-US" altLang="en-US"/>
          </a:p>
        </p:txBody>
      </p:sp>
    </p:spTree>
    <p:extLst>
      <p:ext uri="{BB962C8B-B14F-4D97-AF65-F5344CB8AC3E}">
        <p14:creationId xmlns:p14="http://schemas.microsoft.com/office/powerpoint/2010/main" val="515509331"/>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lvl="0"/>
            <a:r>
              <a:rPr lang="en-US" sz="1200" b="1" dirty="0"/>
              <a:t>Notas do </a:t>
            </a:r>
            <a:r>
              <a:rPr lang="en-US" sz="1200" b="1" dirty="0" err="1"/>
              <a:t>instrutor</a:t>
            </a:r>
            <a:r>
              <a:rPr lang="en-US" sz="1200" b="1" dirty="0"/>
              <a:t>:</a:t>
            </a:r>
          </a:p>
          <a:p>
            <a:pPr lvl="0"/>
            <a:endParaRPr lang="en-US" sz="1200" b="1" i="1" dirty="0"/>
          </a:p>
          <a:p>
            <a:pPr marL="171450" marR="0" indent="-171450">
              <a:spcBef>
                <a:spcPts val="0"/>
              </a:spcBef>
              <a:spcAft>
                <a:spcPts val="0"/>
              </a:spcAft>
              <a:buFont typeface="Wingdings" panose="05000000000000000000" pitchFamily="2" charset="2"/>
              <a:buChar char="§"/>
              <a:tabLst>
                <a:tab pos="841375" algn="l"/>
              </a:tabLst>
            </a:pPr>
            <a:r>
              <a:rPr lang="en-US" sz="1200" b="1" u="sng" dirty="0" err="1">
                <a:effectLst/>
                <a:latin typeface="Arial" panose="020B0604020202020204" pitchFamily="34" charset="0"/>
                <a:ea typeface="MS Mincho" panose="02020609040205080304" pitchFamily="49" charset="-128"/>
              </a:rPr>
              <a:t>Diga</a:t>
            </a:r>
            <a:r>
              <a:rPr lang="en-US" sz="1200" b="1" u="sng" dirty="0">
                <a:effectLst/>
                <a:latin typeface="Arial" panose="020B0604020202020204" pitchFamily="34" charset="0"/>
                <a:ea typeface="MS Mincho" panose="02020609040205080304" pitchFamily="49" charset="-128"/>
              </a:rPr>
              <a:t>:</a:t>
            </a:r>
            <a:r>
              <a:rPr lang="en-US" sz="1200" b="1" u="none" dirty="0">
                <a:effectLst/>
                <a:latin typeface="Arial" panose="020B0604020202020204" pitchFamily="34" charset="0"/>
                <a:ea typeface="MS Mincho" panose="02020609040205080304" pitchFamily="49" charset="-128"/>
              </a:rPr>
              <a:t> </a:t>
            </a:r>
            <a:r>
              <a:rPr lang="en-US" sz="1200" dirty="0">
                <a:effectLst/>
                <a:latin typeface="Arial" panose="020B0604020202020204" pitchFamily="34" charset="0"/>
                <a:ea typeface="Times New Roman" panose="02020603050405020304" pitchFamily="18" charset="0"/>
              </a:rPr>
              <a:t>Qual </a:t>
            </a:r>
            <a:r>
              <a:rPr lang="en-US" sz="1200" dirty="0" err="1">
                <a:effectLst/>
                <a:latin typeface="Arial" panose="020B0604020202020204" pitchFamily="34" charset="0"/>
                <a:ea typeface="Times New Roman" panose="02020603050405020304" pitchFamily="18" charset="0"/>
              </a:rPr>
              <a:t>foi</a:t>
            </a:r>
            <a:r>
              <a:rPr lang="en-US" sz="1200" dirty="0">
                <a:effectLst/>
                <a:latin typeface="Arial" panose="020B0604020202020204" pitchFamily="34" charset="0"/>
                <a:ea typeface="Times New Roman" panose="02020603050405020304" pitchFamily="18" charset="0"/>
              </a:rPr>
              <a:t> a taxa de </a:t>
            </a:r>
            <a:r>
              <a:rPr lang="en-US" sz="1200" dirty="0" err="1">
                <a:effectLst/>
                <a:latin typeface="Arial" panose="020B0604020202020204" pitchFamily="34" charset="0"/>
                <a:ea typeface="Times New Roman" panose="02020603050405020304" pitchFamily="18" charset="0"/>
              </a:rPr>
              <a:t>incidência</a:t>
            </a:r>
            <a:r>
              <a:rPr lang="en-US" sz="1200" dirty="0">
                <a:effectLst/>
                <a:latin typeface="Arial" panose="020B0604020202020204" pitchFamily="34" charset="0"/>
                <a:ea typeface="Times New Roman" panose="02020603050405020304" pitchFamily="18" charset="0"/>
              </a:rPr>
              <a:t> de gripe no Distrito D para o </a:t>
            </a:r>
            <a:r>
              <a:rPr lang="en-US" sz="1200" dirty="0" err="1">
                <a:effectLst/>
                <a:latin typeface="Arial" panose="020B0604020202020204" pitchFamily="34" charset="0"/>
                <a:ea typeface="Times New Roman" panose="02020603050405020304" pitchFamily="18" charset="0"/>
              </a:rPr>
              <a:t>ano</a:t>
            </a:r>
            <a:r>
              <a:rPr lang="en-US" sz="1200" dirty="0">
                <a:effectLst/>
                <a:latin typeface="Arial" panose="020B0604020202020204" pitchFamily="34" charset="0"/>
                <a:ea typeface="Times New Roman" panose="02020603050405020304" pitchFamily="18" charset="0"/>
              </a:rPr>
              <a:t> de 2024? </a:t>
            </a:r>
            <a:r>
              <a:rPr lang="en-US" sz="1200" dirty="0" err="1">
                <a:effectLst/>
                <a:latin typeface="Arial" panose="020B0604020202020204" pitchFamily="34" charset="0"/>
                <a:ea typeface="Times New Roman" panose="02020603050405020304" pitchFamily="18" charset="0"/>
              </a:rPr>
              <a:t>Dê</a:t>
            </a:r>
            <a:r>
              <a:rPr lang="en-US" sz="1200" dirty="0">
                <a:effectLst/>
                <a:latin typeface="Arial" panose="020B0604020202020204" pitchFamily="34" charset="0"/>
                <a:ea typeface="Times New Roman" panose="02020603050405020304" pitchFamily="18" charset="0"/>
              </a:rPr>
              <a:t> a </a:t>
            </a:r>
            <a:r>
              <a:rPr lang="en-US" sz="1200" dirty="0" err="1">
                <a:effectLst/>
                <a:latin typeface="Arial" panose="020B0604020202020204" pitchFamily="34" charset="0"/>
                <a:ea typeface="Times New Roman" panose="02020603050405020304" pitchFamily="18" charset="0"/>
              </a:rPr>
              <a:t>sua</a:t>
            </a:r>
            <a:r>
              <a:rPr lang="en-US" sz="1200" dirty="0">
                <a:effectLst/>
                <a:latin typeface="Arial" panose="020B0604020202020204" pitchFamily="34" charset="0"/>
                <a:ea typeface="Times New Roman" panose="02020603050405020304" pitchFamily="18" charset="0"/>
              </a:rPr>
              <a:t> </a:t>
            </a:r>
            <a:r>
              <a:rPr lang="en-US" sz="1200" dirty="0" err="1">
                <a:effectLst/>
                <a:latin typeface="Arial" panose="020B0604020202020204" pitchFamily="34" charset="0"/>
                <a:ea typeface="Times New Roman" panose="02020603050405020304" pitchFamily="18" charset="0"/>
              </a:rPr>
              <a:t>resposta</a:t>
            </a:r>
            <a:r>
              <a:rPr lang="en-US" sz="1200" dirty="0">
                <a:effectLst/>
                <a:latin typeface="Arial" panose="020B0604020202020204" pitchFamily="34" charset="0"/>
                <a:ea typeface="Times New Roman" panose="02020603050405020304" pitchFamily="18" charset="0"/>
              </a:rPr>
              <a:t> </a:t>
            </a:r>
            <a:r>
              <a:rPr lang="en-US" sz="1200" dirty="0" err="1">
                <a:effectLst/>
                <a:latin typeface="Arial" panose="020B0604020202020204" pitchFamily="34" charset="0"/>
                <a:ea typeface="Times New Roman" panose="02020603050405020304" pitchFamily="18" charset="0"/>
              </a:rPr>
              <a:t>em</a:t>
            </a:r>
            <a:r>
              <a:rPr lang="en-US" sz="1200" dirty="0">
                <a:effectLst/>
                <a:latin typeface="Arial" panose="020B0604020202020204" pitchFamily="34" charset="0"/>
                <a:ea typeface="Times New Roman" panose="02020603050405020304" pitchFamily="18" charset="0"/>
              </a:rPr>
              <a:t> </a:t>
            </a:r>
            <a:r>
              <a:rPr lang="en-US" sz="1200" dirty="0" err="1">
                <a:effectLst/>
                <a:latin typeface="Arial" panose="020B0604020202020204" pitchFamily="34" charset="0"/>
                <a:ea typeface="Times New Roman" panose="02020603050405020304" pitchFamily="18" charset="0"/>
              </a:rPr>
              <a:t>unidades</a:t>
            </a:r>
            <a:r>
              <a:rPr lang="en-US" sz="1200" dirty="0">
                <a:effectLst/>
                <a:latin typeface="Arial" panose="020B0604020202020204" pitchFamily="34" charset="0"/>
                <a:ea typeface="Times New Roman" panose="02020603050405020304" pitchFamily="18" charset="0"/>
              </a:rPr>
              <a:t> de 100,000 </a:t>
            </a:r>
            <a:r>
              <a:rPr lang="en-US" sz="1200" dirty="0" err="1">
                <a:effectLst/>
                <a:latin typeface="Arial" panose="020B0604020202020204" pitchFamily="34" charset="0"/>
                <a:ea typeface="Times New Roman" panose="02020603050405020304" pitchFamily="18" charset="0"/>
              </a:rPr>
              <a:t>pessoas</a:t>
            </a:r>
            <a:r>
              <a:rPr lang="en-US" sz="1200" dirty="0">
                <a:effectLst/>
                <a:latin typeface="Arial" panose="020B0604020202020204" pitchFamily="34" charset="0"/>
                <a:ea typeface="Times New Roman" panose="02020603050405020304" pitchFamily="18" charset="0"/>
              </a:rPr>
              <a:t> </a:t>
            </a:r>
            <a:r>
              <a:rPr lang="en-US" sz="1200" dirty="0" err="1">
                <a:effectLst/>
                <a:latin typeface="Arial" panose="020B0604020202020204" pitchFamily="34" charset="0"/>
                <a:ea typeface="Times New Roman" panose="02020603050405020304" pitchFamily="18" charset="0"/>
              </a:rPr>
              <a:t>por</a:t>
            </a:r>
            <a:r>
              <a:rPr lang="en-US" sz="1200" dirty="0">
                <a:effectLst/>
                <a:latin typeface="Arial" panose="020B0604020202020204" pitchFamily="34" charset="0"/>
                <a:ea typeface="Times New Roman" panose="02020603050405020304" pitchFamily="18" charset="0"/>
              </a:rPr>
              <a:t> </a:t>
            </a:r>
            <a:r>
              <a:rPr lang="en-US" sz="1200" dirty="0" err="1">
                <a:effectLst/>
                <a:latin typeface="Arial" panose="020B0604020202020204" pitchFamily="34" charset="0"/>
                <a:ea typeface="Times New Roman" panose="02020603050405020304" pitchFamily="18" charset="0"/>
              </a:rPr>
              <a:t>período</a:t>
            </a:r>
            <a:r>
              <a:rPr lang="en-US" sz="1200" dirty="0">
                <a:effectLst/>
                <a:latin typeface="Arial" panose="020B0604020202020204" pitchFamily="34" charset="0"/>
                <a:ea typeface="Times New Roman" panose="02020603050405020304" pitchFamily="18" charset="0"/>
              </a:rPr>
              <a:t> de 11 meses. </a:t>
            </a:r>
          </a:p>
          <a:p>
            <a:pPr marL="171450" marR="0" indent="-171450">
              <a:spcBef>
                <a:spcPts val="0"/>
              </a:spcBef>
              <a:spcAft>
                <a:spcPts val="0"/>
              </a:spcAft>
              <a:buFont typeface="Wingdings" panose="05000000000000000000" pitchFamily="2" charset="2"/>
              <a:buChar char="§"/>
              <a:tabLst>
                <a:tab pos="841375" algn="l"/>
              </a:tabLst>
            </a:pPr>
            <a:endParaRPr lang="en-US" sz="1200" dirty="0">
              <a:effectLst/>
              <a:latin typeface="Arial" panose="020B0604020202020204" pitchFamily="34" charset="0"/>
              <a:ea typeface="Times New Roman" panose="02020603050405020304" pitchFamily="18" charset="0"/>
            </a:endParaRPr>
          </a:p>
          <a:p>
            <a:pPr marL="171450" marR="0" indent="-171450">
              <a:spcBef>
                <a:spcPts val="0"/>
              </a:spcBef>
              <a:spcAft>
                <a:spcPts val="0"/>
              </a:spcAft>
              <a:buFont typeface="Wingdings" panose="05000000000000000000" pitchFamily="2" charset="2"/>
              <a:buChar char="§"/>
              <a:tabLst>
                <a:tab pos="841375" algn="l"/>
              </a:tabLst>
            </a:pPr>
            <a:r>
              <a:rPr lang="en-US" sz="1200" b="1" u="sng" dirty="0" err="1">
                <a:effectLst/>
                <a:latin typeface="Arial" panose="020B0604020202020204" pitchFamily="34" charset="0"/>
                <a:ea typeface="Times New Roman" panose="02020603050405020304" pitchFamily="18" charset="0"/>
              </a:rPr>
              <a:t>Diga</a:t>
            </a:r>
            <a:r>
              <a:rPr lang="en-US" sz="1200" b="1" u="sng" dirty="0">
                <a:effectLst/>
                <a:latin typeface="Arial" panose="020B0604020202020204" pitchFamily="34" charset="0"/>
                <a:ea typeface="Times New Roman" panose="02020603050405020304" pitchFamily="18" charset="0"/>
              </a:rPr>
              <a:t>:</a:t>
            </a:r>
            <a:r>
              <a:rPr lang="en-US" sz="1200" dirty="0">
                <a:effectLst/>
                <a:latin typeface="Arial" panose="020B0604020202020204" pitchFamily="34" charset="0"/>
                <a:ea typeface="Times New Roman" panose="02020603050405020304" pitchFamily="18" charset="0"/>
              </a:rPr>
              <a:t> </a:t>
            </a:r>
            <a:r>
              <a:rPr lang="en-US" sz="1200" dirty="0" err="1">
                <a:effectLst/>
                <a:latin typeface="Arial" panose="020B0604020202020204" pitchFamily="34" charset="0"/>
                <a:ea typeface="Times New Roman" panose="02020603050405020304" pitchFamily="18" charset="0"/>
              </a:rPr>
              <a:t>Recorde</a:t>
            </a:r>
            <a:r>
              <a:rPr lang="en-US" sz="1200" dirty="0">
                <a:effectLst/>
                <a:latin typeface="Arial" panose="020B0604020202020204" pitchFamily="34" charset="0"/>
                <a:ea typeface="Times New Roman" panose="02020603050405020304" pitchFamily="18" charset="0"/>
              </a:rPr>
              <a:t>-se que, na </a:t>
            </a:r>
            <a:r>
              <a:rPr lang="en-US" sz="1200" dirty="0" err="1">
                <a:effectLst/>
                <a:latin typeface="Arial" panose="020B0604020202020204" pitchFamily="34" charset="0"/>
                <a:ea typeface="Times New Roman" panose="02020603050405020304" pitchFamily="18" charset="0"/>
              </a:rPr>
              <a:t>Parte</a:t>
            </a:r>
            <a:r>
              <a:rPr lang="en-US" sz="1200" dirty="0">
                <a:effectLst/>
                <a:latin typeface="Arial" panose="020B0604020202020204" pitchFamily="34" charset="0"/>
                <a:ea typeface="Times New Roman" panose="02020603050405020304" pitchFamily="18" charset="0"/>
              </a:rPr>
              <a:t> A, a </a:t>
            </a:r>
            <a:r>
              <a:rPr lang="en-US" sz="1200" dirty="0" err="1">
                <a:effectLst/>
                <a:latin typeface="Arial" panose="020B0604020202020204" pitchFamily="34" charset="0"/>
                <a:ea typeface="Times New Roman" panose="02020603050405020304" pitchFamily="18" charset="0"/>
              </a:rPr>
              <a:t>população</a:t>
            </a:r>
            <a:r>
              <a:rPr lang="en-US" sz="1200" dirty="0">
                <a:effectLst/>
                <a:latin typeface="Arial" panose="020B0604020202020204" pitchFamily="34" charset="0"/>
                <a:ea typeface="Times New Roman" panose="02020603050405020304" pitchFamily="18" charset="0"/>
              </a:rPr>
              <a:t> </a:t>
            </a:r>
            <a:r>
              <a:rPr lang="en-US" sz="1200" dirty="0" err="1">
                <a:effectLst/>
                <a:latin typeface="Arial" panose="020B0604020202020204" pitchFamily="34" charset="0"/>
                <a:ea typeface="Times New Roman" panose="02020603050405020304" pitchFamily="18" charset="0"/>
              </a:rPr>
              <a:t>estimada</a:t>
            </a:r>
            <a:r>
              <a:rPr lang="en-US" sz="1200" dirty="0">
                <a:effectLst/>
                <a:latin typeface="Arial" panose="020B0604020202020204" pitchFamily="34" charset="0"/>
                <a:ea typeface="Times New Roman" panose="02020603050405020304" pitchFamily="18" charset="0"/>
              </a:rPr>
              <a:t> era de 85,000 </a:t>
            </a:r>
            <a:r>
              <a:rPr lang="en-US" sz="1200" dirty="0" err="1">
                <a:effectLst/>
                <a:latin typeface="Arial" panose="020B0604020202020204" pitchFamily="34" charset="0"/>
                <a:ea typeface="Times New Roman" panose="02020603050405020304" pitchFamily="18" charset="0"/>
              </a:rPr>
              <a:t>pessoas</a:t>
            </a:r>
            <a:r>
              <a:rPr lang="en-US" sz="1200" dirty="0">
                <a:effectLst/>
                <a:latin typeface="Arial" panose="020B0604020202020204" pitchFamily="34" charset="0"/>
                <a:ea typeface="Times New Roman" panose="02020603050405020304" pitchFamily="18" charset="0"/>
              </a:rPr>
              <a:t>.</a:t>
            </a:r>
          </a:p>
          <a:p>
            <a:pPr marL="171450" marR="0" indent="-171450">
              <a:spcBef>
                <a:spcPts val="0"/>
              </a:spcBef>
              <a:spcAft>
                <a:spcPts val="0"/>
              </a:spcAft>
              <a:buFont typeface="Wingdings" panose="05000000000000000000" pitchFamily="2" charset="2"/>
              <a:buChar char="§"/>
              <a:tabLst>
                <a:tab pos="841375" algn="l"/>
              </a:tabLst>
            </a:pPr>
            <a:endParaRPr lang="en-US" sz="1200" dirty="0">
              <a:effectLst/>
              <a:latin typeface="Arial" panose="020B0604020202020204" pitchFamily="34" charset="0"/>
              <a:ea typeface="MS Mincho" panose="02020609040205080304" pitchFamily="49" charset="-128"/>
            </a:endParaRPr>
          </a:p>
          <a:p>
            <a:pPr marL="171450" marR="0" indent="-171450">
              <a:spcBef>
                <a:spcPts val="0"/>
              </a:spcBef>
              <a:spcAft>
                <a:spcPts val="0"/>
              </a:spcAft>
              <a:buFont typeface="Wingdings" panose="05000000000000000000" pitchFamily="2" charset="2"/>
              <a:buChar char="v"/>
              <a:tabLst>
                <a:tab pos="841375" algn="l"/>
              </a:tabLst>
            </a:pPr>
            <a:r>
              <a:rPr lang="en-US" sz="1200" b="1" i="1" dirty="0" err="1">
                <a:effectLst/>
                <a:latin typeface="Arial" panose="020B0604020202020204" pitchFamily="34" charset="0"/>
                <a:ea typeface="MS Mincho" panose="02020609040205080304" pitchFamily="49" charset="-128"/>
              </a:rPr>
              <a:t>Dê</a:t>
            </a:r>
            <a:r>
              <a:rPr lang="en-US" sz="1200" b="1" i="1" dirty="0">
                <a:effectLst/>
                <a:latin typeface="Arial" panose="020B0604020202020204" pitchFamily="34" charset="0"/>
                <a:ea typeface="MS Mincho" panose="02020609040205080304" pitchFamily="49" charset="-128"/>
              </a:rPr>
              <a:t> </a:t>
            </a:r>
            <a:r>
              <a:rPr lang="en-US" sz="1200" b="1" i="1" dirty="0" err="1">
                <a:effectLst/>
                <a:latin typeface="Arial" panose="020B0604020202020204" pitchFamily="34" charset="0"/>
                <a:ea typeface="MS Mincho" panose="02020609040205080304" pitchFamily="49" charset="-128"/>
              </a:rPr>
              <a:t>aos</a:t>
            </a:r>
            <a:r>
              <a:rPr lang="en-US" sz="1200" b="1" i="1" dirty="0">
                <a:effectLst/>
                <a:latin typeface="Arial" panose="020B0604020202020204" pitchFamily="34" charset="0"/>
                <a:ea typeface="MS Mincho" panose="02020609040205080304" pitchFamily="49" charset="-128"/>
              </a:rPr>
              <a:t> </a:t>
            </a:r>
            <a:r>
              <a:rPr lang="en-US" sz="1200" b="1" i="1" dirty="0" err="1">
                <a:effectLst/>
                <a:latin typeface="Arial" panose="020B0604020202020204" pitchFamily="34" charset="0"/>
                <a:ea typeface="MS Mincho" panose="02020609040205080304" pitchFamily="49" charset="-128"/>
              </a:rPr>
              <a:t>participantes</a:t>
            </a:r>
            <a:r>
              <a:rPr lang="en-US" sz="1200" b="1" i="1" dirty="0">
                <a:effectLst/>
                <a:latin typeface="Arial" panose="020B0604020202020204" pitchFamily="34" charset="0"/>
                <a:ea typeface="MS Mincho" panose="02020609040205080304" pitchFamily="49" charset="-128"/>
              </a:rPr>
              <a:t> um </a:t>
            </a:r>
            <a:r>
              <a:rPr lang="en-US" sz="1200" b="1" i="1" dirty="0" err="1">
                <a:effectLst/>
                <a:latin typeface="Arial" panose="020B0604020202020204" pitchFamily="34" charset="0"/>
                <a:ea typeface="MS Mincho" panose="02020609040205080304" pitchFamily="49" charset="-128"/>
              </a:rPr>
              <a:t>momento</a:t>
            </a:r>
            <a:r>
              <a:rPr lang="en-US" sz="1200" b="1" i="1" dirty="0">
                <a:effectLst/>
                <a:latin typeface="Arial" panose="020B0604020202020204" pitchFamily="34" charset="0"/>
                <a:ea typeface="MS Mincho" panose="02020609040205080304" pitchFamily="49" charset="-128"/>
              </a:rPr>
              <a:t> para </a:t>
            </a:r>
            <a:r>
              <a:rPr lang="en-US" sz="1200" b="1" i="1" dirty="0" err="1">
                <a:effectLst/>
                <a:latin typeface="Arial" panose="020B0604020202020204" pitchFamily="34" charset="0"/>
                <a:ea typeface="MS Mincho" panose="02020609040205080304" pitchFamily="49" charset="-128"/>
              </a:rPr>
              <a:t>consultarem</a:t>
            </a:r>
            <a:r>
              <a:rPr lang="en-US" sz="1200" b="1" i="1" dirty="0">
                <a:effectLst/>
                <a:latin typeface="Arial" panose="020B0604020202020204" pitchFamily="34" charset="0"/>
                <a:ea typeface="MS Mincho" panose="02020609040205080304" pitchFamily="49" charset="-128"/>
              </a:rPr>
              <a:t> a </a:t>
            </a:r>
            <a:r>
              <a:rPr lang="en-US" sz="1200" b="1" i="1" dirty="0" err="1">
                <a:effectLst/>
                <a:latin typeface="Arial" panose="020B0604020202020204" pitchFamily="34" charset="0"/>
                <a:ea typeface="MS Mincho" panose="02020609040205080304" pitchFamily="49" charset="-128"/>
              </a:rPr>
              <a:t>Tabela</a:t>
            </a:r>
            <a:r>
              <a:rPr lang="en-US" sz="1200" b="1" i="1" dirty="0">
                <a:effectLst/>
                <a:latin typeface="Arial" panose="020B0604020202020204" pitchFamily="34" charset="0"/>
                <a:ea typeface="MS Mincho" panose="02020609040205080304" pitchFamily="49" charset="-128"/>
              </a:rPr>
              <a:t> 3 do seu </a:t>
            </a:r>
            <a:r>
              <a:rPr lang="en-US" sz="1200" b="1" i="1" dirty="0" err="1">
                <a:effectLst/>
                <a:latin typeface="Arial" panose="020B0604020202020204" pitchFamily="34" charset="0"/>
                <a:ea typeface="MS Mincho" panose="02020609040205080304" pitchFamily="49" charset="-128"/>
              </a:rPr>
              <a:t>Guia</a:t>
            </a:r>
            <a:r>
              <a:rPr lang="en-US" sz="1200" b="1" i="1" dirty="0">
                <a:effectLst/>
                <a:latin typeface="Arial" panose="020B0604020202020204" pitchFamily="34" charset="0"/>
                <a:ea typeface="MS Mincho" panose="02020609040205080304" pitchFamily="49" charset="-128"/>
              </a:rPr>
              <a:t> do </a:t>
            </a:r>
            <a:r>
              <a:rPr lang="en-US" sz="1200" b="1" i="1" dirty="0" err="1">
                <a:effectLst/>
                <a:latin typeface="Arial" panose="020B0604020202020204" pitchFamily="34" charset="0"/>
                <a:ea typeface="MS Mincho" panose="02020609040205080304" pitchFamily="49" charset="-128"/>
              </a:rPr>
              <a:t>Participante</a:t>
            </a:r>
            <a:r>
              <a:rPr lang="en-US" sz="1200" b="1" i="1" dirty="0">
                <a:effectLst/>
                <a:latin typeface="Arial" panose="020B0604020202020204" pitchFamily="34" charset="0"/>
                <a:ea typeface="MS Mincho" panose="02020609040205080304" pitchFamily="49" charset="-128"/>
              </a:rPr>
              <a:t>.</a:t>
            </a:r>
          </a:p>
          <a:p>
            <a:pPr lvl="0"/>
            <a:endParaRPr lang="en-US" sz="1800" b="1" dirty="0"/>
          </a:p>
        </p:txBody>
      </p:sp>
      <p:sp>
        <p:nvSpPr>
          <p:cNvPr id="4" name="Slide Number Placeholder 3"/>
          <p:cNvSpPr>
            <a:spLocks noGrp="1"/>
          </p:cNvSpPr>
          <p:nvPr>
            <p:ph type="sldNum" sz="quarter" idx="5"/>
          </p:nvPr>
        </p:nvSpPr>
        <p:spPr/>
        <p:txBody>
          <a:bodyPr/>
          <a:lstStyle/>
          <a:p>
            <a:pPr marL="0" marR="0" lvl="0" indent="0" algn="r" defTabSz="930275" rtl="0" eaLnBrk="1" fontAlgn="base" latinLnBrk="0" hangingPunct="1">
              <a:lnSpc>
                <a:spcPct val="100000"/>
              </a:lnSpc>
              <a:spcBef>
                <a:spcPct val="0"/>
              </a:spcBef>
              <a:spcAft>
                <a:spcPct val="0"/>
              </a:spcAft>
              <a:buClrTx/>
              <a:buSzTx/>
              <a:buFontTx/>
              <a:buNone/>
              <a:tabLst/>
              <a:defRPr/>
            </a:pPr>
            <a:fld id="{F5F56037-6788-433A-A7B1-BC071E3268D5}"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t>99</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88414796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1.xml"/><Relationship Id="rId7" Type="http://schemas.openxmlformats.org/officeDocument/2006/relationships/image" Target="../media/image4.png"/><Relationship Id="rId2" Type="http://schemas.openxmlformats.org/officeDocument/2006/relationships/diagramData" Target="../diagrams/data1.xml"/><Relationship Id="rId1" Type="http://schemas.openxmlformats.org/officeDocument/2006/relationships/slideMaster" Target="../slideMasters/slideMaster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Layouts/_rels/slideLayout1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2.xml"/><Relationship Id="rId7" Type="http://schemas.openxmlformats.org/officeDocument/2006/relationships/image" Target="../media/image4.png"/><Relationship Id="rId2" Type="http://schemas.openxmlformats.org/officeDocument/2006/relationships/diagramData" Target="../diagrams/data2.xml"/><Relationship Id="rId1" Type="http://schemas.openxmlformats.org/officeDocument/2006/relationships/slideMaster" Target="../slideMasters/slideMaster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3.xml"/><Relationship Id="rId7" Type="http://schemas.openxmlformats.org/officeDocument/2006/relationships/image" Target="../media/image4.png"/><Relationship Id="rId2" Type="http://schemas.openxmlformats.org/officeDocument/2006/relationships/diagramData" Target="../diagrams/data3.xml"/><Relationship Id="rId1" Type="http://schemas.openxmlformats.org/officeDocument/2006/relationships/slideMaster" Target="../slideMasters/slideMaster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Layouts/_rels/slideLayout1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4.xml"/><Relationship Id="rId7" Type="http://schemas.openxmlformats.org/officeDocument/2006/relationships/image" Target="../media/image4.png"/><Relationship Id="rId2" Type="http://schemas.openxmlformats.org/officeDocument/2006/relationships/diagramData" Target="../diagrams/data4.xml"/><Relationship Id="rId1" Type="http://schemas.openxmlformats.org/officeDocument/2006/relationships/slideMaster" Target="../slideMasters/slideMaster1.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1">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BCBA0E3-8F12-DE02-7156-ADAF19303223}"/>
              </a:ext>
            </a:extLst>
          </p:cNvPr>
          <p:cNvSpPr/>
          <p:nvPr/>
        </p:nvSpPr>
        <p:spPr>
          <a:xfrm>
            <a:off x="0" y="6728728"/>
            <a:ext cx="12192000" cy="203201"/>
          </a:xfrm>
          <a:prstGeom prst="rect">
            <a:avLst/>
          </a:prstGeom>
          <a:solidFill>
            <a:srgbClr val="10964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46250B61-CA87-D44C-E6B5-186384B3458D}"/>
              </a:ext>
            </a:extLst>
          </p:cNvPr>
          <p:cNvCxnSpPr/>
          <p:nvPr/>
        </p:nvCxnSpPr>
        <p:spPr>
          <a:xfrm>
            <a:off x="518160" y="1264888"/>
            <a:ext cx="11155680"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sp>
        <p:nvSpPr>
          <p:cNvPr id="9" name="Text Placeholder 3">
            <a:extLst>
              <a:ext uri="{FF2B5EF4-FFF2-40B4-BE49-F238E27FC236}">
                <a16:creationId xmlns:a16="http://schemas.microsoft.com/office/drawing/2014/main" id="{26F47D77-FD51-B78E-9697-A18E25F06BD7}"/>
              </a:ext>
            </a:extLst>
          </p:cNvPr>
          <p:cNvSpPr>
            <a:spLocks noGrp="1"/>
          </p:cNvSpPr>
          <p:nvPr>
            <p:ph type="body" sz="quarter" idx="16" hasCustomPrompt="1"/>
          </p:nvPr>
        </p:nvSpPr>
        <p:spPr>
          <a:xfrm>
            <a:off x="521601" y="4953232"/>
            <a:ext cx="2974848" cy="521208"/>
          </a:xfrm>
          <a:prstGeom prst="rect">
            <a:avLst/>
          </a:prstGeom>
        </p:spPr>
        <p:txBody>
          <a:bodyPr anchor="b"/>
          <a:lstStyle>
            <a:lvl1pPr marL="0" indent="0" algn="l">
              <a:buNone/>
              <a:defRPr b="1"/>
            </a:lvl1pPr>
          </a:lstStyle>
          <a:p>
            <a:pPr lvl="0"/>
            <a:r>
              <a:rPr lang="en-US"/>
              <a:t>Workshop #</a:t>
            </a:r>
          </a:p>
        </p:txBody>
      </p:sp>
      <p:cxnSp>
        <p:nvCxnSpPr>
          <p:cNvPr id="10" name="Straight Connector 9">
            <a:extLst>
              <a:ext uri="{FF2B5EF4-FFF2-40B4-BE49-F238E27FC236}">
                <a16:creationId xmlns:a16="http://schemas.microsoft.com/office/drawing/2014/main" id="{5AF7597B-B4C3-7115-0885-E06823DFB06C}"/>
              </a:ext>
            </a:extLst>
          </p:cNvPr>
          <p:cNvCxnSpPr/>
          <p:nvPr/>
        </p:nvCxnSpPr>
        <p:spPr>
          <a:xfrm>
            <a:off x="436228" y="5941994"/>
            <a:ext cx="11150779"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7D22B602-52E4-D036-0446-3B946A8D8CCA}"/>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518160" y="279657"/>
            <a:ext cx="1920240" cy="886664"/>
          </a:xfrm>
          <a:prstGeom prst="rect">
            <a:avLst/>
          </a:prstGeom>
        </p:spPr>
      </p:pic>
      <p:sp>
        <p:nvSpPr>
          <p:cNvPr id="3" name="TextBox 2">
            <a:extLst>
              <a:ext uri="{FF2B5EF4-FFF2-40B4-BE49-F238E27FC236}">
                <a16:creationId xmlns:a16="http://schemas.microsoft.com/office/drawing/2014/main" id="{8996AA8A-C5F1-70B6-7FC7-86027380F1F1}"/>
              </a:ext>
            </a:extLst>
          </p:cNvPr>
          <p:cNvSpPr txBox="1"/>
          <p:nvPr/>
        </p:nvSpPr>
        <p:spPr>
          <a:xfrm>
            <a:off x="9525001" y="6151452"/>
            <a:ext cx="2057400" cy="461665"/>
          </a:xfrm>
          <a:prstGeom prst="rect">
            <a:avLst/>
          </a:prstGeom>
          <a:noFill/>
        </p:spPr>
        <p:txBody>
          <a:bodyPr wrap="square" rtlCol="0">
            <a:spAutoFit/>
          </a:bodyPr>
          <a:lstStyle/>
          <a:p>
            <a:pPr algn="r"/>
            <a:r>
              <a:rPr lang="en-US" sz="2400"/>
              <a:t>Version 3.0</a:t>
            </a:r>
          </a:p>
        </p:txBody>
      </p:sp>
      <p:pic>
        <p:nvPicPr>
          <p:cNvPr id="2" name="Picture 9">
            <a:extLst>
              <a:ext uri="{FF2B5EF4-FFF2-40B4-BE49-F238E27FC236}">
                <a16:creationId xmlns:a16="http://schemas.microsoft.com/office/drawing/2014/main" id="{E0708393-B392-61EE-F300-24A516E553C8}"/>
              </a:ext>
            </a:extLst>
          </p:cNvPr>
          <p:cNvPicPr>
            <a:picLocks noChangeAspect="1"/>
          </p:cNvPicPr>
          <p:nvPr/>
        </p:nvPicPr>
        <p:blipFill>
          <a:blip r:embed="rId3"/>
          <a:srcRect/>
          <a:stretch/>
        </p:blipFill>
        <p:spPr bwMode="auto">
          <a:xfrm>
            <a:off x="7235207" y="1550094"/>
            <a:ext cx="4438633" cy="4105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9">
            <a:extLst>
              <a:ext uri="{FF2B5EF4-FFF2-40B4-BE49-F238E27FC236}">
                <a16:creationId xmlns:a16="http://schemas.microsoft.com/office/drawing/2014/main" id="{B1D25929-50BD-729F-8087-0BB3443D81F6}"/>
              </a:ext>
            </a:extLst>
          </p:cNvPr>
          <p:cNvPicPr>
            <a:picLocks noChangeAspect="1"/>
          </p:cNvPicPr>
          <p:nvPr/>
        </p:nvPicPr>
        <p:blipFill>
          <a:blip r:embed="rId3"/>
          <a:srcRect/>
          <a:stretch/>
        </p:blipFill>
        <p:spPr bwMode="auto">
          <a:xfrm>
            <a:off x="7235207" y="1550094"/>
            <a:ext cx="4438633" cy="4105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 Placeholder 12">
            <a:extLst>
              <a:ext uri="{FF2B5EF4-FFF2-40B4-BE49-F238E27FC236}">
                <a16:creationId xmlns:a16="http://schemas.microsoft.com/office/drawing/2014/main" id="{E87B50E4-BB88-E53A-B429-2E2B9E6C2786}"/>
              </a:ext>
            </a:extLst>
          </p:cNvPr>
          <p:cNvSpPr>
            <a:spLocks noGrp="1"/>
          </p:cNvSpPr>
          <p:nvPr>
            <p:ph type="body" sz="quarter" idx="17" hasCustomPrompt="1"/>
          </p:nvPr>
        </p:nvSpPr>
        <p:spPr>
          <a:xfrm>
            <a:off x="518160" y="2110490"/>
            <a:ext cx="7607300" cy="1588535"/>
          </a:xfrm>
          <a:prstGeom prst="rect">
            <a:avLst/>
          </a:prstGeom>
        </p:spPr>
        <p:txBody>
          <a:bodyPr/>
          <a:lstStyle>
            <a:lvl1pPr marL="0" indent="0">
              <a:buNone/>
              <a:defRPr sz="5400">
                <a:latin typeface="+mj-lt"/>
              </a:defRPr>
            </a:lvl1pPr>
          </a:lstStyle>
          <a:p>
            <a:pPr lvl="0"/>
            <a:r>
              <a:rPr lang="en-US"/>
              <a:t>Title</a:t>
            </a:r>
          </a:p>
        </p:txBody>
      </p:sp>
      <p:sp>
        <p:nvSpPr>
          <p:cNvPr id="5" name="TextBox 4">
            <a:extLst>
              <a:ext uri="{FF2B5EF4-FFF2-40B4-BE49-F238E27FC236}">
                <a16:creationId xmlns:a16="http://schemas.microsoft.com/office/drawing/2014/main" id="{446D4176-B6D4-41B7-48C2-0936CA83333B}"/>
              </a:ext>
            </a:extLst>
          </p:cNvPr>
          <p:cNvSpPr txBox="1"/>
          <p:nvPr/>
        </p:nvSpPr>
        <p:spPr>
          <a:xfrm>
            <a:off x="520953" y="3105834"/>
            <a:ext cx="6451330"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3600" i="1">
                <a:solidFill>
                  <a:srgbClr val="109648"/>
                </a:solidFill>
                <a:latin typeface="Franklin Gothic Medium" panose="020B0603020102020204" pitchFamily="34" charset="0"/>
              </a:rPr>
              <a:t>Using a One Health Approach</a:t>
            </a:r>
            <a:endParaRPr kumimoji="0" lang="en-US" sz="3600" b="0" i="1" u="none" strike="noStrike" kern="1200" cap="none" spc="0" normalizeH="0" baseline="0" noProof="0">
              <a:ln>
                <a:noFill/>
              </a:ln>
              <a:solidFill>
                <a:srgbClr val="109648"/>
              </a:solidFill>
              <a:effectLst/>
              <a:uLnTx/>
              <a:uFillTx/>
              <a:latin typeface="Franklin Gothic Medium" panose="020B0603020102020204" pitchFamily="34" charset="0"/>
              <a:ea typeface="+mn-ea"/>
              <a:cs typeface="+mn-cs"/>
            </a:endParaRPr>
          </a:p>
        </p:txBody>
      </p:sp>
      <p:pic>
        <p:nvPicPr>
          <p:cNvPr id="6" name="Picture 5">
            <a:extLst>
              <a:ext uri="{FF2B5EF4-FFF2-40B4-BE49-F238E27FC236}">
                <a16:creationId xmlns:a16="http://schemas.microsoft.com/office/drawing/2014/main" id="{B42D8E6C-6D51-4729-C637-F427A7A2C381}"/>
              </a:ext>
            </a:extLst>
          </p:cNvPr>
          <p:cNvPicPr>
            <a:picLocks noChangeAspect="1"/>
          </p:cNvPicPr>
          <p:nvPr/>
        </p:nvPicPr>
        <p:blipFill>
          <a:blip r:embed="rId4"/>
          <a:stretch>
            <a:fillRect/>
          </a:stretch>
        </p:blipFill>
        <p:spPr>
          <a:xfrm>
            <a:off x="10230534" y="279657"/>
            <a:ext cx="1443306" cy="914400"/>
          </a:xfrm>
          <a:prstGeom prst="rect">
            <a:avLst/>
          </a:prstGeom>
        </p:spPr>
      </p:pic>
    </p:spTree>
    <p:extLst>
      <p:ext uri="{BB962C8B-B14F-4D97-AF65-F5344CB8AC3E}">
        <p14:creationId xmlns:p14="http://schemas.microsoft.com/office/powerpoint/2010/main" val="1776014778"/>
      </p:ext>
    </p:extLst>
  </p:cSld>
  <p:clrMapOvr>
    <a:masterClrMapping/>
  </p:clrMapOvr>
  <p:hf hd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Surveillance Cycle">
    <p:spTree>
      <p:nvGrpSpPr>
        <p:cNvPr id="1" name=""/>
        <p:cNvGrpSpPr/>
        <p:nvPr/>
      </p:nvGrpSpPr>
      <p:grpSpPr>
        <a:xfrm>
          <a:off x="0" y="0"/>
          <a:ext cx="0" cy="0"/>
          <a:chOff x="0" y="0"/>
          <a:chExt cx="0" cy="0"/>
        </a:xfrm>
      </p:grpSpPr>
      <p:sp>
        <p:nvSpPr>
          <p:cNvPr id="27" name="TextBox 26">
            <a:extLst>
              <a:ext uri="{FF2B5EF4-FFF2-40B4-BE49-F238E27FC236}">
                <a16:creationId xmlns:a16="http://schemas.microsoft.com/office/drawing/2014/main" id="{C4E0B380-D1A2-CAC7-1336-0F66821A755B}"/>
              </a:ext>
            </a:extLst>
          </p:cNvPr>
          <p:cNvSpPr txBox="1"/>
          <p:nvPr/>
        </p:nvSpPr>
        <p:spPr>
          <a:xfrm>
            <a:off x="838200" y="422510"/>
            <a:ext cx="10515600" cy="769441"/>
          </a:xfrm>
          <a:prstGeom prst="rect">
            <a:avLst/>
          </a:prstGeom>
          <a:noFill/>
        </p:spPr>
        <p:txBody>
          <a:bodyPr wrap="square">
            <a:spAutoFit/>
          </a:bodyPr>
          <a:lstStyle/>
          <a:p>
            <a:r>
              <a:rPr kumimoji="0" lang="pt-BR" sz="4400" b="0" i="0" u="none" strike="noStrike" kern="1200" cap="none" spc="0" normalizeH="0" baseline="0" noProof="0" dirty="0">
                <a:ln>
                  <a:noFill/>
                </a:ln>
                <a:solidFill>
                  <a:schemeClr val="tx1"/>
                </a:solidFill>
                <a:effectLst/>
                <a:uLnTx/>
                <a:uFillTx/>
                <a:latin typeface="Franklin Gothic Medium"/>
                <a:ea typeface="+mn-ea"/>
                <a:cs typeface="+mn-cs"/>
              </a:rPr>
              <a:t>Ciclo de Vigilância em Saúde Pública</a:t>
            </a:r>
            <a:endParaRPr lang="en-US" sz="4400" dirty="0"/>
          </a:p>
        </p:txBody>
      </p:sp>
      <p:graphicFrame>
        <p:nvGraphicFramePr>
          <p:cNvPr id="23" name="Diagram 22">
            <a:extLst>
              <a:ext uri="{FF2B5EF4-FFF2-40B4-BE49-F238E27FC236}">
                <a16:creationId xmlns:a16="http://schemas.microsoft.com/office/drawing/2014/main" id="{6A1551D6-1F43-EA83-79C8-B30499B34285}"/>
              </a:ext>
            </a:extLst>
          </p:cNvPr>
          <p:cNvGraphicFramePr/>
          <p:nvPr>
            <p:extLst>
              <p:ext uri="{D42A27DB-BD31-4B8C-83A1-F6EECF244321}">
                <p14:modId xmlns:p14="http://schemas.microsoft.com/office/powerpoint/2010/main" val="55061813"/>
              </p:ext>
            </p:extLst>
          </p:nvPr>
        </p:nvGraphicFramePr>
        <p:xfrm>
          <a:off x="1231106" y="1557036"/>
          <a:ext cx="9729788" cy="49294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Rectangle 1">
            <a:extLst>
              <a:ext uri="{FF2B5EF4-FFF2-40B4-BE49-F238E27FC236}">
                <a16:creationId xmlns:a16="http://schemas.microsoft.com/office/drawing/2014/main" id="{E1E58719-FE18-0CDF-A0D4-9454D66D905A}"/>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FE666BCF-E3C3-DC5C-2E21-E09A6F284ED7}"/>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8E872132-9FA7-1ADF-009C-44307E893E50}"/>
              </a:ext>
            </a:extLst>
          </p:cNvPr>
          <p:cNvPicPr/>
          <p:nvPr/>
        </p:nvPicPr>
        <p:blipFill>
          <a:blip r:embed="rId7"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6" name="Picture 5">
            <a:extLst>
              <a:ext uri="{FF2B5EF4-FFF2-40B4-BE49-F238E27FC236}">
                <a16:creationId xmlns:a16="http://schemas.microsoft.com/office/drawing/2014/main" id="{AE5D55F9-E597-D539-E999-29BBB1119D30}"/>
              </a:ext>
            </a:extLst>
          </p:cNvPr>
          <p:cNvPicPr>
            <a:picLocks noChangeAspect="1"/>
          </p:cNvPicPr>
          <p:nvPr/>
        </p:nvPicPr>
        <p:blipFill>
          <a:blip r:embed="rId8"/>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2368922604"/>
      </p:ext>
    </p:extLst>
  </p:cSld>
  <p:clrMapOvr>
    <a:masterClrMapping/>
  </p:clrMapOvr>
  <p:hf hd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Surveillance Cycle + Monitor">
    <p:spTree>
      <p:nvGrpSpPr>
        <p:cNvPr id="1" name=""/>
        <p:cNvGrpSpPr/>
        <p:nvPr/>
      </p:nvGrpSpPr>
      <p:grpSpPr>
        <a:xfrm>
          <a:off x="0" y="0"/>
          <a:ext cx="0" cy="0"/>
          <a:chOff x="0" y="0"/>
          <a:chExt cx="0" cy="0"/>
        </a:xfrm>
      </p:grpSpPr>
      <p:sp>
        <p:nvSpPr>
          <p:cNvPr id="6" name="TextBox 26">
            <a:extLst>
              <a:ext uri="{FF2B5EF4-FFF2-40B4-BE49-F238E27FC236}">
                <a16:creationId xmlns:a16="http://schemas.microsoft.com/office/drawing/2014/main" id="{94CAD6B8-F6D3-EBBB-3A68-8B10D9A16FC0}"/>
              </a:ext>
            </a:extLst>
          </p:cNvPr>
          <p:cNvSpPr txBox="1"/>
          <p:nvPr userDrawn="1"/>
        </p:nvSpPr>
        <p:spPr>
          <a:xfrm>
            <a:off x="838200" y="422510"/>
            <a:ext cx="10515600" cy="769441"/>
          </a:xfrm>
          <a:prstGeom prst="rect">
            <a:avLst/>
          </a:prstGeom>
          <a:noFill/>
        </p:spPr>
        <p:txBody>
          <a:bodyPr wrap="square">
            <a:spAutoFit/>
          </a:bodyPr>
          <a:lstStyle/>
          <a:p>
            <a:r>
              <a:rPr kumimoji="0" lang="pt-BR" sz="4400" b="0" i="0" u="none" strike="noStrike" kern="1200" cap="none" spc="0" normalizeH="0" baseline="0" noProof="0" dirty="0">
                <a:ln>
                  <a:noFill/>
                </a:ln>
                <a:solidFill>
                  <a:schemeClr val="tx1"/>
                </a:solidFill>
                <a:effectLst/>
                <a:uLnTx/>
                <a:uFillTx/>
                <a:latin typeface="Franklin Gothic Medium"/>
                <a:ea typeface="+mj-ea"/>
                <a:cs typeface="+mj-cs"/>
              </a:rPr>
              <a:t>Ciclo de Vigilância em Saúde Pública</a:t>
            </a:r>
            <a:endParaRPr lang="en-US" sz="4400" dirty="0"/>
          </a:p>
        </p:txBody>
      </p:sp>
      <p:graphicFrame>
        <p:nvGraphicFramePr>
          <p:cNvPr id="10" name="Diagram 22">
            <a:extLst>
              <a:ext uri="{FF2B5EF4-FFF2-40B4-BE49-F238E27FC236}">
                <a16:creationId xmlns:a16="http://schemas.microsoft.com/office/drawing/2014/main" id="{D3EE9441-DD77-44E6-A141-12A56E2320A5}"/>
              </a:ext>
            </a:extLst>
          </p:cNvPr>
          <p:cNvGraphicFramePr/>
          <p:nvPr userDrawn="1">
            <p:extLst>
              <p:ext uri="{D42A27DB-BD31-4B8C-83A1-F6EECF244321}">
                <p14:modId xmlns:p14="http://schemas.microsoft.com/office/powerpoint/2010/main" val="2047161447"/>
              </p:ext>
            </p:extLst>
          </p:nvPr>
        </p:nvGraphicFramePr>
        <p:xfrm>
          <a:off x="1231106" y="1557036"/>
          <a:ext cx="9729788" cy="49294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Rectangle 1">
            <a:extLst>
              <a:ext uri="{FF2B5EF4-FFF2-40B4-BE49-F238E27FC236}">
                <a16:creationId xmlns:a16="http://schemas.microsoft.com/office/drawing/2014/main" id="{55BA2128-2A1C-FA1F-135D-91FB96482D71}"/>
              </a:ext>
            </a:extLst>
          </p:cNvPr>
          <p:cNvSpPr/>
          <p:nvPr userDrawn="1"/>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3">
            <a:extLst>
              <a:ext uri="{FF2B5EF4-FFF2-40B4-BE49-F238E27FC236}">
                <a16:creationId xmlns:a16="http://schemas.microsoft.com/office/drawing/2014/main" id="{65DD78DA-C939-8DC4-3299-FCCF5BA02AD6}"/>
              </a:ext>
            </a:extLst>
          </p:cNvPr>
          <p:cNvSpPr/>
          <p:nvPr userDrawn="1"/>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4">
            <a:extLst>
              <a:ext uri="{FF2B5EF4-FFF2-40B4-BE49-F238E27FC236}">
                <a16:creationId xmlns:a16="http://schemas.microsoft.com/office/drawing/2014/main" id="{316DAFCB-49CD-A767-8E85-AD03573D6F5B}"/>
              </a:ext>
            </a:extLst>
          </p:cNvPr>
          <p:cNvPicPr/>
          <p:nvPr userDrawn="1"/>
        </p:nvPicPr>
        <p:blipFill>
          <a:blip r:embed="rId7"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14" name="Picture 5">
            <a:extLst>
              <a:ext uri="{FF2B5EF4-FFF2-40B4-BE49-F238E27FC236}">
                <a16:creationId xmlns:a16="http://schemas.microsoft.com/office/drawing/2014/main" id="{65164863-EA6F-77CF-3B83-1D8006AD9FB1}"/>
              </a:ext>
            </a:extLst>
          </p:cNvPr>
          <p:cNvPicPr>
            <a:picLocks noChangeAspect="1"/>
          </p:cNvPicPr>
          <p:nvPr userDrawn="1"/>
        </p:nvPicPr>
        <p:blipFill>
          <a:blip r:embed="rId8"/>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2605802884"/>
      </p:ext>
    </p:extLst>
  </p:cSld>
  <p:clrMapOvr>
    <a:masterClrMapping/>
  </p:clrMapOvr>
  <p:hf hd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2_Surveillance Cycle + Monitor">
    <p:spTree>
      <p:nvGrpSpPr>
        <p:cNvPr id="1" name=""/>
        <p:cNvGrpSpPr/>
        <p:nvPr/>
      </p:nvGrpSpPr>
      <p:grpSpPr>
        <a:xfrm>
          <a:off x="0" y="0"/>
          <a:ext cx="0" cy="0"/>
          <a:chOff x="0" y="0"/>
          <a:chExt cx="0" cy="0"/>
        </a:xfrm>
      </p:grpSpPr>
      <p:sp>
        <p:nvSpPr>
          <p:cNvPr id="6" name="TextBox 26">
            <a:extLst>
              <a:ext uri="{FF2B5EF4-FFF2-40B4-BE49-F238E27FC236}">
                <a16:creationId xmlns:a16="http://schemas.microsoft.com/office/drawing/2014/main" id="{EB1A84B1-7603-3D87-CCFF-04318E781F81}"/>
              </a:ext>
            </a:extLst>
          </p:cNvPr>
          <p:cNvSpPr txBox="1"/>
          <p:nvPr userDrawn="1"/>
        </p:nvSpPr>
        <p:spPr>
          <a:xfrm>
            <a:off x="838200" y="422510"/>
            <a:ext cx="10515600" cy="769441"/>
          </a:xfrm>
          <a:prstGeom prst="rect">
            <a:avLst/>
          </a:prstGeom>
          <a:noFill/>
        </p:spPr>
        <p:txBody>
          <a:bodyPr wrap="square">
            <a:spAutoFit/>
          </a:bodyPr>
          <a:lstStyle/>
          <a:p>
            <a:r>
              <a:rPr kumimoji="0" lang="pt-BR" sz="4400" b="0" i="0" u="none" strike="noStrike" kern="1200" cap="none" spc="0" normalizeH="0" baseline="0" noProof="0" dirty="0">
                <a:ln>
                  <a:noFill/>
                </a:ln>
                <a:solidFill>
                  <a:schemeClr val="tx1"/>
                </a:solidFill>
                <a:effectLst/>
                <a:uLnTx/>
                <a:uFillTx/>
                <a:latin typeface="Franklin Gothic Medium"/>
                <a:ea typeface="+mj-ea"/>
                <a:cs typeface="+mj-cs"/>
              </a:rPr>
              <a:t>Ciclo de Vigilância em Saúde Pública</a:t>
            </a:r>
            <a:endParaRPr lang="en-US" dirty="0"/>
          </a:p>
        </p:txBody>
      </p:sp>
      <p:sp>
        <p:nvSpPr>
          <p:cNvPr id="10" name="Oval 9">
            <a:extLst>
              <a:ext uri="{FF2B5EF4-FFF2-40B4-BE49-F238E27FC236}">
                <a16:creationId xmlns:a16="http://schemas.microsoft.com/office/drawing/2014/main" id="{B2737169-74E5-E461-72F2-E2AA9675A7A8}"/>
              </a:ext>
            </a:extLst>
          </p:cNvPr>
          <p:cNvSpPr/>
          <p:nvPr userDrawn="1"/>
        </p:nvSpPr>
        <p:spPr>
          <a:xfrm>
            <a:off x="3057525" y="1857375"/>
            <a:ext cx="6486525" cy="4100513"/>
          </a:xfrm>
          <a:prstGeom prst="ellipse">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1" name="Diagram 2">
            <a:extLst>
              <a:ext uri="{FF2B5EF4-FFF2-40B4-BE49-F238E27FC236}">
                <a16:creationId xmlns:a16="http://schemas.microsoft.com/office/drawing/2014/main" id="{14A1D689-602F-6EE4-EAF3-3B6297AA186F}"/>
              </a:ext>
            </a:extLst>
          </p:cNvPr>
          <p:cNvGraphicFramePr/>
          <p:nvPr userDrawn="1">
            <p:extLst>
              <p:ext uri="{D42A27DB-BD31-4B8C-83A1-F6EECF244321}">
                <p14:modId xmlns:p14="http://schemas.microsoft.com/office/powerpoint/2010/main" val="685570231"/>
              </p:ext>
            </p:extLst>
          </p:nvPr>
        </p:nvGraphicFramePr>
        <p:xfrm>
          <a:off x="1231106" y="1557036"/>
          <a:ext cx="9729788" cy="49294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Rectangle 4">
            <a:extLst>
              <a:ext uri="{FF2B5EF4-FFF2-40B4-BE49-F238E27FC236}">
                <a16:creationId xmlns:a16="http://schemas.microsoft.com/office/drawing/2014/main" id="{3B58B8FF-E8FC-5C8D-C5C3-2EF7B6709A66}"/>
              </a:ext>
            </a:extLst>
          </p:cNvPr>
          <p:cNvSpPr/>
          <p:nvPr userDrawn="1"/>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6">
            <a:extLst>
              <a:ext uri="{FF2B5EF4-FFF2-40B4-BE49-F238E27FC236}">
                <a16:creationId xmlns:a16="http://schemas.microsoft.com/office/drawing/2014/main" id="{BDFBF75A-82D6-751B-AD99-31000F84EBCB}"/>
              </a:ext>
            </a:extLst>
          </p:cNvPr>
          <p:cNvSpPr/>
          <p:nvPr userDrawn="1"/>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Picture 7">
            <a:extLst>
              <a:ext uri="{FF2B5EF4-FFF2-40B4-BE49-F238E27FC236}">
                <a16:creationId xmlns:a16="http://schemas.microsoft.com/office/drawing/2014/main" id="{D77FBE6F-F9D2-611B-4590-6EFA4D05BC30}"/>
              </a:ext>
            </a:extLst>
          </p:cNvPr>
          <p:cNvPicPr/>
          <p:nvPr userDrawn="1"/>
        </p:nvPicPr>
        <p:blipFill>
          <a:blip r:embed="rId7"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15" name="Picture 8">
            <a:extLst>
              <a:ext uri="{FF2B5EF4-FFF2-40B4-BE49-F238E27FC236}">
                <a16:creationId xmlns:a16="http://schemas.microsoft.com/office/drawing/2014/main" id="{103EC365-C76E-CD3F-4D7B-FBE2311EF65F}"/>
              </a:ext>
            </a:extLst>
          </p:cNvPr>
          <p:cNvPicPr>
            <a:picLocks noChangeAspect="1"/>
          </p:cNvPicPr>
          <p:nvPr userDrawn="1"/>
        </p:nvPicPr>
        <p:blipFill>
          <a:blip r:embed="rId8"/>
          <a:stretch>
            <a:fillRect/>
          </a:stretch>
        </p:blipFill>
        <p:spPr>
          <a:xfrm>
            <a:off x="11057248" y="6241802"/>
            <a:ext cx="938147" cy="594360"/>
          </a:xfrm>
          <a:prstGeom prst="rect">
            <a:avLst/>
          </a:prstGeom>
        </p:spPr>
      </p:pic>
      <p:sp>
        <p:nvSpPr>
          <p:cNvPr id="16" name="TextBox 9">
            <a:extLst>
              <a:ext uri="{FF2B5EF4-FFF2-40B4-BE49-F238E27FC236}">
                <a16:creationId xmlns:a16="http://schemas.microsoft.com/office/drawing/2014/main" id="{4919A8FC-3425-E946-B648-6C08D2C8AA87}"/>
              </a:ext>
            </a:extLst>
          </p:cNvPr>
          <p:cNvSpPr txBox="1"/>
          <p:nvPr userDrawn="1"/>
        </p:nvSpPr>
        <p:spPr>
          <a:xfrm>
            <a:off x="3395228" y="3353633"/>
            <a:ext cx="5811117" cy="1107996"/>
          </a:xfrm>
          <a:prstGeom prst="rect">
            <a:avLst/>
          </a:prstGeom>
          <a:noFill/>
        </p:spPr>
        <p:txBody>
          <a:bodyPr wrap="square" rtlCol="0">
            <a:spAutoFit/>
          </a:bodyPr>
          <a:lstStyle/>
          <a:p>
            <a:pPr algn="ctr"/>
            <a:r>
              <a:rPr lang="en-US" sz="6600" b="1" dirty="0">
                <a:solidFill>
                  <a:srgbClr val="00943B"/>
                </a:solidFill>
                <a:latin typeface="+mn-lt"/>
              </a:rPr>
              <a:t>MONITORAR</a:t>
            </a:r>
          </a:p>
        </p:txBody>
      </p:sp>
    </p:spTree>
    <p:extLst>
      <p:ext uri="{BB962C8B-B14F-4D97-AF65-F5344CB8AC3E}">
        <p14:creationId xmlns:p14="http://schemas.microsoft.com/office/powerpoint/2010/main" val="1884263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hf hd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_Surveillance Cycle + Monitor">
    <p:spTree>
      <p:nvGrpSpPr>
        <p:cNvPr id="1" name=""/>
        <p:cNvGrpSpPr/>
        <p:nvPr/>
      </p:nvGrpSpPr>
      <p:grpSpPr>
        <a:xfrm>
          <a:off x="0" y="0"/>
          <a:ext cx="0" cy="0"/>
          <a:chOff x="0" y="0"/>
          <a:chExt cx="0" cy="0"/>
        </a:xfrm>
      </p:grpSpPr>
      <p:sp>
        <p:nvSpPr>
          <p:cNvPr id="6" name="TextBox 26">
            <a:extLst>
              <a:ext uri="{FF2B5EF4-FFF2-40B4-BE49-F238E27FC236}">
                <a16:creationId xmlns:a16="http://schemas.microsoft.com/office/drawing/2014/main" id="{EB1A84B1-7603-3D87-CCFF-04318E781F81}"/>
              </a:ext>
            </a:extLst>
          </p:cNvPr>
          <p:cNvSpPr txBox="1"/>
          <p:nvPr userDrawn="1"/>
        </p:nvSpPr>
        <p:spPr>
          <a:xfrm>
            <a:off x="838200" y="422510"/>
            <a:ext cx="10515600" cy="769441"/>
          </a:xfrm>
          <a:prstGeom prst="rect">
            <a:avLst/>
          </a:prstGeom>
          <a:noFill/>
        </p:spPr>
        <p:txBody>
          <a:bodyPr wrap="square">
            <a:spAutoFit/>
          </a:bodyPr>
          <a:lstStyle/>
          <a:p>
            <a:r>
              <a:rPr kumimoji="0" lang="pt-BR" sz="4400" b="0" i="0" u="none" strike="noStrike" kern="1200" cap="none" spc="0" normalizeH="0" baseline="0" noProof="0" dirty="0">
                <a:ln>
                  <a:noFill/>
                </a:ln>
                <a:solidFill>
                  <a:schemeClr val="tx1"/>
                </a:solidFill>
                <a:effectLst/>
                <a:uLnTx/>
                <a:uFillTx/>
                <a:latin typeface="Franklin Gothic Medium"/>
                <a:ea typeface="+mj-ea"/>
                <a:cs typeface="+mj-cs"/>
              </a:rPr>
              <a:t>Ciclo de Vigilância em Saúde Pública</a:t>
            </a:r>
            <a:endParaRPr lang="en-US" dirty="0"/>
          </a:p>
        </p:txBody>
      </p:sp>
      <p:sp>
        <p:nvSpPr>
          <p:cNvPr id="10" name="Oval 9">
            <a:extLst>
              <a:ext uri="{FF2B5EF4-FFF2-40B4-BE49-F238E27FC236}">
                <a16:creationId xmlns:a16="http://schemas.microsoft.com/office/drawing/2014/main" id="{B2737169-74E5-E461-72F2-E2AA9675A7A8}"/>
              </a:ext>
            </a:extLst>
          </p:cNvPr>
          <p:cNvSpPr/>
          <p:nvPr userDrawn="1"/>
        </p:nvSpPr>
        <p:spPr>
          <a:xfrm>
            <a:off x="3057525" y="1857375"/>
            <a:ext cx="6486525" cy="4100513"/>
          </a:xfrm>
          <a:prstGeom prst="ellipse">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1" name="Diagram 2">
            <a:extLst>
              <a:ext uri="{FF2B5EF4-FFF2-40B4-BE49-F238E27FC236}">
                <a16:creationId xmlns:a16="http://schemas.microsoft.com/office/drawing/2014/main" id="{14A1D689-602F-6EE4-EAF3-3B6297AA186F}"/>
              </a:ext>
            </a:extLst>
          </p:cNvPr>
          <p:cNvGraphicFramePr/>
          <p:nvPr userDrawn="1">
            <p:extLst>
              <p:ext uri="{D42A27DB-BD31-4B8C-83A1-F6EECF244321}">
                <p14:modId xmlns:p14="http://schemas.microsoft.com/office/powerpoint/2010/main" val="1354697702"/>
              </p:ext>
            </p:extLst>
          </p:nvPr>
        </p:nvGraphicFramePr>
        <p:xfrm>
          <a:off x="1231106" y="1557036"/>
          <a:ext cx="9729788" cy="49294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2" name="Rectangle 4">
            <a:extLst>
              <a:ext uri="{FF2B5EF4-FFF2-40B4-BE49-F238E27FC236}">
                <a16:creationId xmlns:a16="http://schemas.microsoft.com/office/drawing/2014/main" id="{3B58B8FF-E8FC-5C8D-C5C3-2EF7B6709A66}"/>
              </a:ext>
            </a:extLst>
          </p:cNvPr>
          <p:cNvSpPr/>
          <p:nvPr userDrawn="1"/>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6">
            <a:extLst>
              <a:ext uri="{FF2B5EF4-FFF2-40B4-BE49-F238E27FC236}">
                <a16:creationId xmlns:a16="http://schemas.microsoft.com/office/drawing/2014/main" id="{BDFBF75A-82D6-751B-AD99-31000F84EBCB}"/>
              </a:ext>
            </a:extLst>
          </p:cNvPr>
          <p:cNvSpPr/>
          <p:nvPr userDrawn="1"/>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Picture 7">
            <a:extLst>
              <a:ext uri="{FF2B5EF4-FFF2-40B4-BE49-F238E27FC236}">
                <a16:creationId xmlns:a16="http://schemas.microsoft.com/office/drawing/2014/main" id="{D77FBE6F-F9D2-611B-4590-6EFA4D05BC30}"/>
              </a:ext>
            </a:extLst>
          </p:cNvPr>
          <p:cNvPicPr/>
          <p:nvPr userDrawn="1"/>
        </p:nvPicPr>
        <p:blipFill>
          <a:blip r:embed="rId7"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15" name="Picture 8">
            <a:extLst>
              <a:ext uri="{FF2B5EF4-FFF2-40B4-BE49-F238E27FC236}">
                <a16:creationId xmlns:a16="http://schemas.microsoft.com/office/drawing/2014/main" id="{103EC365-C76E-CD3F-4D7B-FBE2311EF65F}"/>
              </a:ext>
            </a:extLst>
          </p:cNvPr>
          <p:cNvPicPr>
            <a:picLocks noChangeAspect="1"/>
          </p:cNvPicPr>
          <p:nvPr userDrawn="1"/>
        </p:nvPicPr>
        <p:blipFill>
          <a:blip r:embed="rId8"/>
          <a:stretch>
            <a:fillRect/>
          </a:stretch>
        </p:blipFill>
        <p:spPr>
          <a:xfrm>
            <a:off x="11057248" y="6241802"/>
            <a:ext cx="938147" cy="594360"/>
          </a:xfrm>
          <a:prstGeom prst="rect">
            <a:avLst/>
          </a:prstGeom>
        </p:spPr>
      </p:pic>
      <p:sp>
        <p:nvSpPr>
          <p:cNvPr id="16" name="TextBox 9">
            <a:extLst>
              <a:ext uri="{FF2B5EF4-FFF2-40B4-BE49-F238E27FC236}">
                <a16:creationId xmlns:a16="http://schemas.microsoft.com/office/drawing/2014/main" id="{4919A8FC-3425-E946-B648-6C08D2C8AA87}"/>
              </a:ext>
            </a:extLst>
          </p:cNvPr>
          <p:cNvSpPr txBox="1"/>
          <p:nvPr userDrawn="1"/>
        </p:nvSpPr>
        <p:spPr>
          <a:xfrm>
            <a:off x="3395228" y="3353633"/>
            <a:ext cx="5811117" cy="1107996"/>
          </a:xfrm>
          <a:prstGeom prst="rect">
            <a:avLst/>
          </a:prstGeom>
          <a:noFill/>
        </p:spPr>
        <p:txBody>
          <a:bodyPr wrap="square" rtlCol="0">
            <a:spAutoFit/>
          </a:bodyPr>
          <a:lstStyle/>
          <a:p>
            <a:pPr algn="ctr"/>
            <a:r>
              <a:rPr lang="en-US" sz="6600" b="1" dirty="0">
                <a:solidFill>
                  <a:srgbClr val="00943B"/>
                </a:solidFill>
                <a:latin typeface="+mn-lt"/>
              </a:rPr>
              <a:t>MONITORAR</a:t>
            </a:r>
          </a:p>
        </p:txBody>
      </p:sp>
    </p:spTree>
    <p:extLst>
      <p:ext uri="{BB962C8B-B14F-4D97-AF65-F5344CB8AC3E}">
        <p14:creationId xmlns:p14="http://schemas.microsoft.com/office/powerpoint/2010/main" val="254304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hf hd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Discovery_Dialogue">
    <p:spTree>
      <p:nvGrpSpPr>
        <p:cNvPr id="1" name=""/>
        <p:cNvGrpSpPr/>
        <p:nvPr/>
      </p:nvGrpSpPr>
      <p:grpSpPr>
        <a:xfrm>
          <a:off x="0" y="0"/>
          <a:ext cx="0" cy="0"/>
          <a:chOff x="0" y="0"/>
          <a:chExt cx="0" cy="0"/>
        </a:xfrm>
      </p:grpSpPr>
      <p:pic>
        <p:nvPicPr>
          <p:cNvPr id="8" name="Picture 5" descr="Discovery Dialogue ">
            <a:extLst>
              <a:ext uri="{FF2B5EF4-FFF2-40B4-BE49-F238E27FC236}">
                <a16:creationId xmlns:a16="http://schemas.microsoft.com/office/drawing/2014/main" id="{CDFA0117-4129-C330-FEBE-24C8668D61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83961" y="146159"/>
            <a:ext cx="939678" cy="939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le 1">
            <a:extLst>
              <a:ext uri="{FF2B5EF4-FFF2-40B4-BE49-F238E27FC236}">
                <a16:creationId xmlns:a16="http://schemas.microsoft.com/office/drawing/2014/main" id="{94AE688D-D5E1-F6F4-EACC-630908F1B2AB}"/>
              </a:ext>
            </a:extLst>
          </p:cNvPr>
          <p:cNvSpPr>
            <a:spLocks noGrp="1"/>
          </p:cNvSpPr>
          <p:nvPr>
            <p:ph type="title"/>
          </p:nvPr>
        </p:nvSpPr>
        <p:spPr>
          <a:xfrm>
            <a:off x="838200" y="457200"/>
            <a:ext cx="9752215" cy="800100"/>
          </a:xfrm>
          <a:prstGeom prst="rect">
            <a:avLst/>
          </a:prstGeom>
        </p:spPr>
        <p:txBody>
          <a:bodyPr/>
          <a:lstStyle/>
          <a:p>
            <a:r>
              <a:rPr lang="en-US"/>
              <a:t>Click to edit Master title style</a:t>
            </a:r>
          </a:p>
        </p:txBody>
      </p:sp>
      <p:sp>
        <p:nvSpPr>
          <p:cNvPr id="6" name="Content Placeholder 3">
            <a:extLst>
              <a:ext uri="{FF2B5EF4-FFF2-40B4-BE49-F238E27FC236}">
                <a16:creationId xmlns:a16="http://schemas.microsoft.com/office/drawing/2014/main" id="{BE3BCCD1-CBDB-B768-424C-657C82067548}"/>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a:t>Level 0</a:t>
            </a:r>
          </a:p>
          <a:p>
            <a:pPr lvl="1"/>
            <a:r>
              <a:rPr lang="en-US"/>
              <a:t>Level 1</a:t>
            </a:r>
          </a:p>
          <a:p>
            <a:pPr lvl="2"/>
            <a:r>
              <a:rPr lang="en-US"/>
              <a:t>Level 2</a:t>
            </a:r>
          </a:p>
          <a:p>
            <a:pPr lvl="3"/>
            <a:r>
              <a:rPr lang="en-US"/>
              <a:t>Level 3</a:t>
            </a:r>
          </a:p>
          <a:p>
            <a:pPr lvl="4"/>
            <a:r>
              <a:rPr lang="en-US"/>
              <a:t>Level 4</a:t>
            </a:r>
          </a:p>
          <a:p>
            <a:pPr lvl="5"/>
            <a:r>
              <a:rPr lang="en-US"/>
              <a:t>Level 5</a:t>
            </a:r>
          </a:p>
        </p:txBody>
      </p:sp>
      <p:sp>
        <p:nvSpPr>
          <p:cNvPr id="7" name="Rectangle 6">
            <a:extLst>
              <a:ext uri="{FF2B5EF4-FFF2-40B4-BE49-F238E27FC236}">
                <a16:creationId xmlns:a16="http://schemas.microsoft.com/office/drawing/2014/main" id="{F0310963-AC01-4579-B570-C8CE6E846F94}"/>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B5FD2873-8152-A97C-05E1-5BAA30214544}"/>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E16F905B-FA46-9E15-5E84-F20DBC57262B}"/>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4" name="Picture 3">
            <a:extLst>
              <a:ext uri="{FF2B5EF4-FFF2-40B4-BE49-F238E27FC236}">
                <a16:creationId xmlns:a16="http://schemas.microsoft.com/office/drawing/2014/main" id="{83489529-E55F-B5D2-2D02-64FE512A5153}"/>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2115132864"/>
      </p:ext>
    </p:extLst>
  </p:cSld>
  <p:clrMapOvr>
    <a:masterClrMapping/>
  </p:clrMapOvr>
  <p:hf hd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1_Discovery_Dialogue">
    <p:spTree>
      <p:nvGrpSpPr>
        <p:cNvPr id="1" name=""/>
        <p:cNvGrpSpPr/>
        <p:nvPr/>
      </p:nvGrpSpPr>
      <p:grpSpPr>
        <a:xfrm>
          <a:off x="0" y="0"/>
          <a:ext cx="0" cy="0"/>
          <a:chOff x="0" y="0"/>
          <a:chExt cx="0" cy="0"/>
        </a:xfrm>
      </p:grpSpPr>
      <p:pic>
        <p:nvPicPr>
          <p:cNvPr id="8" name="Picture 5" descr="Discovery Dialogue ">
            <a:extLst>
              <a:ext uri="{FF2B5EF4-FFF2-40B4-BE49-F238E27FC236}">
                <a16:creationId xmlns:a16="http://schemas.microsoft.com/office/drawing/2014/main" id="{CDFA0117-4129-C330-FEBE-24C8668D61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83961" y="146159"/>
            <a:ext cx="939678" cy="939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le 1">
            <a:extLst>
              <a:ext uri="{FF2B5EF4-FFF2-40B4-BE49-F238E27FC236}">
                <a16:creationId xmlns:a16="http://schemas.microsoft.com/office/drawing/2014/main" id="{94AE688D-D5E1-F6F4-EACC-630908F1B2AB}"/>
              </a:ext>
            </a:extLst>
          </p:cNvPr>
          <p:cNvSpPr>
            <a:spLocks noGrp="1"/>
          </p:cNvSpPr>
          <p:nvPr>
            <p:ph type="title"/>
          </p:nvPr>
        </p:nvSpPr>
        <p:spPr>
          <a:xfrm>
            <a:off x="838200" y="447675"/>
            <a:ext cx="9752215" cy="800100"/>
          </a:xfrm>
          <a:prstGeom prst="rect">
            <a:avLst/>
          </a:prstGeom>
          <a:solidFill>
            <a:srgbClr val="E7C2F6"/>
          </a:solidFill>
          <a:ln>
            <a:noFill/>
          </a:ln>
        </p:spPr>
        <p:txBody>
          <a:bodyPr/>
          <a:lstStyle/>
          <a:p>
            <a:r>
              <a:rPr lang="en-US"/>
              <a:t>Click to edit Master title style</a:t>
            </a:r>
          </a:p>
        </p:txBody>
      </p:sp>
      <p:sp>
        <p:nvSpPr>
          <p:cNvPr id="6" name="Content Placeholder 3">
            <a:extLst>
              <a:ext uri="{FF2B5EF4-FFF2-40B4-BE49-F238E27FC236}">
                <a16:creationId xmlns:a16="http://schemas.microsoft.com/office/drawing/2014/main" id="{BE3BCCD1-CBDB-B768-424C-657C82067548}"/>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a:t>Level 0</a:t>
            </a:r>
          </a:p>
          <a:p>
            <a:pPr lvl="1"/>
            <a:r>
              <a:rPr lang="en-US"/>
              <a:t>Level 1</a:t>
            </a:r>
          </a:p>
          <a:p>
            <a:pPr lvl="2"/>
            <a:r>
              <a:rPr lang="en-US"/>
              <a:t>Level 2</a:t>
            </a:r>
          </a:p>
          <a:p>
            <a:pPr lvl="3"/>
            <a:r>
              <a:rPr lang="en-US"/>
              <a:t>Level 3</a:t>
            </a:r>
          </a:p>
          <a:p>
            <a:pPr lvl="4"/>
            <a:r>
              <a:rPr lang="en-US"/>
              <a:t>Level 4</a:t>
            </a:r>
          </a:p>
          <a:p>
            <a:pPr lvl="5"/>
            <a:r>
              <a:rPr lang="en-US"/>
              <a:t>Level 5</a:t>
            </a:r>
          </a:p>
        </p:txBody>
      </p:sp>
      <p:sp>
        <p:nvSpPr>
          <p:cNvPr id="7" name="Rectangle 6">
            <a:extLst>
              <a:ext uri="{FF2B5EF4-FFF2-40B4-BE49-F238E27FC236}">
                <a16:creationId xmlns:a16="http://schemas.microsoft.com/office/drawing/2014/main" id="{E873DDE5-43DB-6819-60A1-F3D03D0BB970}"/>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C3E91E8D-034D-93A4-BF8D-2AE79CF3689C}"/>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CB21F133-A657-4C3A-8C25-6EE6CF8F8125}"/>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4" name="Picture 3">
            <a:extLst>
              <a:ext uri="{FF2B5EF4-FFF2-40B4-BE49-F238E27FC236}">
                <a16:creationId xmlns:a16="http://schemas.microsoft.com/office/drawing/2014/main" id="{395A6E8D-7399-87ED-5775-F6B9EABC719D}"/>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152820835"/>
      </p:ext>
    </p:extLst>
  </p:cSld>
  <p:clrMapOvr>
    <a:masterClrMapping/>
  </p:clrMapOvr>
  <p:hf hdr="0" dt="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Activit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hasCustomPrompt="1"/>
          </p:nvPr>
        </p:nvSpPr>
        <p:spPr>
          <a:xfrm>
            <a:off x="838200" y="457200"/>
            <a:ext cx="9752215" cy="800100"/>
          </a:xfrm>
          <a:prstGeom prst="rect">
            <a:avLst/>
          </a:prstGeom>
        </p:spPr>
        <p:txBody>
          <a:bodyPr/>
          <a:lstStyle>
            <a:lvl1pPr>
              <a:defRPr/>
            </a:lvl1pPr>
          </a:lstStyle>
          <a:p>
            <a:r>
              <a:rPr lang="en-US"/>
              <a:t>Exercise X.XX</a:t>
            </a:r>
          </a:p>
        </p:txBody>
      </p:sp>
      <p:pic>
        <p:nvPicPr>
          <p:cNvPr id="9" name="Picture 7" descr="Activity Icon">
            <a:extLst>
              <a:ext uri="{FF2B5EF4-FFF2-40B4-BE49-F238E27FC236}">
                <a16:creationId xmlns:a16="http://schemas.microsoft.com/office/drawing/2014/main" id="{CC351CD5-5871-CC3F-EEC5-309B9ABF38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71575" y="146157"/>
            <a:ext cx="939679" cy="939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a:extLst>
              <a:ext uri="{FF2B5EF4-FFF2-40B4-BE49-F238E27FC236}">
                <a16:creationId xmlns:a16="http://schemas.microsoft.com/office/drawing/2014/main" id="{7BC5F78B-F129-F09F-12E9-7055CEFAB7AA}"/>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BF5FD15B-5221-B042-3376-0C208EFC76B2}"/>
              </a:ext>
            </a:extLst>
          </p:cNvPr>
          <p:cNvSpPr txBox="1"/>
          <p:nvPr/>
        </p:nvSpPr>
        <p:spPr>
          <a:xfrm>
            <a:off x="1007013" y="2951946"/>
            <a:ext cx="10177974" cy="954107"/>
          </a:xfrm>
          <a:prstGeom prst="rect">
            <a:avLst/>
          </a:prstGeom>
          <a:noFill/>
          <a:ln w="38100">
            <a:solidFill>
              <a:srgbClr val="001402"/>
            </a:solidFill>
          </a:ln>
        </p:spPr>
        <p:txBody>
          <a:bodyPr wrap="square" rtlCol="0">
            <a:spAutoFit/>
          </a:bodyPr>
          <a:lstStyle/>
          <a:p>
            <a:pPr algn="ctr"/>
            <a:r>
              <a:rPr lang="en-US" sz="2800"/>
              <a:t>To complete the exercise, </a:t>
            </a:r>
          </a:p>
          <a:p>
            <a:pPr algn="ctr"/>
            <a:r>
              <a:rPr lang="en-US" sz="2800"/>
              <a:t>please turn to your Participant Exercise Book.</a:t>
            </a:r>
            <a:endParaRPr lang="en-US" sz="2800" strike="sngStrike"/>
          </a:p>
        </p:txBody>
      </p:sp>
      <p:sp>
        <p:nvSpPr>
          <p:cNvPr id="4" name="Rectangle 3">
            <a:extLst>
              <a:ext uri="{FF2B5EF4-FFF2-40B4-BE49-F238E27FC236}">
                <a16:creationId xmlns:a16="http://schemas.microsoft.com/office/drawing/2014/main" id="{C7FBA9CF-C98F-1F1B-D8B6-CBADD58EF832}"/>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076D6A8C-B61F-6D09-4254-7FF12FB98C64}"/>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6" name="Picture 5">
            <a:extLst>
              <a:ext uri="{FF2B5EF4-FFF2-40B4-BE49-F238E27FC236}">
                <a16:creationId xmlns:a16="http://schemas.microsoft.com/office/drawing/2014/main" id="{83BC1284-77BC-F5D6-B3D6-86D806320FAC}"/>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2735983867"/>
      </p:ext>
    </p:extLst>
  </p:cSld>
  <p:clrMapOvr>
    <a:masterClrMapping/>
  </p:clrMapOvr>
  <p:hf hdr="0" dt="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Activity_Blank">
    <p:spTree>
      <p:nvGrpSpPr>
        <p:cNvPr id="1" name=""/>
        <p:cNvGrpSpPr/>
        <p:nvPr/>
      </p:nvGrpSpPr>
      <p:grpSpPr>
        <a:xfrm>
          <a:off x="0" y="0"/>
          <a:ext cx="0" cy="0"/>
          <a:chOff x="0" y="0"/>
          <a:chExt cx="0" cy="0"/>
        </a:xfrm>
      </p:grpSpPr>
      <p:pic>
        <p:nvPicPr>
          <p:cNvPr id="9" name="Picture 7" descr="Activity Icon">
            <a:extLst>
              <a:ext uri="{FF2B5EF4-FFF2-40B4-BE49-F238E27FC236}">
                <a16:creationId xmlns:a16="http://schemas.microsoft.com/office/drawing/2014/main" id="{CC351CD5-5871-CC3F-EEC5-309B9ABF38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71575" y="146157"/>
            <a:ext cx="939679" cy="939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Content Placeholder 3">
            <a:extLst>
              <a:ext uri="{FF2B5EF4-FFF2-40B4-BE49-F238E27FC236}">
                <a16:creationId xmlns:a16="http://schemas.microsoft.com/office/drawing/2014/main" id="{7B8E4CD8-3493-B8DB-1C53-E586220D62BA}"/>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a:t>Level 0</a:t>
            </a:r>
          </a:p>
          <a:p>
            <a:pPr lvl="1"/>
            <a:r>
              <a:rPr lang="en-US"/>
              <a:t>Level 1</a:t>
            </a:r>
          </a:p>
          <a:p>
            <a:pPr lvl="2"/>
            <a:r>
              <a:rPr lang="en-US"/>
              <a:t>Level 2</a:t>
            </a:r>
          </a:p>
          <a:p>
            <a:pPr lvl="3"/>
            <a:r>
              <a:rPr lang="en-US"/>
              <a:t>Level 3</a:t>
            </a:r>
          </a:p>
          <a:p>
            <a:pPr lvl="4"/>
            <a:r>
              <a:rPr lang="en-US"/>
              <a:t>Level 4</a:t>
            </a:r>
          </a:p>
          <a:p>
            <a:pPr lvl="5"/>
            <a:r>
              <a:rPr lang="en-US"/>
              <a:t>Level 5</a:t>
            </a:r>
          </a:p>
        </p:txBody>
      </p:sp>
      <p:sp>
        <p:nvSpPr>
          <p:cNvPr id="10" name="Title 1">
            <a:extLst>
              <a:ext uri="{FF2B5EF4-FFF2-40B4-BE49-F238E27FC236}">
                <a16:creationId xmlns:a16="http://schemas.microsoft.com/office/drawing/2014/main" id="{8B813282-141B-B4DD-80BD-8C256489A7C0}"/>
              </a:ext>
            </a:extLst>
          </p:cNvPr>
          <p:cNvSpPr>
            <a:spLocks noGrp="1"/>
          </p:cNvSpPr>
          <p:nvPr>
            <p:ph type="title"/>
          </p:nvPr>
        </p:nvSpPr>
        <p:spPr>
          <a:xfrm>
            <a:off x="838200" y="447675"/>
            <a:ext cx="9752215" cy="800100"/>
          </a:xfrm>
          <a:prstGeom prst="rect">
            <a:avLst/>
          </a:prstGeom>
          <a:noFill/>
        </p:spPr>
        <p:txBody>
          <a:bodyPr/>
          <a:lstStyle/>
          <a:p>
            <a:r>
              <a:rPr lang="en-US"/>
              <a:t>Click to edit Master title style</a:t>
            </a:r>
          </a:p>
        </p:txBody>
      </p:sp>
      <p:sp>
        <p:nvSpPr>
          <p:cNvPr id="2" name="Rectangle 1">
            <a:extLst>
              <a:ext uri="{FF2B5EF4-FFF2-40B4-BE49-F238E27FC236}">
                <a16:creationId xmlns:a16="http://schemas.microsoft.com/office/drawing/2014/main" id="{64FC30EE-4E25-6C7E-8377-6A46BC2365CB}"/>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6D2FF57C-9C69-54AF-F8B2-BEBC7258011D}"/>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9DE2D5C3-86B4-2021-98BF-0CEE5CDD82EC}"/>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529D48D4-75C8-59B7-3925-F10675A6BA0A}"/>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660681308"/>
      </p:ext>
    </p:extLst>
  </p:cSld>
  <p:clrMapOvr>
    <a:masterClrMapping/>
  </p:clrMapOvr>
  <p:hf hdr="0" dt="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Activity_Answer">
    <p:spTree>
      <p:nvGrpSpPr>
        <p:cNvPr id="1" name=""/>
        <p:cNvGrpSpPr/>
        <p:nvPr/>
      </p:nvGrpSpPr>
      <p:grpSpPr>
        <a:xfrm>
          <a:off x="0" y="0"/>
          <a:ext cx="0" cy="0"/>
          <a:chOff x="0" y="0"/>
          <a:chExt cx="0" cy="0"/>
        </a:xfrm>
      </p:grpSpPr>
      <p:pic>
        <p:nvPicPr>
          <p:cNvPr id="9" name="Picture 7" descr="Activity Icon">
            <a:extLst>
              <a:ext uri="{FF2B5EF4-FFF2-40B4-BE49-F238E27FC236}">
                <a16:creationId xmlns:a16="http://schemas.microsoft.com/office/drawing/2014/main" id="{CC351CD5-5871-CC3F-EEC5-309B9ABF38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71575" y="146157"/>
            <a:ext cx="939679" cy="939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Content Placeholder 3">
            <a:extLst>
              <a:ext uri="{FF2B5EF4-FFF2-40B4-BE49-F238E27FC236}">
                <a16:creationId xmlns:a16="http://schemas.microsoft.com/office/drawing/2014/main" id="{7B8E4CD8-3493-B8DB-1C53-E586220D62BA}"/>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a:t>Level 0</a:t>
            </a:r>
          </a:p>
          <a:p>
            <a:pPr lvl="1"/>
            <a:r>
              <a:rPr lang="en-US"/>
              <a:t>Level 1</a:t>
            </a:r>
          </a:p>
          <a:p>
            <a:pPr lvl="2"/>
            <a:r>
              <a:rPr lang="en-US"/>
              <a:t>Level 2</a:t>
            </a:r>
          </a:p>
          <a:p>
            <a:pPr lvl="3"/>
            <a:r>
              <a:rPr lang="en-US"/>
              <a:t>Level 3</a:t>
            </a:r>
          </a:p>
          <a:p>
            <a:pPr lvl="4"/>
            <a:r>
              <a:rPr lang="en-US"/>
              <a:t>Level 4</a:t>
            </a:r>
          </a:p>
          <a:p>
            <a:pPr lvl="5"/>
            <a:r>
              <a:rPr lang="en-US"/>
              <a:t>Level 5</a:t>
            </a:r>
          </a:p>
        </p:txBody>
      </p:sp>
      <p:sp>
        <p:nvSpPr>
          <p:cNvPr id="10" name="Title 1">
            <a:extLst>
              <a:ext uri="{FF2B5EF4-FFF2-40B4-BE49-F238E27FC236}">
                <a16:creationId xmlns:a16="http://schemas.microsoft.com/office/drawing/2014/main" id="{8B813282-141B-B4DD-80BD-8C256489A7C0}"/>
              </a:ext>
            </a:extLst>
          </p:cNvPr>
          <p:cNvSpPr>
            <a:spLocks noGrp="1"/>
          </p:cNvSpPr>
          <p:nvPr>
            <p:ph type="title"/>
          </p:nvPr>
        </p:nvSpPr>
        <p:spPr>
          <a:xfrm>
            <a:off x="838200" y="447675"/>
            <a:ext cx="9752215" cy="800100"/>
          </a:xfrm>
          <a:prstGeom prst="rect">
            <a:avLst/>
          </a:prstGeom>
          <a:solidFill>
            <a:schemeClr val="accent4">
              <a:lumMod val="40000"/>
              <a:lumOff val="60000"/>
            </a:schemeClr>
          </a:solidFill>
        </p:spPr>
        <p:txBody>
          <a:bodyPr/>
          <a:lstStyle/>
          <a:p>
            <a:r>
              <a:rPr lang="en-US"/>
              <a:t>Click to edit Master title style</a:t>
            </a:r>
          </a:p>
        </p:txBody>
      </p:sp>
      <p:sp>
        <p:nvSpPr>
          <p:cNvPr id="2" name="Rectangle 1">
            <a:extLst>
              <a:ext uri="{FF2B5EF4-FFF2-40B4-BE49-F238E27FC236}">
                <a16:creationId xmlns:a16="http://schemas.microsoft.com/office/drawing/2014/main" id="{64FC30EE-4E25-6C7E-8377-6A46BC2365CB}"/>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A04CD4AB-5899-EC47-36C7-6280531A5123}"/>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E363DF97-FB46-826E-889B-427B7A0F5A71}"/>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14DDACD0-D5A9-DCEA-75C8-7066B6E38E85}"/>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493755909"/>
      </p:ext>
    </p:extLst>
  </p:cSld>
  <p:clrMapOvr>
    <a:masterClrMapping/>
  </p:clrMapOvr>
  <p:hf hdr="0" dt="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One Healt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p:nvPr>
        </p:nvSpPr>
        <p:spPr>
          <a:xfrm>
            <a:off x="838200" y="457200"/>
            <a:ext cx="9752215" cy="800100"/>
          </a:xfrm>
          <a:prstGeom prst="rect">
            <a:avLst/>
          </a:prstGeom>
        </p:spPr>
        <p:txBody>
          <a:bodyPr/>
          <a:lstStyle/>
          <a:p>
            <a:r>
              <a:rPr lang="en-US"/>
              <a:t>Click to edit Master title style</a:t>
            </a:r>
          </a:p>
        </p:txBody>
      </p:sp>
      <p:sp>
        <p:nvSpPr>
          <p:cNvPr id="7" name="Content Placeholder 3">
            <a:extLst>
              <a:ext uri="{FF2B5EF4-FFF2-40B4-BE49-F238E27FC236}">
                <a16:creationId xmlns:a16="http://schemas.microsoft.com/office/drawing/2014/main" id="{7B8E4CD8-3493-B8DB-1C53-E586220D62BA}"/>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a:t>Level 0</a:t>
            </a:r>
          </a:p>
          <a:p>
            <a:pPr lvl="1"/>
            <a:r>
              <a:rPr lang="en-US"/>
              <a:t>Level 1</a:t>
            </a:r>
          </a:p>
          <a:p>
            <a:pPr lvl="2"/>
            <a:r>
              <a:rPr lang="en-US"/>
              <a:t>Level 2</a:t>
            </a:r>
          </a:p>
          <a:p>
            <a:pPr lvl="3"/>
            <a:r>
              <a:rPr lang="en-US"/>
              <a:t>Level 3</a:t>
            </a:r>
          </a:p>
          <a:p>
            <a:pPr lvl="4"/>
            <a:r>
              <a:rPr lang="en-US"/>
              <a:t>Level 4</a:t>
            </a:r>
          </a:p>
          <a:p>
            <a:pPr lvl="5"/>
            <a:r>
              <a:rPr lang="en-US"/>
              <a:t>Level 5</a:t>
            </a:r>
          </a:p>
        </p:txBody>
      </p:sp>
      <p:pic>
        <p:nvPicPr>
          <p:cNvPr id="8" name="Picture 7" descr="A picture containing vector graphics&#10;&#10;Description automatically generated">
            <a:extLst>
              <a:ext uri="{FF2B5EF4-FFF2-40B4-BE49-F238E27FC236}">
                <a16:creationId xmlns:a16="http://schemas.microsoft.com/office/drawing/2014/main" id="{56497B94-BA8A-615F-A310-69C10004D182}"/>
              </a:ext>
            </a:extLst>
          </p:cNvPr>
          <p:cNvPicPr>
            <a:picLocks noChangeAspect="1"/>
          </p:cNvPicPr>
          <p:nvPr/>
        </p:nvPicPr>
        <p:blipFill>
          <a:blip r:embed="rId2"/>
          <a:stretch>
            <a:fillRect/>
          </a:stretch>
        </p:blipFill>
        <p:spPr>
          <a:xfrm>
            <a:off x="10472404" y="128052"/>
            <a:ext cx="1223563" cy="1223563"/>
          </a:xfrm>
          <a:prstGeom prst="rect">
            <a:avLst/>
          </a:prstGeom>
        </p:spPr>
      </p:pic>
      <p:sp>
        <p:nvSpPr>
          <p:cNvPr id="9" name="Rectangle 8">
            <a:extLst>
              <a:ext uri="{FF2B5EF4-FFF2-40B4-BE49-F238E27FC236}">
                <a16:creationId xmlns:a16="http://schemas.microsoft.com/office/drawing/2014/main" id="{63726634-4910-673A-DA30-7686280E4599}"/>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57D0720C-6B77-83E2-40D2-CB855EA83DBC}"/>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14530E1F-7EF0-EEAA-1E8F-7973FCEE4A4C}"/>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1E001A98-CD2F-BF37-8BDB-E6F388E6DE03}"/>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871035710"/>
      </p:ext>
    </p:extLst>
  </p:cSld>
  <p:clrMapOvr>
    <a:masterClrMapping/>
  </p:clrMapOvr>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2">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BCBA0E3-8F12-DE02-7156-ADAF19303223}"/>
              </a:ext>
            </a:extLst>
          </p:cNvPr>
          <p:cNvSpPr/>
          <p:nvPr/>
        </p:nvSpPr>
        <p:spPr>
          <a:xfrm>
            <a:off x="0" y="6728728"/>
            <a:ext cx="12192000" cy="203201"/>
          </a:xfrm>
          <a:prstGeom prst="rect">
            <a:avLst/>
          </a:prstGeom>
          <a:solidFill>
            <a:srgbClr val="10964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46250B61-CA87-D44C-E6B5-186384B3458D}"/>
              </a:ext>
            </a:extLst>
          </p:cNvPr>
          <p:cNvCxnSpPr/>
          <p:nvPr/>
        </p:nvCxnSpPr>
        <p:spPr>
          <a:xfrm>
            <a:off x="518160" y="1264888"/>
            <a:ext cx="11155680"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5AF7597B-B4C3-7115-0885-E06823DFB06C}"/>
              </a:ext>
            </a:extLst>
          </p:cNvPr>
          <p:cNvCxnSpPr/>
          <p:nvPr/>
        </p:nvCxnSpPr>
        <p:spPr>
          <a:xfrm>
            <a:off x="436228" y="5941994"/>
            <a:ext cx="11150779"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8996AA8A-C5F1-70B6-7FC7-86027380F1F1}"/>
              </a:ext>
            </a:extLst>
          </p:cNvPr>
          <p:cNvSpPr txBox="1"/>
          <p:nvPr/>
        </p:nvSpPr>
        <p:spPr>
          <a:xfrm>
            <a:off x="9525001" y="6151452"/>
            <a:ext cx="2057400" cy="461665"/>
          </a:xfrm>
          <a:prstGeom prst="rect">
            <a:avLst/>
          </a:prstGeom>
          <a:noFill/>
        </p:spPr>
        <p:txBody>
          <a:bodyPr wrap="square" rtlCol="0">
            <a:spAutoFit/>
          </a:bodyPr>
          <a:lstStyle/>
          <a:p>
            <a:pPr algn="r"/>
            <a:r>
              <a:rPr lang="en-US" sz="2400"/>
              <a:t>Version 3.0</a:t>
            </a:r>
          </a:p>
        </p:txBody>
      </p:sp>
      <p:pic>
        <p:nvPicPr>
          <p:cNvPr id="2" name="Picture 9">
            <a:extLst>
              <a:ext uri="{FF2B5EF4-FFF2-40B4-BE49-F238E27FC236}">
                <a16:creationId xmlns:a16="http://schemas.microsoft.com/office/drawing/2014/main" id="{E0708393-B392-61EE-F300-24A516E553C8}"/>
              </a:ext>
            </a:extLst>
          </p:cNvPr>
          <p:cNvPicPr>
            <a:picLocks noChangeAspect="1"/>
          </p:cNvPicPr>
          <p:nvPr/>
        </p:nvPicPr>
        <p:blipFill>
          <a:blip r:embed="rId2"/>
          <a:srcRect/>
          <a:stretch/>
        </p:blipFill>
        <p:spPr bwMode="auto">
          <a:xfrm>
            <a:off x="7235207" y="1550094"/>
            <a:ext cx="4438633" cy="4105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9">
            <a:extLst>
              <a:ext uri="{FF2B5EF4-FFF2-40B4-BE49-F238E27FC236}">
                <a16:creationId xmlns:a16="http://schemas.microsoft.com/office/drawing/2014/main" id="{B1D25929-50BD-729F-8087-0BB3443D81F6}"/>
              </a:ext>
            </a:extLst>
          </p:cNvPr>
          <p:cNvPicPr>
            <a:picLocks noChangeAspect="1"/>
          </p:cNvPicPr>
          <p:nvPr/>
        </p:nvPicPr>
        <p:blipFill>
          <a:blip r:embed="rId2"/>
          <a:srcRect/>
          <a:stretch/>
        </p:blipFill>
        <p:spPr bwMode="auto">
          <a:xfrm>
            <a:off x="7235207" y="1550094"/>
            <a:ext cx="4438633" cy="4105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a:extLst>
              <a:ext uri="{FF2B5EF4-FFF2-40B4-BE49-F238E27FC236}">
                <a16:creationId xmlns:a16="http://schemas.microsoft.com/office/drawing/2014/main" id="{C8E0E470-0C04-CD4C-666A-67502DF04E7C}"/>
              </a:ext>
            </a:extLst>
          </p:cNvPr>
          <p:cNvSpPr txBox="1"/>
          <p:nvPr/>
        </p:nvSpPr>
        <p:spPr>
          <a:xfrm>
            <a:off x="518160" y="3851013"/>
            <a:ext cx="6451330"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pt-BR" sz="3600" b="1" i="1" kern="1200" dirty="0">
                <a:solidFill>
                  <a:srgbClr val="109648"/>
                </a:solidFill>
                <a:latin typeface="+mn-lt"/>
                <a:ea typeface="+mn-ea"/>
                <a:cs typeface="+mn-cs"/>
              </a:rPr>
              <a:t>Abordagem Uma Só Saúde</a:t>
            </a:r>
            <a:endParaRPr lang="pt-BR" sz="3600" b="1" kern="1200" dirty="0">
              <a:solidFill>
                <a:srgbClr val="109648"/>
              </a:solidFill>
              <a:latin typeface="+mn-lt"/>
              <a:ea typeface="+mn-ea"/>
              <a:cs typeface="+mn-cs"/>
            </a:endParaRPr>
          </a:p>
        </p:txBody>
      </p:sp>
      <p:sp>
        <p:nvSpPr>
          <p:cNvPr id="13" name="Text Placeholder 12">
            <a:extLst>
              <a:ext uri="{FF2B5EF4-FFF2-40B4-BE49-F238E27FC236}">
                <a16:creationId xmlns:a16="http://schemas.microsoft.com/office/drawing/2014/main" id="{E87B50E4-BB88-E53A-B429-2E2B9E6C2786}"/>
              </a:ext>
            </a:extLst>
          </p:cNvPr>
          <p:cNvSpPr>
            <a:spLocks noGrp="1"/>
          </p:cNvSpPr>
          <p:nvPr>
            <p:ph type="body" sz="quarter" idx="17" hasCustomPrompt="1"/>
          </p:nvPr>
        </p:nvSpPr>
        <p:spPr>
          <a:xfrm>
            <a:off x="518160" y="2110490"/>
            <a:ext cx="7607300" cy="1588535"/>
          </a:xfrm>
          <a:prstGeom prst="rect">
            <a:avLst/>
          </a:prstGeom>
        </p:spPr>
        <p:txBody>
          <a:bodyPr/>
          <a:lstStyle>
            <a:lvl1pPr marL="0" indent="0">
              <a:buNone/>
              <a:defRPr sz="5400">
                <a:latin typeface="+mj-lt"/>
              </a:defRPr>
            </a:lvl1pPr>
          </a:lstStyle>
          <a:p>
            <a:pPr lvl="0"/>
            <a:r>
              <a:rPr lang="en-US"/>
              <a:t>Title</a:t>
            </a:r>
          </a:p>
        </p:txBody>
      </p:sp>
      <p:sp>
        <p:nvSpPr>
          <p:cNvPr id="14" name="Text Placeholder 3">
            <a:extLst>
              <a:ext uri="{FF2B5EF4-FFF2-40B4-BE49-F238E27FC236}">
                <a16:creationId xmlns:a16="http://schemas.microsoft.com/office/drawing/2014/main" id="{0A4CD0BD-F2A5-9DCC-DF01-52B7349057C5}"/>
              </a:ext>
            </a:extLst>
          </p:cNvPr>
          <p:cNvSpPr>
            <a:spLocks noGrp="1"/>
          </p:cNvSpPr>
          <p:nvPr>
            <p:ph type="body" sz="quarter" idx="16" hasCustomPrompt="1"/>
          </p:nvPr>
        </p:nvSpPr>
        <p:spPr>
          <a:xfrm>
            <a:off x="521601" y="4953232"/>
            <a:ext cx="2974848" cy="521208"/>
          </a:xfrm>
          <a:prstGeom prst="rect">
            <a:avLst/>
          </a:prstGeom>
        </p:spPr>
        <p:txBody>
          <a:bodyPr anchor="b"/>
          <a:lstStyle>
            <a:lvl1pPr marL="0" indent="0" algn="l">
              <a:buNone/>
              <a:defRPr b="1"/>
            </a:lvl1pPr>
          </a:lstStyle>
          <a:p>
            <a:pPr lvl="0"/>
            <a:r>
              <a:rPr lang="en-US"/>
              <a:t>Workshop #</a:t>
            </a:r>
          </a:p>
        </p:txBody>
      </p:sp>
      <p:pic>
        <p:nvPicPr>
          <p:cNvPr id="9" name="Picture 8">
            <a:extLst>
              <a:ext uri="{FF2B5EF4-FFF2-40B4-BE49-F238E27FC236}">
                <a16:creationId xmlns:a16="http://schemas.microsoft.com/office/drawing/2014/main" id="{1029E049-DE89-B63F-B8F6-6A84D539278C}"/>
              </a:ext>
            </a:extLst>
          </p:cNvPr>
          <p:cNvPicPr>
            <a:picLocks noChangeAspect="1"/>
          </p:cNvPicPr>
          <p:nvPr/>
        </p:nvPicPr>
        <p:blipFill>
          <a:blip r:embed="rId3"/>
          <a:stretch>
            <a:fillRect/>
          </a:stretch>
        </p:blipFill>
        <p:spPr>
          <a:xfrm>
            <a:off x="10230534" y="279657"/>
            <a:ext cx="1443306" cy="914400"/>
          </a:xfrm>
          <a:prstGeom prst="rect">
            <a:avLst/>
          </a:prstGeom>
        </p:spPr>
      </p:pic>
      <p:pic>
        <p:nvPicPr>
          <p:cNvPr id="15" name="Picture 14">
            <a:extLst>
              <a:ext uri="{FF2B5EF4-FFF2-40B4-BE49-F238E27FC236}">
                <a16:creationId xmlns:a16="http://schemas.microsoft.com/office/drawing/2014/main" id="{5B8725D3-C7D0-0F7C-BF19-27163F73E385}"/>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518160" y="279657"/>
            <a:ext cx="1920240" cy="886664"/>
          </a:xfrm>
          <a:prstGeom prst="rect">
            <a:avLst/>
          </a:prstGeom>
        </p:spPr>
      </p:pic>
    </p:spTree>
    <p:extLst>
      <p:ext uri="{BB962C8B-B14F-4D97-AF65-F5344CB8AC3E}">
        <p14:creationId xmlns:p14="http://schemas.microsoft.com/office/powerpoint/2010/main" val="1911616305"/>
      </p:ext>
    </p:extLst>
  </p:cSld>
  <p:clrMapOvr>
    <a:masterClrMapping/>
  </p:clrMapOvr>
  <p:hf hdr="0" dt="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itle Only 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CF023CA-73B6-B91A-F8EC-8CF0CB10C79B}"/>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itle 1">
            <a:extLst>
              <a:ext uri="{FF2B5EF4-FFF2-40B4-BE49-F238E27FC236}">
                <a16:creationId xmlns:a16="http://schemas.microsoft.com/office/drawing/2014/main" id="{9243F1E9-ADA9-6E2A-AB31-594A70AC2046}"/>
              </a:ext>
            </a:extLst>
          </p:cNvPr>
          <p:cNvSpPr>
            <a:spLocks noGrp="1"/>
          </p:cNvSpPr>
          <p:nvPr>
            <p:ph type="title"/>
          </p:nvPr>
        </p:nvSpPr>
        <p:spPr>
          <a:xfrm>
            <a:off x="838200" y="457200"/>
            <a:ext cx="10515600" cy="800100"/>
          </a:xfrm>
          <a:prstGeom prst="rect">
            <a:avLst/>
          </a:prstGeom>
        </p:spPr>
        <p:txBody>
          <a:bodyPr/>
          <a:lstStyle/>
          <a:p>
            <a:r>
              <a:rPr lang="en-US"/>
              <a:t>Click to edit Master title style</a:t>
            </a:r>
          </a:p>
        </p:txBody>
      </p:sp>
      <p:sp>
        <p:nvSpPr>
          <p:cNvPr id="3" name="Rectangle 2">
            <a:extLst>
              <a:ext uri="{FF2B5EF4-FFF2-40B4-BE49-F238E27FC236}">
                <a16:creationId xmlns:a16="http://schemas.microsoft.com/office/drawing/2014/main" id="{B1111021-4F1D-405C-4F10-B31870C589B9}"/>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FBAE977D-16C7-AAB2-4AEB-EB1089E4B5D0}"/>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1428FD81-DF63-DFE0-3655-40CF22A2E4FB}"/>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2394445853"/>
      </p:ext>
    </p:extLst>
  </p:cSld>
  <p:clrMapOvr>
    <a:masterClrMapping/>
  </p:clrMapOvr>
  <p:hf hdr="0" dt="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itle Only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p:nvPr>
        </p:nvSpPr>
        <p:spPr>
          <a:xfrm>
            <a:off x="838200" y="0"/>
            <a:ext cx="10515600" cy="1257300"/>
          </a:xfrm>
          <a:prstGeom prst="rect">
            <a:avLst/>
          </a:prstGeom>
        </p:spPr>
        <p:txBody>
          <a:bodyPr/>
          <a:lstStyle/>
          <a:p>
            <a:r>
              <a:rPr lang="en-US"/>
              <a:t>Click to edit Master title style</a:t>
            </a:r>
          </a:p>
        </p:txBody>
      </p:sp>
      <p:sp>
        <p:nvSpPr>
          <p:cNvPr id="7" name="Rectangle 6">
            <a:extLst>
              <a:ext uri="{FF2B5EF4-FFF2-40B4-BE49-F238E27FC236}">
                <a16:creationId xmlns:a16="http://schemas.microsoft.com/office/drawing/2014/main" id="{92770386-F95F-461A-72F1-871066C9B939}"/>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E3D9761C-B841-0BFC-50E3-32FA1F43FA79}"/>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62C4FA01-299B-BC8D-9C36-8E7D368F7794}"/>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2A409412-CFCD-F3FF-71D8-427A4908DB6F}"/>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1545743165"/>
      </p:ext>
    </p:extLst>
  </p:cSld>
  <p:clrMapOvr>
    <a:masterClrMapping/>
  </p:clrMapOvr>
  <p:hf hdr="0" dt="0"/>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319B4A-B8B6-989A-D46E-007108FA7F85}"/>
              </a:ext>
            </a:extLst>
          </p:cNvPr>
          <p:cNvSpPr>
            <a:spLocks noGrp="1"/>
          </p:cNvSpPr>
          <p:nvPr>
            <p:ph type="title"/>
          </p:nvPr>
        </p:nvSpPr>
        <p:spPr>
          <a:xfrm>
            <a:off x="839788" y="365125"/>
            <a:ext cx="10515600" cy="823913"/>
          </a:xfrm>
          <a:prstGeom prst="rect">
            <a:avLst/>
          </a:prstGeom>
        </p:spPr>
        <p:txBody>
          <a:bodyPr/>
          <a:lstStyle/>
          <a:p>
            <a:r>
              <a:rPr lang="en-US"/>
              <a:t>Click to edit Master title style</a:t>
            </a:r>
          </a:p>
        </p:txBody>
      </p:sp>
      <p:sp>
        <p:nvSpPr>
          <p:cNvPr id="3" name="Text Placeholder 2">
            <a:extLst>
              <a:ext uri="{FF2B5EF4-FFF2-40B4-BE49-F238E27FC236}">
                <a16:creationId xmlns:a16="http://schemas.microsoft.com/office/drawing/2014/main" id="{68267ED3-C392-EC61-3599-169B8475B942}"/>
              </a:ext>
            </a:extLst>
          </p:cNvPr>
          <p:cNvSpPr>
            <a:spLocks noGrp="1"/>
          </p:cNvSpPr>
          <p:nvPr>
            <p:ph type="body" idx="1"/>
          </p:nvPr>
        </p:nvSpPr>
        <p:spPr>
          <a:xfrm>
            <a:off x="838200" y="1473345"/>
            <a:ext cx="5157787" cy="521710"/>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2EC667D-414C-9FC8-B69F-22627A5DD04A}"/>
              </a:ext>
            </a:extLst>
          </p:cNvPr>
          <p:cNvSpPr>
            <a:spLocks noGrp="1"/>
          </p:cNvSpPr>
          <p:nvPr>
            <p:ph sz="half" idx="2" hasCustomPrompt="1"/>
          </p:nvPr>
        </p:nvSpPr>
        <p:spPr>
          <a:xfrm>
            <a:off x="838200" y="2111433"/>
            <a:ext cx="5157787" cy="4031672"/>
          </a:xfrm>
          <a:prstGeom prst="rect">
            <a:avLst/>
          </a:prstGeom>
        </p:spPr>
        <p:txBody>
          <a:bodyPr/>
          <a:lstStyle>
            <a:lvl1pPr>
              <a:defRPr/>
            </a:lvl1pPr>
            <a:lvl2pPr marL="685800" indent="-228600">
              <a:buClr>
                <a:srgbClr val="109648"/>
              </a:buClr>
              <a:buFont typeface="Wingdings" panose="05000000000000000000" pitchFamily="2" charset="2"/>
              <a:buChar char="§"/>
              <a:defRPr/>
            </a:lvl2pPr>
            <a:lvl3pPr marL="1143000" indent="-228600">
              <a:buClr>
                <a:srgbClr val="109648"/>
              </a:buClr>
              <a:buFont typeface="Arial" panose="020B0604020202020204" pitchFamily="34" charset="0"/>
              <a:buChar char="‒"/>
              <a:defRPr/>
            </a:lvl3pPr>
            <a:lvl4pPr>
              <a:buClr>
                <a:srgbClr val="109648"/>
              </a:buClr>
              <a:defRPr/>
            </a:lvl4pPr>
            <a:lvl5pPr marL="2057400" indent="-228600">
              <a:buClr>
                <a:srgbClr val="109648"/>
              </a:buClr>
              <a:buFont typeface="Arial" panose="020B0604020202020204" pitchFamily="34" charset="0"/>
              <a:buChar char="‒"/>
              <a:defRPr/>
            </a:lvl5pPr>
            <a:lvl6pPr marL="2514600" indent="-228600">
              <a:buClr>
                <a:srgbClr val="109648"/>
              </a:buClr>
              <a:buFont typeface="Arial" panose="020B0604020202020204" pitchFamily="34" charset="0"/>
              <a:buChar char="»"/>
              <a:defRPr/>
            </a:lvl6pPr>
          </a:lstStyle>
          <a:p>
            <a:pPr lvl="0"/>
            <a:r>
              <a:rPr lang="en-US"/>
              <a:t>Level 0</a:t>
            </a:r>
          </a:p>
          <a:p>
            <a:pPr lvl="1"/>
            <a:r>
              <a:rPr lang="en-US"/>
              <a:t>Level 1</a:t>
            </a:r>
          </a:p>
          <a:p>
            <a:pPr lvl="2"/>
            <a:r>
              <a:rPr lang="en-US"/>
              <a:t>Level 2</a:t>
            </a:r>
          </a:p>
          <a:p>
            <a:pPr lvl="3"/>
            <a:r>
              <a:rPr lang="en-US"/>
              <a:t>Level 3</a:t>
            </a:r>
          </a:p>
          <a:p>
            <a:pPr lvl="4"/>
            <a:r>
              <a:rPr lang="en-US"/>
              <a:t>Level 4</a:t>
            </a:r>
          </a:p>
          <a:p>
            <a:pPr lvl="5"/>
            <a:r>
              <a:rPr lang="en-US"/>
              <a:t>Level 5</a:t>
            </a:r>
          </a:p>
          <a:p>
            <a:pPr lvl="5"/>
            <a:endParaRPr lang="en-US"/>
          </a:p>
        </p:txBody>
      </p:sp>
      <p:sp>
        <p:nvSpPr>
          <p:cNvPr id="5" name="Text Placeholder 4">
            <a:extLst>
              <a:ext uri="{FF2B5EF4-FFF2-40B4-BE49-F238E27FC236}">
                <a16:creationId xmlns:a16="http://schemas.microsoft.com/office/drawing/2014/main" id="{9D65D03D-24B7-A316-A2BC-01AE2BD2690D}"/>
              </a:ext>
            </a:extLst>
          </p:cNvPr>
          <p:cNvSpPr>
            <a:spLocks noGrp="1"/>
          </p:cNvSpPr>
          <p:nvPr>
            <p:ph type="body" sz="quarter" idx="3"/>
          </p:nvPr>
        </p:nvSpPr>
        <p:spPr>
          <a:xfrm>
            <a:off x="6170612" y="1473345"/>
            <a:ext cx="5183188" cy="521710"/>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Content Placeholder 3">
            <a:extLst>
              <a:ext uri="{FF2B5EF4-FFF2-40B4-BE49-F238E27FC236}">
                <a16:creationId xmlns:a16="http://schemas.microsoft.com/office/drawing/2014/main" id="{01F6D531-FBC4-462D-E18C-EAD2B50B49F2}"/>
              </a:ext>
            </a:extLst>
          </p:cNvPr>
          <p:cNvSpPr>
            <a:spLocks noGrp="1"/>
          </p:cNvSpPr>
          <p:nvPr>
            <p:ph sz="half" idx="13" hasCustomPrompt="1"/>
          </p:nvPr>
        </p:nvSpPr>
        <p:spPr>
          <a:xfrm>
            <a:off x="6170612" y="2111433"/>
            <a:ext cx="5157787" cy="4031672"/>
          </a:xfrm>
          <a:prstGeom prst="rect">
            <a:avLst/>
          </a:prstGeom>
        </p:spPr>
        <p:txBody>
          <a:bodyPr/>
          <a:lstStyle>
            <a:lvl1pPr>
              <a:defRPr/>
            </a:lvl1pPr>
            <a:lvl2pPr marL="685800" indent="-228600">
              <a:buClr>
                <a:srgbClr val="109648"/>
              </a:buClr>
              <a:buFont typeface="Wingdings" panose="05000000000000000000" pitchFamily="2" charset="2"/>
              <a:buChar char="§"/>
              <a:defRPr/>
            </a:lvl2pPr>
            <a:lvl3pPr marL="1143000" indent="-228600">
              <a:buClr>
                <a:srgbClr val="109648"/>
              </a:buClr>
              <a:buFont typeface="Arial" panose="020B0604020202020204" pitchFamily="34" charset="0"/>
              <a:buChar char="‒"/>
              <a:defRPr/>
            </a:lvl3pPr>
            <a:lvl4pPr>
              <a:buClr>
                <a:srgbClr val="109648"/>
              </a:buClr>
              <a:defRPr/>
            </a:lvl4pPr>
            <a:lvl5pPr marL="2057400" indent="-228600">
              <a:buClr>
                <a:srgbClr val="109648"/>
              </a:buClr>
              <a:buFont typeface="Arial" panose="020B0604020202020204" pitchFamily="34" charset="0"/>
              <a:buChar char="‒"/>
              <a:defRPr/>
            </a:lvl5pPr>
            <a:lvl6pPr marL="2514600" indent="-228600">
              <a:buClr>
                <a:srgbClr val="109648"/>
              </a:buClr>
              <a:buFont typeface="Arial" panose="020B0604020202020204" pitchFamily="34" charset="0"/>
              <a:buChar char="»"/>
              <a:defRPr/>
            </a:lvl6pPr>
          </a:lstStyle>
          <a:p>
            <a:pPr lvl="0"/>
            <a:r>
              <a:rPr lang="en-US"/>
              <a:t>Level 0</a:t>
            </a:r>
          </a:p>
          <a:p>
            <a:pPr lvl="1"/>
            <a:r>
              <a:rPr lang="en-US"/>
              <a:t>Level 1</a:t>
            </a:r>
          </a:p>
          <a:p>
            <a:pPr lvl="2"/>
            <a:r>
              <a:rPr lang="en-US"/>
              <a:t>Level 2</a:t>
            </a:r>
          </a:p>
          <a:p>
            <a:pPr lvl="3"/>
            <a:r>
              <a:rPr lang="en-US"/>
              <a:t>Level 3</a:t>
            </a:r>
          </a:p>
          <a:p>
            <a:pPr lvl="4"/>
            <a:r>
              <a:rPr lang="en-US"/>
              <a:t>Level 4</a:t>
            </a:r>
          </a:p>
          <a:p>
            <a:pPr lvl="5"/>
            <a:r>
              <a:rPr lang="en-US"/>
              <a:t>Level 5</a:t>
            </a:r>
          </a:p>
          <a:p>
            <a:pPr lvl="5"/>
            <a:endParaRPr lang="en-US"/>
          </a:p>
        </p:txBody>
      </p:sp>
      <p:sp>
        <p:nvSpPr>
          <p:cNvPr id="11" name="Rectangle 10">
            <a:extLst>
              <a:ext uri="{FF2B5EF4-FFF2-40B4-BE49-F238E27FC236}">
                <a16:creationId xmlns:a16="http://schemas.microsoft.com/office/drawing/2014/main" id="{17F10DB2-E88B-7B35-F4F7-EBA7E7D5FB6A}"/>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3EEFBFF7-FE76-582A-10D0-3700E8E83E71}"/>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DB10DA3A-09FB-5DC5-032F-1B5BB3F8FAAA}"/>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8" name="Picture 7">
            <a:extLst>
              <a:ext uri="{FF2B5EF4-FFF2-40B4-BE49-F238E27FC236}">
                <a16:creationId xmlns:a16="http://schemas.microsoft.com/office/drawing/2014/main" id="{E0D36ABF-CD83-3C0F-E472-5FE0F4038B15}"/>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3475145347"/>
      </p:ext>
    </p:extLst>
  </p:cSld>
  <p:clrMapOvr>
    <a:masterClrMapping/>
  </p:clrMapOvr>
  <p:hf hd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References">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C18CD85D-3785-586C-EAAE-FD67CC709A65}"/>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sz="2400"/>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a:t>Level 0</a:t>
            </a:r>
          </a:p>
          <a:p>
            <a:pPr lvl="0"/>
            <a:r>
              <a:rPr lang="en-US"/>
              <a:t>Level 0</a:t>
            </a:r>
          </a:p>
        </p:txBody>
      </p:sp>
      <p:sp>
        <p:nvSpPr>
          <p:cNvPr id="8" name="Title 1">
            <a:extLst>
              <a:ext uri="{FF2B5EF4-FFF2-40B4-BE49-F238E27FC236}">
                <a16:creationId xmlns:a16="http://schemas.microsoft.com/office/drawing/2014/main" id="{A899A327-1A19-2BE0-9914-12C224ADDC5E}"/>
              </a:ext>
            </a:extLst>
          </p:cNvPr>
          <p:cNvSpPr>
            <a:spLocks noGrp="1"/>
          </p:cNvSpPr>
          <p:nvPr>
            <p:ph type="title" hasCustomPrompt="1"/>
          </p:nvPr>
        </p:nvSpPr>
        <p:spPr>
          <a:xfrm>
            <a:off x="838200" y="457200"/>
            <a:ext cx="10515600" cy="800100"/>
          </a:xfrm>
          <a:prstGeom prst="rect">
            <a:avLst/>
          </a:prstGeom>
        </p:spPr>
        <p:txBody>
          <a:bodyPr/>
          <a:lstStyle/>
          <a:p>
            <a:r>
              <a:rPr lang="en-US"/>
              <a:t>References</a:t>
            </a:r>
          </a:p>
        </p:txBody>
      </p:sp>
      <p:sp>
        <p:nvSpPr>
          <p:cNvPr id="2" name="Rectangle 1">
            <a:extLst>
              <a:ext uri="{FF2B5EF4-FFF2-40B4-BE49-F238E27FC236}">
                <a16:creationId xmlns:a16="http://schemas.microsoft.com/office/drawing/2014/main" id="{21B2EC1A-26AC-AC4C-556E-39528BD4A073}"/>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55E78E6E-72AF-13CB-576C-7501F4F9058D}"/>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F2B32D3-D914-C12F-4126-229E831D19B8}"/>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F66EE439-A0E7-D2FF-0910-46428FDA84EE}"/>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2558376493"/>
      </p:ext>
    </p:extLst>
  </p:cSld>
  <p:clrMapOvr>
    <a:masterClrMapping/>
  </p:clrMapOvr>
  <p:hf hd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8C36BF7-72A3-3A95-B253-F12F3664393E}"/>
              </a:ext>
            </a:extLst>
          </p:cNvPr>
          <p:cNvSpPr>
            <a:spLocks noGrp="1"/>
          </p:cNvSpPr>
          <p:nvPr>
            <p:ph type="dt" sz="half" idx="10"/>
          </p:nvPr>
        </p:nvSpPr>
        <p:spPr>
          <a:xfrm>
            <a:off x="838200" y="6356350"/>
            <a:ext cx="2743200" cy="365125"/>
          </a:xfrm>
          <a:prstGeom prst="rect">
            <a:avLst/>
          </a:prstGeom>
        </p:spPr>
        <p:txBody>
          <a:bodyPr/>
          <a:lstStyle/>
          <a:p>
            <a:fld id="{1D8BCC40-12E7-4554-BDBD-F4255BE62A3D}" type="datetimeFigureOut">
              <a:rPr lang="en-US" smtClean="0"/>
              <a:t>1/27/2026</a:t>
            </a:fld>
            <a:endParaRPr lang="en-US"/>
          </a:p>
        </p:txBody>
      </p:sp>
      <p:sp>
        <p:nvSpPr>
          <p:cNvPr id="3" name="Footer Placeholder 2">
            <a:extLst>
              <a:ext uri="{FF2B5EF4-FFF2-40B4-BE49-F238E27FC236}">
                <a16:creationId xmlns:a16="http://schemas.microsoft.com/office/drawing/2014/main" id="{AA937483-9282-4A70-F92D-1D1CFFE29AF5}"/>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4" name="Slide Number Placeholder 3">
            <a:extLst>
              <a:ext uri="{FF2B5EF4-FFF2-40B4-BE49-F238E27FC236}">
                <a16:creationId xmlns:a16="http://schemas.microsoft.com/office/drawing/2014/main" id="{59FB5E6D-5BAD-CC9B-69C9-9CBB45045729}"/>
              </a:ext>
            </a:extLst>
          </p:cNvPr>
          <p:cNvSpPr>
            <a:spLocks noGrp="1"/>
          </p:cNvSpPr>
          <p:nvPr>
            <p:ph type="sldNum" sz="quarter" idx="12"/>
          </p:nvPr>
        </p:nvSpPr>
        <p:spPr>
          <a:xfrm>
            <a:off x="8610600" y="6356350"/>
            <a:ext cx="2743200" cy="365125"/>
          </a:xfrm>
          <a:prstGeom prst="rect">
            <a:avLst/>
          </a:prstGeom>
        </p:spPr>
        <p:txBody>
          <a:bodyPr/>
          <a:lstStyle/>
          <a:p>
            <a:fld id="{B001E7BD-2CA4-44F6-B3A8-9160244182BC}" type="slidenum">
              <a:rPr lang="en-US" smtClean="0"/>
              <a:t>‹#›</a:t>
            </a:fld>
            <a:endParaRPr lang="en-US"/>
          </a:p>
        </p:txBody>
      </p:sp>
      <p:sp>
        <p:nvSpPr>
          <p:cNvPr id="5" name="Rectangle 4">
            <a:extLst>
              <a:ext uri="{FF2B5EF4-FFF2-40B4-BE49-F238E27FC236}">
                <a16:creationId xmlns:a16="http://schemas.microsoft.com/office/drawing/2014/main" id="{01833508-4B97-19F9-5654-F86BA0A7271A}"/>
              </a:ext>
            </a:extLst>
          </p:cNvPr>
          <p:cNvSpPr/>
          <p:nvPr/>
        </p:nvSpPr>
        <p:spPr>
          <a:xfrm>
            <a:off x="0" y="0"/>
            <a:ext cx="12192000" cy="6858000"/>
          </a:xfrm>
          <a:prstGeom prst="rect">
            <a:avLst/>
          </a:prstGeom>
          <a:solidFill>
            <a:srgbClr val="1096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180A74EA-FF24-D258-AA73-6CB93340F63C}"/>
              </a:ext>
            </a:extLst>
          </p:cNvPr>
          <p:cNvSpPr/>
          <p:nvPr/>
        </p:nvSpPr>
        <p:spPr>
          <a:xfrm>
            <a:off x="9540691" y="6196031"/>
            <a:ext cx="2651760" cy="7315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E7317499-96E7-3335-CB25-D67CC5E5DC0D}"/>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8" name="Picture 7">
            <a:extLst>
              <a:ext uri="{FF2B5EF4-FFF2-40B4-BE49-F238E27FC236}">
                <a16:creationId xmlns:a16="http://schemas.microsoft.com/office/drawing/2014/main" id="{4A26A8E7-12C8-E575-B4A7-1418AB17ED3C}"/>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2225775411"/>
      </p:ext>
    </p:extLst>
  </p:cSld>
  <p:clrMapOvr>
    <a:masterClrMapping/>
  </p:clrMapOvr>
  <p:hf hdr="0" dt="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F563C3A-6C07-DF13-2F88-3EB1DF7784C8}"/>
              </a:ext>
            </a:extLst>
          </p:cNvPr>
          <p:cNvSpPr/>
          <p:nvPr/>
        </p:nvSpPr>
        <p:spPr>
          <a:xfrm>
            <a:off x="0" y="0"/>
            <a:ext cx="12192000" cy="63563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D701D2E6-8E45-127C-9D69-66B4258EC3A5}"/>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34BC32A3-A65C-DA8F-ABD4-BC975F9F4717}"/>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678FBEA7-8B93-2797-9DE5-88EBDE4EFA46}"/>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69181AE0-03F4-F621-D748-0E02EE1D9A94}"/>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1317967196"/>
      </p:ext>
    </p:extLst>
  </p:cSld>
  <p:clrMapOvr>
    <a:masterClrMapping/>
  </p:clrMapOvr>
  <p:hf hdr="0" dt="0"/>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Title Slide 2">
    <p:spTree>
      <p:nvGrpSpPr>
        <p:cNvPr id="1" name=""/>
        <p:cNvGrpSpPr/>
        <p:nvPr/>
      </p:nvGrpSpPr>
      <p:grpSpPr>
        <a:xfrm>
          <a:off x="0" y="0"/>
          <a:ext cx="0" cy="0"/>
          <a:chOff x="0" y="0"/>
          <a:chExt cx="0" cy="0"/>
        </a:xfrm>
      </p:grpSpPr>
      <p:sp>
        <p:nvSpPr>
          <p:cNvPr id="9" name="Text Placeholder 3">
            <a:extLst>
              <a:ext uri="{FF2B5EF4-FFF2-40B4-BE49-F238E27FC236}">
                <a16:creationId xmlns:a16="http://schemas.microsoft.com/office/drawing/2014/main" id="{26F47D77-FD51-B78E-9697-A18E25F06BD7}"/>
              </a:ext>
            </a:extLst>
          </p:cNvPr>
          <p:cNvSpPr>
            <a:spLocks noGrp="1"/>
          </p:cNvSpPr>
          <p:nvPr>
            <p:ph type="body" sz="quarter" idx="16" hasCustomPrompt="1"/>
          </p:nvPr>
        </p:nvSpPr>
        <p:spPr>
          <a:xfrm>
            <a:off x="8617060" y="742949"/>
            <a:ext cx="2974848" cy="521208"/>
          </a:xfrm>
          <a:prstGeom prst="rect">
            <a:avLst/>
          </a:prstGeom>
        </p:spPr>
        <p:txBody>
          <a:bodyPr/>
          <a:lstStyle>
            <a:lvl1pPr marL="0" indent="0" algn="r">
              <a:buNone/>
              <a:defRPr b="1"/>
            </a:lvl1pPr>
          </a:lstStyle>
          <a:p>
            <a:pPr lvl="0"/>
            <a:r>
              <a:rPr lang="en-US"/>
              <a:t>Workshop #</a:t>
            </a:r>
          </a:p>
        </p:txBody>
      </p:sp>
      <p:sp>
        <p:nvSpPr>
          <p:cNvPr id="13" name="Text Placeholder 12">
            <a:extLst>
              <a:ext uri="{FF2B5EF4-FFF2-40B4-BE49-F238E27FC236}">
                <a16:creationId xmlns:a16="http://schemas.microsoft.com/office/drawing/2014/main" id="{E87B50E4-BB88-E53A-B429-2E2B9E6C2786}"/>
              </a:ext>
            </a:extLst>
          </p:cNvPr>
          <p:cNvSpPr>
            <a:spLocks noGrp="1"/>
          </p:cNvSpPr>
          <p:nvPr>
            <p:ph type="body" sz="quarter" idx="17" hasCustomPrompt="1"/>
          </p:nvPr>
        </p:nvSpPr>
        <p:spPr>
          <a:xfrm>
            <a:off x="518160" y="2110490"/>
            <a:ext cx="7607300" cy="1588535"/>
          </a:xfrm>
          <a:prstGeom prst="rect">
            <a:avLst/>
          </a:prstGeom>
        </p:spPr>
        <p:txBody>
          <a:bodyPr/>
          <a:lstStyle>
            <a:lvl1pPr marL="0" indent="0">
              <a:buNone/>
              <a:defRPr sz="5400">
                <a:latin typeface="+mj-lt"/>
              </a:defRPr>
            </a:lvl1pPr>
          </a:lstStyle>
          <a:p>
            <a:pPr lvl="0"/>
            <a:r>
              <a:rPr lang="en-US"/>
              <a:t>Title</a:t>
            </a:r>
          </a:p>
        </p:txBody>
      </p:sp>
    </p:spTree>
    <p:extLst>
      <p:ext uri="{BB962C8B-B14F-4D97-AF65-F5344CB8AC3E}">
        <p14:creationId xmlns:p14="http://schemas.microsoft.com/office/powerpoint/2010/main" val="1929870801"/>
      </p:ext>
    </p:extLst>
  </p:cSld>
  <p:clrMapOvr>
    <a:masterClrMapping/>
  </p:clrMapOvr>
  <p:hf hdr="0" dt="0"/>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Custom Layout 1 w/ Reference Box">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C18CD85D-3785-586C-EAAE-FD67CC709A65}"/>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a:t>Level 0</a:t>
            </a:r>
          </a:p>
          <a:p>
            <a:pPr lvl="1"/>
            <a:r>
              <a:rPr lang="en-US"/>
              <a:t>Level 1</a:t>
            </a:r>
          </a:p>
          <a:p>
            <a:pPr lvl="2"/>
            <a:r>
              <a:rPr lang="en-US"/>
              <a:t>Level 2</a:t>
            </a:r>
          </a:p>
          <a:p>
            <a:pPr lvl="3"/>
            <a:r>
              <a:rPr lang="en-US"/>
              <a:t>Level 3</a:t>
            </a:r>
          </a:p>
          <a:p>
            <a:pPr lvl="4"/>
            <a:r>
              <a:rPr lang="en-US"/>
              <a:t>Level 4</a:t>
            </a:r>
          </a:p>
          <a:p>
            <a:pPr lvl="5"/>
            <a:r>
              <a:rPr lang="en-US"/>
              <a:t>Level 5</a:t>
            </a:r>
          </a:p>
        </p:txBody>
      </p:sp>
      <p:sp>
        <p:nvSpPr>
          <p:cNvPr id="10" name="Rectangle 9">
            <a:extLst>
              <a:ext uri="{FF2B5EF4-FFF2-40B4-BE49-F238E27FC236}">
                <a16:creationId xmlns:a16="http://schemas.microsoft.com/office/drawing/2014/main" id="{A5A012C0-4146-57D0-F2EE-F33DF63A53C0}"/>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8AA8A1C1-145D-4132-0B80-382567EE0155}"/>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10958222" y="6330789"/>
            <a:ext cx="1136199" cy="505373"/>
          </a:xfrm>
          <a:prstGeom prst="rect">
            <a:avLst/>
          </a:prstGeom>
        </p:spPr>
      </p:pic>
      <p:sp>
        <p:nvSpPr>
          <p:cNvPr id="2" name="Text Placeholder 3">
            <a:extLst>
              <a:ext uri="{FF2B5EF4-FFF2-40B4-BE49-F238E27FC236}">
                <a16:creationId xmlns:a16="http://schemas.microsoft.com/office/drawing/2014/main" id="{84F70607-85CE-FE58-E529-70AA7F84EDF8}"/>
              </a:ext>
            </a:extLst>
          </p:cNvPr>
          <p:cNvSpPr>
            <a:spLocks noGrp="1"/>
          </p:cNvSpPr>
          <p:nvPr>
            <p:ph type="body" sz="quarter" idx="16" hasCustomPrompt="1"/>
          </p:nvPr>
        </p:nvSpPr>
        <p:spPr>
          <a:xfrm>
            <a:off x="6096000" y="6510232"/>
            <a:ext cx="4772594" cy="211243"/>
          </a:xfrm>
          <a:prstGeom prst="rect">
            <a:avLst/>
          </a:prstGeom>
        </p:spPr>
        <p:txBody>
          <a:bodyPr/>
          <a:lstStyle>
            <a:lvl1pPr marL="0" indent="0" algn="r">
              <a:buNone/>
              <a:defRPr sz="1200" b="0"/>
            </a:lvl1pPr>
          </a:lstStyle>
          <a:p>
            <a:pPr lvl="0"/>
            <a:r>
              <a:rPr lang="en-US"/>
              <a:t>Reference</a:t>
            </a:r>
          </a:p>
        </p:txBody>
      </p:sp>
      <p:sp>
        <p:nvSpPr>
          <p:cNvPr id="3" name="Title 1">
            <a:extLst>
              <a:ext uri="{FF2B5EF4-FFF2-40B4-BE49-F238E27FC236}">
                <a16:creationId xmlns:a16="http://schemas.microsoft.com/office/drawing/2014/main" id="{2A76C41E-F12C-42EB-7849-25CA8413167E}"/>
              </a:ext>
            </a:extLst>
          </p:cNvPr>
          <p:cNvSpPr>
            <a:spLocks noGrp="1"/>
          </p:cNvSpPr>
          <p:nvPr>
            <p:ph type="title"/>
          </p:nvPr>
        </p:nvSpPr>
        <p:spPr>
          <a:xfrm>
            <a:off x="838200" y="444843"/>
            <a:ext cx="10515600" cy="80010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3869375277"/>
      </p:ext>
    </p:extLst>
  </p:cSld>
  <p:clrMapOvr>
    <a:masterClrMapping/>
  </p:clrMapOvr>
  <p:hf hdr="0" dt="0"/>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_Surveillance Cycle + Monitor">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16A95945-1B4F-18A0-3591-216AE73B49D2}"/>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F359CC6C-8E26-BD6B-F339-95A97A91D571}"/>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10958222" y="6330789"/>
            <a:ext cx="1136199" cy="505373"/>
          </a:xfrm>
          <a:prstGeom prst="rect">
            <a:avLst/>
          </a:prstGeom>
        </p:spPr>
      </p:pic>
      <p:sp>
        <p:nvSpPr>
          <p:cNvPr id="7" name="Title 1">
            <a:extLst>
              <a:ext uri="{FF2B5EF4-FFF2-40B4-BE49-F238E27FC236}">
                <a16:creationId xmlns:a16="http://schemas.microsoft.com/office/drawing/2014/main" id="{2FEB4FEC-477C-817A-B78E-905B0280ABF1}"/>
              </a:ext>
            </a:extLst>
          </p:cNvPr>
          <p:cNvSpPr>
            <a:spLocks noGrp="1"/>
          </p:cNvSpPr>
          <p:nvPr>
            <p:ph type="title" hasCustomPrompt="1"/>
          </p:nvPr>
        </p:nvSpPr>
        <p:spPr>
          <a:xfrm>
            <a:off x="838200" y="444843"/>
            <a:ext cx="10515600" cy="800100"/>
          </a:xfrm>
          <a:prstGeom prst="rect">
            <a:avLst/>
          </a:prstGeom>
        </p:spPr>
        <p:txBody>
          <a:bodyPr/>
          <a:lstStyle>
            <a:lvl1pPr>
              <a:defRPr/>
            </a:lvl1pPr>
          </a:lstStyle>
          <a:p>
            <a:r>
              <a:rPr lang="en-US"/>
              <a:t>Question #1 Answer</a:t>
            </a:r>
          </a:p>
        </p:txBody>
      </p:sp>
      <p:sp>
        <p:nvSpPr>
          <p:cNvPr id="8" name="Oval 7">
            <a:extLst>
              <a:ext uri="{FF2B5EF4-FFF2-40B4-BE49-F238E27FC236}">
                <a16:creationId xmlns:a16="http://schemas.microsoft.com/office/drawing/2014/main" id="{59D600B1-D786-F384-25F8-EFADE527422E}"/>
              </a:ext>
            </a:extLst>
          </p:cNvPr>
          <p:cNvSpPr/>
          <p:nvPr userDrawn="1"/>
        </p:nvSpPr>
        <p:spPr>
          <a:xfrm>
            <a:off x="3057525" y="1857375"/>
            <a:ext cx="6486525" cy="4100513"/>
          </a:xfrm>
          <a:prstGeom prst="ellipse">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Diagram 2">
            <a:extLst>
              <a:ext uri="{FF2B5EF4-FFF2-40B4-BE49-F238E27FC236}">
                <a16:creationId xmlns:a16="http://schemas.microsoft.com/office/drawing/2014/main" id="{988CC6CD-A675-3FC6-9291-734A4E6D01BC}"/>
              </a:ext>
            </a:extLst>
          </p:cNvPr>
          <p:cNvGraphicFramePr/>
          <p:nvPr userDrawn="1">
            <p:extLst>
              <p:ext uri="{D42A27DB-BD31-4B8C-83A1-F6EECF244321}">
                <p14:modId xmlns:p14="http://schemas.microsoft.com/office/powerpoint/2010/main" val="2855797813"/>
              </p:ext>
            </p:extLst>
          </p:nvPr>
        </p:nvGraphicFramePr>
        <p:xfrm>
          <a:off x="1231106" y="1557036"/>
          <a:ext cx="9729788" cy="492948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 name="TextBox 3">
            <a:extLst>
              <a:ext uri="{FF2B5EF4-FFF2-40B4-BE49-F238E27FC236}">
                <a16:creationId xmlns:a16="http://schemas.microsoft.com/office/drawing/2014/main" id="{A359527A-C772-55E4-5925-F777C1C00B1A}"/>
              </a:ext>
            </a:extLst>
          </p:cNvPr>
          <p:cNvSpPr txBox="1"/>
          <p:nvPr userDrawn="1"/>
        </p:nvSpPr>
        <p:spPr>
          <a:xfrm>
            <a:off x="3599150" y="3353633"/>
            <a:ext cx="5403273" cy="1107996"/>
          </a:xfrm>
          <a:prstGeom prst="rect">
            <a:avLst/>
          </a:prstGeom>
          <a:noFill/>
        </p:spPr>
        <p:txBody>
          <a:bodyPr wrap="square" rtlCol="0">
            <a:spAutoFit/>
          </a:bodyPr>
          <a:lstStyle/>
          <a:p>
            <a:pPr algn="ctr"/>
            <a:r>
              <a:rPr lang="en-US" sz="6600" b="1" dirty="0">
                <a:solidFill>
                  <a:srgbClr val="00943B"/>
                </a:solidFill>
                <a:latin typeface="+mn-lt"/>
              </a:rPr>
              <a:t>MONITORAR</a:t>
            </a:r>
          </a:p>
        </p:txBody>
      </p:sp>
    </p:spTree>
    <p:extLst>
      <p:ext uri="{BB962C8B-B14F-4D97-AF65-F5344CB8AC3E}">
        <p14:creationId xmlns:p14="http://schemas.microsoft.com/office/powerpoint/2010/main" val="3350022334"/>
      </p:ext>
    </p:extLst>
  </p:cSld>
  <p:clrMapOvr>
    <a:masterClrMapping/>
  </p:clrMapOvr>
  <p:hf hdr="0" dt="0"/>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2_Custom Layout 1">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C18CD85D-3785-586C-EAAE-FD67CC709A65}"/>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a:t>Level 0</a:t>
            </a:r>
          </a:p>
          <a:p>
            <a:pPr lvl="1"/>
            <a:r>
              <a:rPr lang="en-US"/>
              <a:t>Level 1</a:t>
            </a:r>
          </a:p>
          <a:p>
            <a:pPr lvl="2"/>
            <a:r>
              <a:rPr lang="en-US"/>
              <a:t>Level 2</a:t>
            </a:r>
          </a:p>
          <a:p>
            <a:pPr lvl="3"/>
            <a:r>
              <a:rPr lang="en-US"/>
              <a:t>Level 3</a:t>
            </a:r>
          </a:p>
          <a:p>
            <a:pPr lvl="4"/>
            <a:r>
              <a:rPr lang="en-US"/>
              <a:t>Level 4</a:t>
            </a:r>
          </a:p>
          <a:p>
            <a:pPr lvl="5"/>
            <a:r>
              <a:rPr lang="en-US"/>
              <a:t>Level 5</a:t>
            </a:r>
          </a:p>
        </p:txBody>
      </p:sp>
      <p:sp>
        <p:nvSpPr>
          <p:cNvPr id="8" name="Title 1">
            <a:extLst>
              <a:ext uri="{FF2B5EF4-FFF2-40B4-BE49-F238E27FC236}">
                <a16:creationId xmlns:a16="http://schemas.microsoft.com/office/drawing/2014/main" id="{A899A327-1A19-2BE0-9914-12C224ADDC5E}"/>
              </a:ext>
            </a:extLst>
          </p:cNvPr>
          <p:cNvSpPr>
            <a:spLocks noGrp="1"/>
          </p:cNvSpPr>
          <p:nvPr>
            <p:ph type="title"/>
          </p:nvPr>
        </p:nvSpPr>
        <p:spPr>
          <a:xfrm>
            <a:off x="838200" y="444843"/>
            <a:ext cx="10515600" cy="800100"/>
          </a:xfrm>
          <a:prstGeom prst="rect">
            <a:avLst/>
          </a:prstGeom>
        </p:spPr>
        <p:txBody>
          <a:bodyPr/>
          <a:lstStyle/>
          <a:p>
            <a:r>
              <a:rPr lang="en-US"/>
              <a:t>Click to edit Master title style</a:t>
            </a:r>
          </a:p>
        </p:txBody>
      </p:sp>
      <p:sp>
        <p:nvSpPr>
          <p:cNvPr id="2" name="Text Placeholder 3">
            <a:extLst>
              <a:ext uri="{FF2B5EF4-FFF2-40B4-BE49-F238E27FC236}">
                <a16:creationId xmlns:a16="http://schemas.microsoft.com/office/drawing/2014/main" id="{84F70607-85CE-FE58-E529-70AA7F84EDF8}"/>
              </a:ext>
            </a:extLst>
          </p:cNvPr>
          <p:cNvSpPr>
            <a:spLocks noGrp="1"/>
          </p:cNvSpPr>
          <p:nvPr>
            <p:ph type="body" sz="quarter" idx="16" hasCustomPrompt="1"/>
          </p:nvPr>
        </p:nvSpPr>
        <p:spPr>
          <a:xfrm>
            <a:off x="6096000" y="6510232"/>
            <a:ext cx="4772594" cy="211243"/>
          </a:xfrm>
          <a:prstGeom prst="rect">
            <a:avLst/>
          </a:prstGeom>
        </p:spPr>
        <p:txBody>
          <a:bodyPr/>
          <a:lstStyle>
            <a:lvl1pPr marL="0" indent="0" algn="r">
              <a:buNone/>
              <a:defRPr sz="1200" b="0"/>
            </a:lvl1pPr>
          </a:lstStyle>
          <a:p>
            <a:pPr lvl="0"/>
            <a:r>
              <a:rPr lang="en-US"/>
              <a:t>Reference</a:t>
            </a:r>
          </a:p>
        </p:txBody>
      </p:sp>
    </p:spTree>
    <p:extLst>
      <p:ext uri="{BB962C8B-B14F-4D97-AF65-F5344CB8AC3E}">
        <p14:creationId xmlns:p14="http://schemas.microsoft.com/office/powerpoint/2010/main" val="3816603938"/>
      </p:ext>
    </p:extLst>
  </p:cSld>
  <p:clrMapOvr>
    <a:masterClrMapping/>
  </p:clrMapOvr>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1">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A899A327-1A19-2BE0-9914-12C224ADDC5E}"/>
              </a:ext>
            </a:extLst>
          </p:cNvPr>
          <p:cNvSpPr>
            <a:spLocks noGrp="1"/>
          </p:cNvSpPr>
          <p:nvPr>
            <p:ph type="title"/>
          </p:nvPr>
        </p:nvSpPr>
        <p:spPr>
          <a:xfrm>
            <a:off x="838200" y="457200"/>
            <a:ext cx="10515600" cy="800100"/>
          </a:xfrm>
          <a:prstGeom prst="rect">
            <a:avLst/>
          </a:prstGeom>
        </p:spPr>
        <p:txBody>
          <a:bodyPr/>
          <a:lstStyle/>
          <a:p>
            <a:r>
              <a:rPr lang="en-US"/>
              <a:t>Click to edit Master title style</a:t>
            </a:r>
          </a:p>
        </p:txBody>
      </p:sp>
      <p:sp>
        <p:nvSpPr>
          <p:cNvPr id="10" name="Rectangle 9">
            <a:extLst>
              <a:ext uri="{FF2B5EF4-FFF2-40B4-BE49-F238E27FC236}">
                <a16:creationId xmlns:a16="http://schemas.microsoft.com/office/drawing/2014/main" id="{A5A012C0-4146-57D0-F2EE-F33DF63A53C0}"/>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021BEC2-3E62-8BE6-B836-8522EE537AF6}"/>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543686C4-24F1-3BAA-1FD4-8CA36F6279A2}"/>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4" name="Picture 3">
            <a:extLst>
              <a:ext uri="{FF2B5EF4-FFF2-40B4-BE49-F238E27FC236}">
                <a16:creationId xmlns:a16="http://schemas.microsoft.com/office/drawing/2014/main" id="{7B5E66C7-7E2D-D81F-DFA2-1921F4B71AE3}"/>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3942699734"/>
      </p:ext>
    </p:extLst>
  </p:cSld>
  <p:clrMapOvr>
    <a:masterClrMapping/>
  </p:clrMapOvr>
  <p:hf hdr="0" dt="0"/>
</p:sldLayout>
</file>

<file path=ppt/slideLayouts/slideLayout30.xml><?xml version="1.0" encoding="utf-8"?>
<p:sldLayout xmlns:a="http://schemas.openxmlformats.org/drawingml/2006/main" xmlns:r="http://schemas.openxmlformats.org/officeDocument/2006/relationships" xmlns:p="http://schemas.openxmlformats.org/presentationml/2006/main">
  <p:cSld name="1_Objectives">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ECAB86D4-4C2F-F596-91E8-10A6E45B5F30}"/>
              </a:ext>
            </a:extLst>
          </p:cNvPr>
          <p:cNvSpPr>
            <a:spLocks noGrp="1"/>
          </p:cNvSpPr>
          <p:nvPr>
            <p:ph type="title"/>
          </p:nvPr>
        </p:nvSpPr>
        <p:spPr>
          <a:xfrm>
            <a:off x="838200" y="457200"/>
            <a:ext cx="9752215" cy="800100"/>
          </a:xfrm>
          <a:prstGeom prst="rect">
            <a:avLst/>
          </a:prstGeom>
        </p:spPr>
        <p:txBody>
          <a:bodyPr/>
          <a:lstStyle/>
          <a:p>
            <a:r>
              <a:rPr lang="en-US"/>
              <a:t>Click to edit Master title style</a:t>
            </a:r>
          </a:p>
        </p:txBody>
      </p:sp>
      <p:sp>
        <p:nvSpPr>
          <p:cNvPr id="6" name="Content Placeholder 3">
            <a:extLst>
              <a:ext uri="{FF2B5EF4-FFF2-40B4-BE49-F238E27FC236}">
                <a16:creationId xmlns:a16="http://schemas.microsoft.com/office/drawing/2014/main" id="{2033EF92-E4D5-4276-7551-AF1D3EC82CA0}"/>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a:t>Level 0</a:t>
            </a:r>
          </a:p>
          <a:p>
            <a:pPr lvl="1"/>
            <a:r>
              <a:rPr lang="en-US"/>
              <a:t>Level 1</a:t>
            </a:r>
          </a:p>
          <a:p>
            <a:pPr lvl="2"/>
            <a:r>
              <a:rPr lang="en-US"/>
              <a:t>Level 2</a:t>
            </a:r>
          </a:p>
          <a:p>
            <a:pPr lvl="3"/>
            <a:r>
              <a:rPr lang="en-US"/>
              <a:t>Level 3</a:t>
            </a:r>
          </a:p>
          <a:p>
            <a:pPr lvl="4"/>
            <a:r>
              <a:rPr lang="en-US"/>
              <a:t>Level 4</a:t>
            </a:r>
          </a:p>
          <a:p>
            <a:pPr lvl="5"/>
            <a:r>
              <a:rPr lang="en-US"/>
              <a:t>Level 5</a:t>
            </a:r>
          </a:p>
        </p:txBody>
      </p:sp>
    </p:spTree>
    <p:extLst>
      <p:ext uri="{BB962C8B-B14F-4D97-AF65-F5344CB8AC3E}">
        <p14:creationId xmlns:p14="http://schemas.microsoft.com/office/powerpoint/2010/main" val="409185541"/>
      </p:ext>
    </p:extLst>
  </p:cSld>
  <p:clrMapOvr>
    <a:masterClrMapping/>
  </p:clrMapOvr>
  <p:hf hdr="0" dt="0"/>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3_Custom Layout 1">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C18CD85D-3785-586C-EAAE-FD67CC709A65}"/>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a:t>Level 0</a:t>
            </a:r>
          </a:p>
          <a:p>
            <a:pPr lvl="1"/>
            <a:r>
              <a:rPr lang="en-US"/>
              <a:t>Level 1</a:t>
            </a:r>
          </a:p>
          <a:p>
            <a:pPr lvl="2"/>
            <a:r>
              <a:rPr lang="en-US"/>
              <a:t>Level 2</a:t>
            </a:r>
          </a:p>
          <a:p>
            <a:pPr lvl="3"/>
            <a:r>
              <a:rPr lang="en-US"/>
              <a:t>Level 3</a:t>
            </a:r>
          </a:p>
          <a:p>
            <a:pPr lvl="4"/>
            <a:r>
              <a:rPr lang="en-US"/>
              <a:t>Level 4</a:t>
            </a:r>
          </a:p>
          <a:p>
            <a:pPr lvl="5"/>
            <a:r>
              <a:rPr lang="en-US"/>
              <a:t>Level 5</a:t>
            </a:r>
          </a:p>
        </p:txBody>
      </p:sp>
      <p:sp>
        <p:nvSpPr>
          <p:cNvPr id="8" name="Title 1">
            <a:extLst>
              <a:ext uri="{FF2B5EF4-FFF2-40B4-BE49-F238E27FC236}">
                <a16:creationId xmlns:a16="http://schemas.microsoft.com/office/drawing/2014/main" id="{A899A327-1A19-2BE0-9914-12C224ADDC5E}"/>
              </a:ext>
            </a:extLst>
          </p:cNvPr>
          <p:cNvSpPr>
            <a:spLocks noGrp="1"/>
          </p:cNvSpPr>
          <p:nvPr>
            <p:ph type="title"/>
          </p:nvPr>
        </p:nvSpPr>
        <p:spPr>
          <a:xfrm>
            <a:off x="838200" y="457200"/>
            <a:ext cx="10515600" cy="800100"/>
          </a:xfrm>
          <a:prstGeom prst="rect">
            <a:avLst/>
          </a:prstGeom>
        </p:spPr>
        <p:txBody>
          <a:bodyPr/>
          <a:lstStyle/>
          <a:p>
            <a:r>
              <a:rPr lang="en-US"/>
              <a:t>Click to edit Master title style</a:t>
            </a:r>
          </a:p>
        </p:txBody>
      </p:sp>
      <p:sp>
        <p:nvSpPr>
          <p:cNvPr id="10" name="Rectangle 9">
            <a:extLst>
              <a:ext uri="{FF2B5EF4-FFF2-40B4-BE49-F238E27FC236}">
                <a16:creationId xmlns:a16="http://schemas.microsoft.com/office/drawing/2014/main" id="{A5A012C0-4146-57D0-F2EE-F33DF63A53C0}"/>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8AA8A1C1-145D-4132-0B80-382567EE0155}"/>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10958222" y="6330789"/>
            <a:ext cx="1136199" cy="505373"/>
          </a:xfrm>
          <a:prstGeom prst="rect">
            <a:avLst/>
          </a:prstGeom>
        </p:spPr>
      </p:pic>
    </p:spTree>
    <p:extLst>
      <p:ext uri="{BB962C8B-B14F-4D97-AF65-F5344CB8AC3E}">
        <p14:creationId xmlns:p14="http://schemas.microsoft.com/office/powerpoint/2010/main" val="4066643754"/>
      </p:ext>
    </p:extLst>
  </p:cSld>
  <p:clrMapOvr>
    <a:masterClrMapping/>
  </p:clrMapOvr>
  <p:hf hd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ustom Layout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p:nvPr>
        </p:nvSpPr>
        <p:spPr>
          <a:xfrm>
            <a:off x="838200" y="0"/>
            <a:ext cx="10515600" cy="1257300"/>
          </a:xfrm>
          <a:prstGeom prst="rect">
            <a:avLst/>
          </a:prstGeom>
        </p:spPr>
        <p:txBody>
          <a:bodyPr/>
          <a:lstStyle/>
          <a:p>
            <a:r>
              <a:rPr lang="en-US"/>
              <a:t>Click to edit Master title style</a:t>
            </a:r>
          </a:p>
        </p:txBody>
      </p:sp>
      <p:sp>
        <p:nvSpPr>
          <p:cNvPr id="7" name="Content Placeholder 3">
            <a:extLst>
              <a:ext uri="{FF2B5EF4-FFF2-40B4-BE49-F238E27FC236}">
                <a16:creationId xmlns:a16="http://schemas.microsoft.com/office/drawing/2014/main" id="{52989720-4EA0-0ABF-4B88-73F1B5D3232A}"/>
              </a:ext>
            </a:extLst>
          </p:cNvPr>
          <p:cNvSpPr>
            <a:spLocks noGrp="1"/>
          </p:cNvSpPr>
          <p:nvPr>
            <p:ph sz="half" idx="2" hasCustomPrompt="1"/>
          </p:nvPr>
        </p:nvSpPr>
        <p:spPr>
          <a:xfrm>
            <a:off x="899652" y="1461610"/>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9" name="Rectangle 8">
            <a:extLst>
              <a:ext uri="{FF2B5EF4-FFF2-40B4-BE49-F238E27FC236}">
                <a16:creationId xmlns:a16="http://schemas.microsoft.com/office/drawing/2014/main" id="{C2B9E2F4-D3AC-A449-86D8-F09A9F3D375F}"/>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8FFA21DF-0497-84CA-7B71-F8DCCAB60667}"/>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D738680D-53E4-2ED5-E587-27E737DD7419}"/>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650114D3-9FDA-8A2D-C38C-96A0F0C0121B}"/>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526455209"/>
      </p:ext>
    </p:extLst>
  </p:cSld>
  <p:clrMapOvr>
    <a:masterClrMapping/>
  </p:clrMapOvr>
  <p:hf hd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_Custom Layout 1">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C18CD85D-3785-586C-EAAE-FD67CC709A65}"/>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a:t>Level 0</a:t>
            </a:r>
          </a:p>
          <a:p>
            <a:pPr lvl="1"/>
            <a:r>
              <a:rPr lang="en-US"/>
              <a:t>Level 1</a:t>
            </a:r>
          </a:p>
          <a:p>
            <a:pPr lvl="2"/>
            <a:r>
              <a:rPr lang="en-US"/>
              <a:t>Level 2</a:t>
            </a:r>
          </a:p>
          <a:p>
            <a:pPr lvl="3"/>
            <a:r>
              <a:rPr lang="en-US"/>
              <a:t>Level 3</a:t>
            </a:r>
          </a:p>
          <a:p>
            <a:pPr lvl="4"/>
            <a:r>
              <a:rPr lang="en-US"/>
              <a:t>Level 4</a:t>
            </a:r>
          </a:p>
          <a:p>
            <a:pPr lvl="5"/>
            <a:r>
              <a:rPr lang="en-US"/>
              <a:t>Level 5</a:t>
            </a:r>
          </a:p>
        </p:txBody>
      </p:sp>
      <p:sp>
        <p:nvSpPr>
          <p:cNvPr id="8" name="Title 1">
            <a:extLst>
              <a:ext uri="{FF2B5EF4-FFF2-40B4-BE49-F238E27FC236}">
                <a16:creationId xmlns:a16="http://schemas.microsoft.com/office/drawing/2014/main" id="{A899A327-1A19-2BE0-9914-12C224ADDC5E}"/>
              </a:ext>
            </a:extLst>
          </p:cNvPr>
          <p:cNvSpPr>
            <a:spLocks noGrp="1"/>
          </p:cNvSpPr>
          <p:nvPr>
            <p:ph type="title"/>
          </p:nvPr>
        </p:nvSpPr>
        <p:spPr>
          <a:xfrm>
            <a:off x="838200" y="457200"/>
            <a:ext cx="10515600" cy="800100"/>
          </a:xfrm>
          <a:prstGeom prst="rect">
            <a:avLst/>
          </a:prstGeom>
        </p:spPr>
        <p:txBody>
          <a:bodyPr/>
          <a:lstStyle/>
          <a:p>
            <a:r>
              <a:rPr lang="en-US"/>
              <a:t>Click to edit Master title style</a:t>
            </a:r>
          </a:p>
        </p:txBody>
      </p:sp>
      <p:sp>
        <p:nvSpPr>
          <p:cNvPr id="10" name="Rectangle 9">
            <a:extLst>
              <a:ext uri="{FF2B5EF4-FFF2-40B4-BE49-F238E27FC236}">
                <a16:creationId xmlns:a16="http://schemas.microsoft.com/office/drawing/2014/main" id="{A5A012C0-4146-57D0-F2EE-F33DF63A53C0}"/>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021BEC2-3E62-8BE6-B836-8522EE537AF6}"/>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543686C4-24F1-3BAA-1FD4-8CA36F6279A2}"/>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4" name="Picture 3">
            <a:extLst>
              <a:ext uri="{FF2B5EF4-FFF2-40B4-BE49-F238E27FC236}">
                <a16:creationId xmlns:a16="http://schemas.microsoft.com/office/drawing/2014/main" id="{7B5E66C7-7E2D-D81F-DFA2-1921F4B71AE3}"/>
              </a:ext>
            </a:extLst>
          </p:cNvPr>
          <p:cNvPicPr>
            <a:picLocks noChangeAspect="1"/>
          </p:cNvPicPr>
          <p:nvPr/>
        </p:nvPicPr>
        <p:blipFill>
          <a:blip r:embed="rId3"/>
          <a:stretch>
            <a:fillRect/>
          </a:stretch>
        </p:blipFill>
        <p:spPr>
          <a:xfrm>
            <a:off x="11057248" y="6241802"/>
            <a:ext cx="938147" cy="594360"/>
          </a:xfrm>
          <a:prstGeom prst="rect">
            <a:avLst/>
          </a:prstGeom>
        </p:spPr>
      </p:pic>
      <p:sp>
        <p:nvSpPr>
          <p:cNvPr id="5" name="Text Placeholder 3">
            <a:extLst>
              <a:ext uri="{FF2B5EF4-FFF2-40B4-BE49-F238E27FC236}">
                <a16:creationId xmlns:a16="http://schemas.microsoft.com/office/drawing/2014/main" id="{35E1334E-27DD-2790-DD80-9381F9A8A14C}"/>
              </a:ext>
            </a:extLst>
          </p:cNvPr>
          <p:cNvSpPr>
            <a:spLocks noGrp="1"/>
          </p:cNvSpPr>
          <p:nvPr>
            <p:ph type="body" sz="quarter" idx="16" hasCustomPrompt="1"/>
          </p:nvPr>
        </p:nvSpPr>
        <p:spPr>
          <a:xfrm>
            <a:off x="4765953" y="6510232"/>
            <a:ext cx="4772594" cy="211243"/>
          </a:xfrm>
          <a:prstGeom prst="rect">
            <a:avLst/>
          </a:prstGeom>
        </p:spPr>
        <p:txBody>
          <a:bodyPr/>
          <a:lstStyle>
            <a:lvl1pPr marL="0" indent="0" algn="r">
              <a:buNone/>
              <a:defRPr sz="1200" b="0"/>
            </a:lvl1pPr>
          </a:lstStyle>
          <a:p>
            <a:pPr lvl="0"/>
            <a:r>
              <a:rPr lang="en-US"/>
              <a:t>Reference</a:t>
            </a:r>
          </a:p>
        </p:txBody>
      </p:sp>
    </p:spTree>
    <p:extLst>
      <p:ext uri="{BB962C8B-B14F-4D97-AF65-F5344CB8AC3E}">
        <p14:creationId xmlns:p14="http://schemas.microsoft.com/office/powerpoint/2010/main" val="1178661542"/>
      </p:ext>
    </p:extLst>
  </p:cSld>
  <p:clrMapOvr>
    <a:masterClrMapping/>
  </p:clrMapOvr>
  <p:hf hd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ustom Layout 2 w/ Reference Box">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p:nvPr>
        </p:nvSpPr>
        <p:spPr>
          <a:xfrm>
            <a:off x="838200" y="0"/>
            <a:ext cx="10515600" cy="1257300"/>
          </a:xfrm>
          <a:prstGeom prst="rect">
            <a:avLst/>
          </a:prstGeom>
        </p:spPr>
        <p:txBody>
          <a:bodyPr/>
          <a:lstStyle/>
          <a:p>
            <a:r>
              <a:rPr lang="en-US"/>
              <a:t>Click to edit Master title style</a:t>
            </a:r>
          </a:p>
        </p:txBody>
      </p:sp>
      <p:sp>
        <p:nvSpPr>
          <p:cNvPr id="7" name="Content Placeholder 3">
            <a:extLst>
              <a:ext uri="{FF2B5EF4-FFF2-40B4-BE49-F238E27FC236}">
                <a16:creationId xmlns:a16="http://schemas.microsoft.com/office/drawing/2014/main" id="{52989720-4EA0-0ABF-4B88-73F1B5D3232A}"/>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a:t>Level 0</a:t>
            </a:r>
          </a:p>
          <a:p>
            <a:pPr lvl="1"/>
            <a:r>
              <a:rPr lang="en-US"/>
              <a:t>Level 1</a:t>
            </a:r>
          </a:p>
          <a:p>
            <a:pPr lvl="2"/>
            <a:r>
              <a:rPr lang="en-US"/>
              <a:t>Level 2</a:t>
            </a:r>
          </a:p>
          <a:p>
            <a:pPr lvl="3"/>
            <a:r>
              <a:rPr lang="en-US"/>
              <a:t>Level 3</a:t>
            </a:r>
          </a:p>
          <a:p>
            <a:pPr lvl="4"/>
            <a:r>
              <a:rPr lang="en-US"/>
              <a:t>Level 4</a:t>
            </a:r>
          </a:p>
          <a:p>
            <a:pPr lvl="5"/>
            <a:r>
              <a:rPr lang="en-US"/>
              <a:t>Level 5</a:t>
            </a:r>
          </a:p>
        </p:txBody>
      </p:sp>
      <p:sp>
        <p:nvSpPr>
          <p:cNvPr id="9" name="Rectangle 8">
            <a:extLst>
              <a:ext uri="{FF2B5EF4-FFF2-40B4-BE49-F238E27FC236}">
                <a16:creationId xmlns:a16="http://schemas.microsoft.com/office/drawing/2014/main" id="{C2B9E2F4-D3AC-A449-86D8-F09A9F3D375F}"/>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3">
            <a:extLst>
              <a:ext uri="{FF2B5EF4-FFF2-40B4-BE49-F238E27FC236}">
                <a16:creationId xmlns:a16="http://schemas.microsoft.com/office/drawing/2014/main" id="{60DC5D29-8967-A3DA-AC9D-DD46AA10AA2F}"/>
              </a:ext>
            </a:extLst>
          </p:cNvPr>
          <p:cNvSpPr>
            <a:spLocks noGrp="1"/>
          </p:cNvSpPr>
          <p:nvPr>
            <p:ph type="body" sz="quarter" idx="16" hasCustomPrompt="1"/>
          </p:nvPr>
        </p:nvSpPr>
        <p:spPr>
          <a:xfrm>
            <a:off x="4765953" y="6510232"/>
            <a:ext cx="4772594" cy="211243"/>
          </a:xfrm>
          <a:prstGeom prst="rect">
            <a:avLst/>
          </a:prstGeom>
        </p:spPr>
        <p:txBody>
          <a:bodyPr/>
          <a:lstStyle>
            <a:lvl1pPr marL="0" indent="0" algn="r">
              <a:buNone/>
              <a:defRPr sz="1200" b="0"/>
            </a:lvl1pPr>
          </a:lstStyle>
          <a:p>
            <a:pPr lvl="0"/>
            <a:r>
              <a:rPr lang="en-US"/>
              <a:t>Reference</a:t>
            </a:r>
          </a:p>
        </p:txBody>
      </p:sp>
      <p:sp>
        <p:nvSpPr>
          <p:cNvPr id="3" name="Rectangle 2">
            <a:extLst>
              <a:ext uri="{FF2B5EF4-FFF2-40B4-BE49-F238E27FC236}">
                <a16:creationId xmlns:a16="http://schemas.microsoft.com/office/drawing/2014/main" id="{C5BB4E67-6010-D6C5-3C74-C87172FA7B23}"/>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F6117103-9F89-0FDF-E8A7-2B01562F82A0}"/>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C4983902-74ED-87F7-369B-B57637D47083}"/>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1259410525"/>
      </p:ext>
    </p:extLst>
  </p:cSld>
  <p:clrMapOvr>
    <a:masterClrMapping/>
  </p:clrMapOvr>
  <p:hf hd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38A0263-8F01-A34A-CA1A-199C37225B7F}"/>
              </a:ext>
            </a:extLst>
          </p:cNvPr>
          <p:cNvSpPr txBox="1"/>
          <p:nvPr/>
        </p:nvSpPr>
        <p:spPr>
          <a:xfrm>
            <a:off x="830036" y="389854"/>
            <a:ext cx="6143624" cy="769441"/>
          </a:xfrm>
          <a:prstGeom prst="rect">
            <a:avLst/>
          </a:prstGeom>
          <a:noFill/>
        </p:spPr>
        <p:txBody>
          <a:bodyPr wrap="square">
            <a:spAutoFit/>
          </a:bodyPr>
          <a:lstStyle/>
          <a:p>
            <a:r>
              <a:rPr kumimoji="0" lang="en-US" sz="4400" b="0" i="0" u="none" strike="noStrike" kern="1200" cap="none" spc="0" normalizeH="0" baseline="0" noProof="0" dirty="0" err="1">
                <a:ln>
                  <a:noFill/>
                </a:ln>
                <a:solidFill>
                  <a:schemeClr val="tx1"/>
                </a:solidFill>
                <a:effectLst/>
                <a:uLnTx/>
                <a:uFillTx/>
                <a:latin typeface="Franklin Gothic Medium"/>
                <a:ea typeface="+mj-ea"/>
                <a:cs typeface="+mj-cs"/>
              </a:rPr>
              <a:t>Comunicação</a:t>
            </a:r>
            <a:r>
              <a:rPr kumimoji="0" lang="en-US" sz="4400" b="0" i="0" u="none" strike="noStrike" kern="1200" cap="none" spc="0" normalizeH="0" baseline="0" noProof="0" dirty="0">
                <a:ln>
                  <a:noFill/>
                </a:ln>
                <a:solidFill>
                  <a:schemeClr val="tx1"/>
                </a:solidFill>
                <a:effectLst/>
                <a:uLnTx/>
                <a:uFillTx/>
                <a:latin typeface="Franklin Gothic Medium"/>
                <a:ea typeface="+mj-ea"/>
                <a:cs typeface="+mj-cs"/>
              </a:rPr>
              <a:t> visual</a:t>
            </a:r>
            <a:endParaRPr lang="en-US" dirty="0"/>
          </a:p>
        </p:txBody>
      </p:sp>
      <p:sp>
        <p:nvSpPr>
          <p:cNvPr id="5" name="Rectangle 4">
            <a:extLst>
              <a:ext uri="{FF2B5EF4-FFF2-40B4-BE49-F238E27FC236}">
                <a16:creationId xmlns:a16="http://schemas.microsoft.com/office/drawing/2014/main" id="{EED550D9-A1A6-D2B6-52FF-3C612CDDD960}"/>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Google Shape;37;p14" descr="Objectives Icon">
            <a:extLst>
              <a:ext uri="{FF2B5EF4-FFF2-40B4-BE49-F238E27FC236}">
                <a16:creationId xmlns:a16="http://schemas.microsoft.com/office/drawing/2014/main" id="{CBB9782B-A8E1-C65D-9AF3-6E3BFB6811BE}"/>
              </a:ext>
            </a:extLst>
          </p:cNvPr>
          <p:cNvPicPr preferRelativeResize="0"/>
          <p:nvPr/>
        </p:nvPicPr>
        <p:blipFill rotWithShape="1">
          <a:blip r:embed="rId2">
            <a:alphaModFix/>
          </a:blip>
          <a:srcRect/>
          <a:stretch/>
        </p:blipFill>
        <p:spPr>
          <a:xfrm>
            <a:off x="1947380" y="2445209"/>
            <a:ext cx="888251" cy="777438"/>
          </a:xfrm>
          <a:prstGeom prst="rect">
            <a:avLst/>
          </a:prstGeom>
          <a:noFill/>
          <a:ln>
            <a:noFill/>
          </a:ln>
        </p:spPr>
      </p:pic>
      <p:pic>
        <p:nvPicPr>
          <p:cNvPr id="9" name="Google Shape;38;p14" descr="Discovery Dialogue ">
            <a:extLst>
              <a:ext uri="{FF2B5EF4-FFF2-40B4-BE49-F238E27FC236}">
                <a16:creationId xmlns:a16="http://schemas.microsoft.com/office/drawing/2014/main" id="{7CD87E88-EB7B-B47D-75A4-EF92C6B22369}"/>
              </a:ext>
            </a:extLst>
          </p:cNvPr>
          <p:cNvPicPr preferRelativeResize="0"/>
          <p:nvPr/>
        </p:nvPicPr>
        <p:blipFill rotWithShape="1">
          <a:blip r:embed="rId3">
            <a:alphaModFix/>
          </a:blip>
          <a:srcRect/>
          <a:stretch/>
        </p:blipFill>
        <p:spPr>
          <a:xfrm>
            <a:off x="1929764" y="3387005"/>
            <a:ext cx="888251" cy="777438"/>
          </a:xfrm>
          <a:prstGeom prst="rect">
            <a:avLst/>
          </a:prstGeom>
          <a:noFill/>
          <a:ln>
            <a:noFill/>
          </a:ln>
        </p:spPr>
      </p:pic>
      <p:pic>
        <p:nvPicPr>
          <p:cNvPr id="10" name="Google Shape;39;p14" descr="Activity Icon">
            <a:extLst>
              <a:ext uri="{FF2B5EF4-FFF2-40B4-BE49-F238E27FC236}">
                <a16:creationId xmlns:a16="http://schemas.microsoft.com/office/drawing/2014/main" id="{2A7635B7-817C-CFE7-27AD-FB050C7307E0}"/>
              </a:ext>
            </a:extLst>
          </p:cNvPr>
          <p:cNvPicPr preferRelativeResize="0"/>
          <p:nvPr/>
        </p:nvPicPr>
        <p:blipFill rotWithShape="1">
          <a:blip r:embed="rId4">
            <a:alphaModFix/>
          </a:blip>
          <a:srcRect/>
          <a:stretch/>
        </p:blipFill>
        <p:spPr>
          <a:xfrm>
            <a:off x="1921623" y="4334684"/>
            <a:ext cx="888251" cy="777438"/>
          </a:xfrm>
          <a:prstGeom prst="rect">
            <a:avLst/>
          </a:prstGeom>
          <a:noFill/>
          <a:ln>
            <a:noFill/>
          </a:ln>
        </p:spPr>
      </p:pic>
      <p:pic>
        <p:nvPicPr>
          <p:cNvPr id="11" name="Google Shape;41;p14" descr="A picture containing vector graphics&#10;&#10;Description automatically generated">
            <a:extLst>
              <a:ext uri="{FF2B5EF4-FFF2-40B4-BE49-F238E27FC236}">
                <a16:creationId xmlns:a16="http://schemas.microsoft.com/office/drawing/2014/main" id="{C5E0F6D3-E023-08E2-7F13-386E4CE55BE2}"/>
              </a:ext>
            </a:extLst>
          </p:cNvPr>
          <p:cNvPicPr preferRelativeResize="0"/>
          <p:nvPr/>
        </p:nvPicPr>
        <p:blipFill rotWithShape="1">
          <a:blip r:embed="rId5">
            <a:alphaModFix/>
          </a:blip>
          <a:srcRect/>
          <a:stretch/>
        </p:blipFill>
        <p:spPr>
          <a:xfrm>
            <a:off x="1802921" y="5192453"/>
            <a:ext cx="1121434" cy="1138518"/>
          </a:xfrm>
          <a:prstGeom prst="rect">
            <a:avLst/>
          </a:prstGeom>
          <a:noFill/>
          <a:ln>
            <a:noFill/>
          </a:ln>
        </p:spPr>
      </p:pic>
      <p:sp>
        <p:nvSpPr>
          <p:cNvPr id="2" name="Rectangle 1">
            <a:extLst>
              <a:ext uri="{FF2B5EF4-FFF2-40B4-BE49-F238E27FC236}">
                <a16:creationId xmlns:a16="http://schemas.microsoft.com/office/drawing/2014/main" id="{7AF85320-B0B4-8FE9-5CA1-40BC34F9E9FB}"/>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29005EF2-BA1D-B693-DEA9-D13F2E9D00C0}"/>
              </a:ext>
            </a:extLst>
          </p:cNvPr>
          <p:cNvPicPr/>
          <p:nvPr/>
        </p:nvPicPr>
        <p:blipFill>
          <a:blip r:embed="rId6"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12" name="Picture 11">
            <a:extLst>
              <a:ext uri="{FF2B5EF4-FFF2-40B4-BE49-F238E27FC236}">
                <a16:creationId xmlns:a16="http://schemas.microsoft.com/office/drawing/2014/main" id="{D8D38710-0883-42F9-1E0A-77A9BD571BDE}"/>
              </a:ext>
            </a:extLst>
          </p:cNvPr>
          <p:cNvPicPr>
            <a:picLocks noChangeAspect="1"/>
          </p:cNvPicPr>
          <p:nvPr/>
        </p:nvPicPr>
        <p:blipFill>
          <a:blip r:embed="rId7"/>
          <a:stretch>
            <a:fillRect/>
          </a:stretch>
        </p:blipFill>
        <p:spPr>
          <a:xfrm>
            <a:off x="11057248" y="6241802"/>
            <a:ext cx="938147" cy="594360"/>
          </a:xfrm>
          <a:prstGeom prst="rect">
            <a:avLst/>
          </a:prstGeom>
        </p:spPr>
      </p:pic>
      <p:graphicFrame>
        <p:nvGraphicFramePr>
          <p:cNvPr id="6" name="Google Shape;36;p14">
            <a:extLst>
              <a:ext uri="{FF2B5EF4-FFF2-40B4-BE49-F238E27FC236}">
                <a16:creationId xmlns:a16="http://schemas.microsoft.com/office/drawing/2014/main" id="{B77BEDD7-1747-DB7C-DEEC-D80E76BF6F75}"/>
              </a:ext>
            </a:extLst>
          </p:cNvPr>
          <p:cNvGraphicFramePr/>
          <p:nvPr userDrawn="1">
            <p:extLst>
              <p:ext uri="{D42A27DB-BD31-4B8C-83A1-F6EECF244321}">
                <p14:modId xmlns:p14="http://schemas.microsoft.com/office/powerpoint/2010/main" val="2209293419"/>
              </p:ext>
            </p:extLst>
          </p:nvPr>
        </p:nvGraphicFramePr>
        <p:xfrm>
          <a:off x="1505065" y="1917027"/>
          <a:ext cx="9181875" cy="4276738"/>
        </p:xfrm>
        <a:graphic>
          <a:graphicData uri="http://schemas.openxmlformats.org/drawingml/2006/table">
            <a:tbl>
              <a:tblPr firstRow="1" bandRow="1">
                <a:noFill/>
              </a:tblPr>
              <a:tblGrid>
                <a:gridCol w="1836375">
                  <a:extLst>
                    <a:ext uri="{9D8B030D-6E8A-4147-A177-3AD203B41FA5}">
                      <a16:colId xmlns:a16="http://schemas.microsoft.com/office/drawing/2014/main" val="20000"/>
                    </a:ext>
                  </a:extLst>
                </a:gridCol>
                <a:gridCol w="7345500">
                  <a:extLst>
                    <a:ext uri="{9D8B030D-6E8A-4147-A177-3AD203B41FA5}">
                      <a16:colId xmlns:a16="http://schemas.microsoft.com/office/drawing/2014/main" val="20001"/>
                    </a:ext>
                  </a:extLst>
                </a:gridCol>
              </a:tblGrid>
              <a:tr h="472521">
                <a:tc>
                  <a:txBody>
                    <a:bodyPr/>
                    <a:lstStyle/>
                    <a:p>
                      <a:pPr marL="0" marR="0" lvl="0" indent="0" algn="ctr" rtl="0">
                        <a:spcBef>
                          <a:spcPts val="0"/>
                        </a:spcBef>
                        <a:spcAft>
                          <a:spcPts val="0"/>
                        </a:spcAft>
                        <a:buNone/>
                      </a:pPr>
                      <a:r>
                        <a:rPr lang="en-US" sz="2400" b="1" u="none" strike="noStrike" cap="none" dirty="0" err="1">
                          <a:solidFill>
                            <a:schemeClr val="tx1"/>
                          </a:solidFill>
                        </a:rPr>
                        <a:t>Ícones</a:t>
                      </a:r>
                      <a:endParaRPr b="1" dirty="0">
                        <a:solidFill>
                          <a:schemeClr val="tx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2"/>
                    </a:solidFill>
                  </a:tcPr>
                </a:tc>
                <a:tc>
                  <a:txBody>
                    <a:bodyPr/>
                    <a:lstStyle/>
                    <a:p>
                      <a:pPr marL="0" marR="0" lvl="0" indent="0" algn="ctr" rtl="0">
                        <a:spcBef>
                          <a:spcPts val="0"/>
                        </a:spcBef>
                        <a:spcAft>
                          <a:spcPts val="0"/>
                        </a:spcAft>
                        <a:buNone/>
                      </a:pPr>
                      <a:r>
                        <a:rPr lang="en-US" sz="2400" b="1" u="none" strike="noStrike" cap="none" dirty="0">
                          <a:solidFill>
                            <a:schemeClr val="tx1"/>
                          </a:solidFill>
                        </a:rPr>
                        <a:t>Uso</a:t>
                      </a:r>
                      <a:endParaRPr b="1" dirty="0">
                        <a:solidFill>
                          <a:schemeClr val="tx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2"/>
                    </a:solidFill>
                  </a:tcPr>
                </a:tc>
                <a:extLst>
                  <a:ext uri="{0D108BD9-81ED-4DB2-BD59-A6C34878D82A}">
                    <a16:rowId xmlns:a16="http://schemas.microsoft.com/office/drawing/2014/main" val="10000"/>
                  </a:ext>
                </a:extLst>
              </a:tr>
              <a:tr h="945042">
                <a:tc>
                  <a:txBody>
                    <a:bodyPr/>
                    <a:lstStyle/>
                    <a:p>
                      <a:pPr marL="0" marR="0" lvl="0" indent="0" algn="l" rtl="0">
                        <a:spcBef>
                          <a:spcPts val="0"/>
                        </a:spcBef>
                        <a:spcAft>
                          <a:spcPts val="0"/>
                        </a:spcAft>
                        <a:buNone/>
                      </a:pPr>
                      <a:endParaRPr sz="1800"/>
                    </a:p>
                    <a:p>
                      <a:pPr marL="0" marR="0" lvl="0" indent="0" algn="l" rtl="0">
                        <a:spcBef>
                          <a:spcPts val="0"/>
                        </a:spcBef>
                        <a:spcAft>
                          <a:spcPts val="0"/>
                        </a:spcAft>
                        <a:buNone/>
                      </a:pPr>
                      <a:endParaRPr sz="1800"/>
                    </a:p>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r>
                        <a:rPr lang="en-US" sz="2000" b="1" dirty="0" err="1"/>
                        <a:t>Objetivos</a:t>
                      </a:r>
                      <a:r>
                        <a:rPr lang="en-US" sz="2000" b="1" dirty="0"/>
                        <a:t> </a:t>
                      </a:r>
                      <a:r>
                        <a:rPr lang="en-US" sz="2000" dirty="0"/>
                        <a:t>da </a:t>
                      </a:r>
                      <a:r>
                        <a:rPr lang="en-US" sz="2000" dirty="0" err="1"/>
                        <a:t>lição</a:t>
                      </a:r>
                      <a:endParaRPr lang="en-US" sz="20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945042">
                <a:tc>
                  <a:txBody>
                    <a:bodyPr/>
                    <a:lstStyle/>
                    <a:p>
                      <a:pPr marL="0" marR="0" lvl="0" indent="0" algn="l" rtl="0">
                        <a:spcBef>
                          <a:spcPts val="0"/>
                        </a:spcBef>
                        <a:spcAft>
                          <a:spcPts val="0"/>
                        </a:spcAft>
                        <a:buNone/>
                      </a:pPr>
                      <a:endParaRPr sz="1800"/>
                    </a:p>
                    <a:p>
                      <a:pPr marL="0" marR="0" lvl="0" indent="0" algn="l" rtl="0">
                        <a:spcBef>
                          <a:spcPts val="0"/>
                        </a:spcBef>
                        <a:spcAft>
                          <a:spcPts val="0"/>
                        </a:spcAft>
                        <a:buNone/>
                      </a:pPr>
                      <a:endParaRPr sz="1800"/>
                    </a:p>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r>
                        <a:rPr lang="pt-BR" sz="2000" b="1" dirty="0"/>
                        <a:t>O Diálogo de Descobertas </a:t>
                      </a:r>
                      <a:r>
                        <a:rPr lang="pt-BR" sz="2000" dirty="0"/>
                        <a:t>convida ao compartilhamento de ideias e experiências</a:t>
                      </a: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913121">
                <a:tc>
                  <a:txBody>
                    <a:bodyPr/>
                    <a:lstStyle/>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r>
                        <a:rPr lang="pt-BR" sz="2000" b="1" dirty="0"/>
                        <a:t>Atividade </a:t>
                      </a:r>
                      <a:r>
                        <a:rPr lang="pt-BR" sz="2000" dirty="0"/>
                        <a:t>realizada por indivíduo ou grupo</a:t>
                      </a: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1001012">
                <a:tc>
                  <a:txBody>
                    <a:bodyPr/>
                    <a:lstStyle/>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r>
                        <a:rPr lang="pt-BR" sz="2000" b="1" dirty="0"/>
                        <a:t>Destaque para </a:t>
                      </a:r>
                      <a:r>
                        <a:rPr lang="pt-BR" sz="2000" dirty="0"/>
                        <a:t>a abordagem multissetorial ou Uma Só Saúde</a:t>
                      </a: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766819868"/>
      </p:ext>
    </p:extLst>
  </p:cSld>
  <p:clrMapOvr>
    <a:masterClrMapping/>
  </p:clrMapOvr>
  <p:hf hd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3_Custom Layout">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38A0263-8F01-A34A-CA1A-199C37225B7F}"/>
              </a:ext>
            </a:extLst>
          </p:cNvPr>
          <p:cNvSpPr txBox="1"/>
          <p:nvPr/>
        </p:nvSpPr>
        <p:spPr>
          <a:xfrm>
            <a:off x="830036" y="389854"/>
            <a:ext cx="6143624" cy="769441"/>
          </a:xfrm>
          <a:prstGeom prst="rect">
            <a:avLst/>
          </a:prstGeom>
          <a:noFill/>
        </p:spPr>
        <p:txBody>
          <a:bodyPr wrap="square">
            <a:spAutoFit/>
          </a:bodyPr>
          <a:lstStyle/>
          <a:p>
            <a:r>
              <a:rPr kumimoji="0" lang="en-US" sz="4400" b="0" i="0" u="none" strike="noStrike" kern="1200" cap="none" spc="0" normalizeH="0" baseline="0" noProof="0" dirty="0" err="1">
                <a:ln>
                  <a:noFill/>
                </a:ln>
                <a:solidFill>
                  <a:schemeClr val="tx1"/>
                </a:solidFill>
                <a:effectLst/>
                <a:uLnTx/>
                <a:uFillTx/>
                <a:latin typeface="Franklin Gothic Medium"/>
                <a:ea typeface="+mj-ea"/>
                <a:cs typeface="+mj-cs"/>
              </a:rPr>
              <a:t>Comunicação</a:t>
            </a:r>
            <a:r>
              <a:rPr kumimoji="0" lang="en-US" sz="4400" b="0" i="0" u="none" strike="noStrike" kern="1200" cap="none" spc="0" normalizeH="0" baseline="0" noProof="0" dirty="0">
                <a:ln>
                  <a:noFill/>
                </a:ln>
                <a:solidFill>
                  <a:schemeClr val="tx1"/>
                </a:solidFill>
                <a:effectLst/>
                <a:uLnTx/>
                <a:uFillTx/>
                <a:latin typeface="Franklin Gothic Medium"/>
                <a:ea typeface="+mj-ea"/>
                <a:cs typeface="+mj-cs"/>
              </a:rPr>
              <a:t> visual</a:t>
            </a:r>
            <a:endParaRPr lang="en-US" dirty="0"/>
          </a:p>
        </p:txBody>
      </p:sp>
      <p:sp>
        <p:nvSpPr>
          <p:cNvPr id="5" name="Rectangle 4">
            <a:extLst>
              <a:ext uri="{FF2B5EF4-FFF2-40B4-BE49-F238E27FC236}">
                <a16:creationId xmlns:a16="http://schemas.microsoft.com/office/drawing/2014/main" id="{EED550D9-A1A6-D2B6-52FF-3C612CDDD960}"/>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7" name="Google Shape;36;p14">
            <a:extLst>
              <a:ext uri="{FF2B5EF4-FFF2-40B4-BE49-F238E27FC236}">
                <a16:creationId xmlns:a16="http://schemas.microsoft.com/office/drawing/2014/main" id="{1B90ED4D-4DD1-FD4C-88A0-C837BE218894}"/>
              </a:ext>
            </a:extLst>
          </p:cNvPr>
          <p:cNvGraphicFramePr/>
          <p:nvPr>
            <p:extLst>
              <p:ext uri="{D42A27DB-BD31-4B8C-83A1-F6EECF244321}">
                <p14:modId xmlns:p14="http://schemas.microsoft.com/office/powerpoint/2010/main" val="1027742181"/>
              </p:ext>
            </p:extLst>
          </p:nvPr>
        </p:nvGraphicFramePr>
        <p:xfrm>
          <a:off x="1505065" y="1917027"/>
          <a:ext cx="9181875" cy="4276738"/>
        </p:xfrm>
        <a:graphic>
          <a:graphicData uri="http://schemas.openxmlformats.org/drawingml/2006/table">
            <a:tbl>
              <a:tblPr firstRow="1" bandRow="1">
                <a:noFill/>
              </a:tblPr>
              <a:tblGrid>
                <a:gridCol w="1836375">
                  <a:extLst>
                    <a:ext uri="{9D8B030D-6E8A-4147-A177-3AD203B41FA5}">
                      <a16:colId xmlns:a16="http://schemas.microsoft.com/office/drawing/2014/main" val="20000"/>
                    </a:ext>
                  </a:extLst>
                </a:gridCol>
                <a:gridCol w="7345500">
                  <a:extLst>
                    <a:ext uri="{9D8B030D-6E8A-4147-A177-3AD203B41FA5}">
                      <a16:colId xmlns:a16="http://schemas.microsoft.com/office/drawing/2014/main" val="20001"/>
                    </a:ext>
                  </a:extLst>
                </a:gridCol>
              </a:tblGrid>
              <a:tr h="472521">
                <a:tc>
                  <a:txBody>
                    <a:bodyPr/>
                    <a:lstStyle/>
                    <a:p>
                      <a:pPr marL="0" marR="0" lvl="0" indent="0" algn="ctr" rtl="0">
                        <a:spcBef>
                          <a:spcPts val="0"/>
                        </a:spcBef>
                        <a:spcAft>
                          <a:spcPts val="0"/>
                        </a:spcAft>
                        <a:buNone/>
                      </a:pPr>
                      <a:r>
                        <a:rPr lang="en-US" sz="2400" b="1" u="none" strike="noStrike" cap="none" dirty="0" err="1">
                          <a:solidFill>
                            <a:schemeClr val="tx1"/>
                          </a:solidFill>
                        </a:rPr>
                        <a:t>Ícones</a:t>
                      </a:r>
                      <a:endParaRPr b="1" dirty="0">
                        <a:solidFill>
                          <a:schemeClr val="tx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2"/>
                    </a:solidFill>
                  </a:tcPr>
                </a:tc>
                <a:tc>
                  <a:txBody>
                    <a:bodyPr/>
                    <a:lstStyle/>
                    <a:p>
                      <a:pPr marL="0" marR="0" lvl="0" indent="0" algn="ctr" rtl="0">
                        <a:spcBef>
                          <a:spcPts val="0"/>
                        </a:spcBef>
                        <a:spcAft>
                          <a:spcPts val="0"/>
                        </a:spcAft>
                        <a:buNone/>
                      </a:pPr>
                      <a:r>
                        <a:rPr lang="en-US" sz="2400" b="1" u="none" strike="noStrike" cap="none" dirty="0">
                          <a:solidFill>
                            <a:schemeClr val="tx1"/>
                          </a:solidFill>
                        </a:rPr>
                        <a:t>Uso</a:t>
                      </a:r>
                      <a:endParaRPr b="1" dirty="0">
                        <a:solidFill>
                          <a:schemeClr val="tx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2"/>
                    </a:solidFill>
                  </a:tcPr>
                </a:tc>
                <a:extLst>
                  <a:ext uri="{0D108BD9-81ED-4DB2-BD59-A6C34878D82A}">
                    <a16:rowId xmlns:a16="http://schemas.microsoft.com/office/drawing/2014/main" val="10000"/>
                  </a:ext>
                </a:extLst>
              </a:tr>
              <a:tr h="945042">
                <a:tc>
                  <a:txBody>
                    <a:bodyPr/>
                    <a:lstStyle/>
                    <a:p>
                      <a:pPr marL="0" marR="0" lvl="0" indent="0" algn="l" rtl="0">
                        <a:spcBef>
                          <a:spcPts val="0"/>
                        </a:spcBef>
                        <a:spcAft>
                          <a:spcPts val="0"/>
                        </a:spcAft>
                        <a:buNone/>
                      </a:pPr>
                      <a:endParaRPr sz="1800"/>
                    </a:p>
                    <a:p>
                      <a:pPr marL="0" marR="0" lvl="0" indent="0" algn="l" rtl="0">
                        <a:spcBef>
                          <a:spcPts val="0"/>
                        </a:spcBef>
                        <a:spcAft>
                          <a:spcPts val="0"/>
                        </a:spcAft>
                        <a:buNone/>
                      </a:pPr>
                      <a:endParaRPr sz="1800"/>
                    </a:p>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r>
                        <a:rPr lang="en-US" sz="2000" b="1" dirty="0" err="1"/>
                        <a:t>Objetivos</a:t>
                      </a:r>
                      <a:r>
                        <a:rPr lang="en-US" sz="2000" b="1" dirty="0"/>
                        <a:t> </a:t>
                      </a:r>
                      <a:r>
                        <a:rPr lang="en-US" sz="2000" dirty="0"/>
                        <a:t>da </a:t>
                      </a:r>
                      <a:r>
                        <a:rPr lang="en-US" sz="2000" dirty="0" err="1"/>
                        <a:t>lição</a:t>
                      </a:r>
                      <a:endParaRPr lang="en-US" sz="20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945042">
                <a:tc>
                  <a:txBody>
                    <a:bodyPr/>
                    <a:lstStyle/>
                    <a:p>
                      <a:pPr marL="0" marR="0" lvl="0" indent="0" algn="l" rtl="0">
                        <a:spcBef>
                          <a:spcPts val="0"/>
                        </a:spcBef>
                        <a:spcAft>
                          <a:spcPts val="0"/>
                        </a:spcAft>
                        <a:buNone/>
                      </a:pPr>
                      <a:endParaRPr sz="1800"/>
                    </a:p>
                    <a:p>
                      <a:pPr marL="0" marR="0" lvl="0" indent="0" algn="l" rtl="0">
                        <a:spcBef>
                          <a:spcPts val="0"/>
                        </a:spcBef>
                        <a:spcAft>
                          <a:spcPts val="0"/>
                        </a:spcAft>
                        <a:buNone/>
                      </a:pPr>
                      <a:endParaRPr sz="1800"/>
                    </a:p>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r>
                        <a:rPr lang="pt-BR" sz="2000" b="1" dirty="0"/>
                        <a:t>O Diálogo de Descobertas </a:t>
                      </a:r>
                      <a:r>
                        <a:rPr lang="pt-BR" sz="2000" dirty="0"/>
                        <a:t>convida ao compartilhamento de ideias e experiências</a:t>
                      </a: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913121">
                <a:tc>
                  <a:txBody>
                    <a:bodyPr/>
                    <a:lstStyle/>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r>
                        <a:rPr lang="pt-BR" sz="2000" b="1" dirty="0"/>
                        <a:t>Atividade </a:t>
                      </a:r>
                      <a:r>
                        <a:rPr lang="pt-BR" sz="2000" dirty="0"/>
                        <a:t>realizada por indivíduo ou grupo</a:t>
                      </a: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1001012">
                <a:tc>
                  <a:txBody>
                    <a:bodyPr/>
                    <a:lstStyle/>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r>
                        <a:rPr lang="pt-BR" sz="2000" b="1" dirty="0"/>
                        <a:t>Destaque para </a:t>
                      </a:r>
                      <a:r>
                        <a:rPr lang="pt-BR" sz="2000" dirty="0"/>
                        <a:t>a abordagem multissetorial ou Uma Só Saúde</a:t>
                      </a: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pic>
        <p:nvPicPr>
          <p:cNvPr id="8" name="Google Shape;37;p14" descr="Objectives Icon">
            <a:extLst>
              <a:ext uri="{FF2B5EF4-FFF2-40B4-BE49-F238E27FC236}">
                <a16:creationId xmlns:a16="http://schemas.microsoft.com/office/drawing/2014/main" id="{CBB9782B-A8E1-C65D-9AF3-6E3BFB6811BE}"/>
              </a:ext>
            </a:extLst>
          </p:cNvPr>
          <p:cNvPicPr preferRelativeResize="0"/>
          <p:nvPr/>
        </p:nvPicPr>
        <p:blipFill rotWithShape="1">
          <a:blip r:embed="rId2">
            <a:alphaModFix/>
          </a:blip>
          <a:srcRect/>
          <a:stretch/>
        </p:blipFill>
        <p:spPr>
          <a:xfrm>
            <a:off x="1947380" y="2445209"/>
            <a:ext cx="888251" cy="777438"/>
          </a:xfrm>
          <a:prstGeom prst="rect">
            <a:avLst/>
          </a:prstGeom>
          <a:noFill/>
          <a:ln>
            <a:noFill/>
          </a:ln>
        </p:spPr>
      </p:pic>
      <p:pic>
        <p:nvPicPr>
          <p:cNvPr id="9" name="Google Shape;38;p14" descr="Discovery Dialogue ">
            <a:extLst>
              <a:ext uri="{FF2B5EF4-FFF2-40B4-BE49-F238E27FC236}">
                <a16:creationId xmlns:a16="http://schemas.microsoft.com/office/drawing/2014/main" id="{7CD87E88-EB7B-B47D-75A4-EF92C6B22369}"/>
              </a:ext>
            </a:extLst>
          </p:cNvPr>
          <p:cNvPicPr preferRelativeResize="0"/>
          <p:nvPr/>
        </p:nvPicPr>
        <p:blipFill rotWithShape="1">
          <a:blip r:embed="rId3">
            <a:alphaModFix/>
          </a:blip>
          <a:srcRect/>
          <a:stretch/>
        </p:blipFill>
        <p:spPr>
          <a:xfrm>
            <a:off x="1929764" y="3387005"/>
            <a:ext cx="888251" cy="777438"/>
          </a:xfrm>
          <a:prstGeom prst="rect">
            <a:avLst/>
          </a:prstGeom>
          <a:noFill/>
          <a:ln>
            <a:noFill/>
          </a:ln>
        </p:spPr>
      </p:pic>
      <p:pic>
        <p:nvPicPr>
          <p:cNvPr id="10" name="Google Shape;39;p14" descr="Activity Icon">
            <a:extLst>
              <a:ext uri="{FF2B5EF4-FFF2-40B4-BE49-F238E27FC236}">
                <a16:creationId xmlns:a16="http://schemas.microsoft.com/office/drawing/2014/main" id="{2A7635B7-817C-CFE7-27AD-FB050C7307E0}"/>
              </a:ext>
            </a:extLst>
          </p:cNvPr>
          <p:cNvPicPr preferRelativeResize="0"/>
          <p:nvPr/>
        </p:nvPicPr>
        <p:blipFill rotWithShape="1">
          <a:blip r:embed="rId4">
            <a:alphaModFix/>
          </a:blip>
          <a:srcRect/>
          <a:stretch/>
        </p:blipFill>
        <p:spPr>
          <a:xfrm>
            <a:off x="1921623" y="4334684"/>
            <a:ext cx="888251" cy="777438"/>
          </a:xfrm>
          <a:prstGeom prst="rect">
            <a:avLst/>
          </a:prstGeom>
          <a:noFill/>
          <a:ln>
            <a:noFill/>
          </a:ln>
        </p:spPr>
      </p:pic>
      <p:pic>
        <p:nvPicPr>
          <p:cNvPr id="11" name="Google Shape;41;p14" descr="A picture containing vector graphics&#10;&#10;Description automatically generated">
            <a:extLst>
              <a:ext uri="{FF2B5EF4-FFF2-40B4-BE49-F238E27FC236}">
                <a16:creationId xmlns:a16="http://schemas.microsoft.com/office/drawing/2014/main" id="{C5E0F6D3-E023-08E2-7F13-386E4CE55BE2}"/>
              </a:ext>
            </a:extLst>
          </p:cNvPr>
          <p:cNvPicPr preferRelativeResize="0"/>
          <p:nvPr/>
        </p:nvPicPr>
        <p:blipFill rotWithShape="1">
          <a:blip r:embed="rId5">
            <a:alphaModFix/>
          </a:blip>
          <a:srcRect/>
          <a:stretch/>
        </p:blipFill>
        <p:spPr>
          <a:xfrm>
            <a:off x="1802921" y="5192453"/>
            <a:ext cx="1121434" cy="1138518"/>
          </a:xfrm>
          <a:prstGeom prst="rect">
            <a:avLst/>
          </a:prstGeom>
          <a:noFill/>
          <a:ln>
            <a:noFill/>
          </a:ln>
        </p:spPr>
      </p:pic>
      <p:sp>
        <p:nvSpPr>
          <p:cNvPr id="2" name="Rectangle 1">
            <a:extLst>
              <a:ext uri="{FF2B5EF4-FFF2-40B4-BE49-F238E27FC236}">
                <a16:creationId xmlns:a16="http://schemas.microsoft.com/office/drawing/2014/main" id="{7AF85320-B0B4-8FE9-5CA1-40BC34F9E9FB}"/>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29005EF2-BA1D-B693-DEA9-D13F2E9D00C0}"/>
              </a:ext>
            </a:extLst>
          </p:cNvPr>
          <p:cNvPicPr/>
          <p:nvPr/>
        </p:nvPicPr>
        <p:blipFill>
          <a:blip r:embed="rId6"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12" name="Picture 11">
            <a:extLst>
              <a:ext uri="{FF2B5EF4-FFF2-40B4-BE49-F238E27FC236}">
                <a16:creationId xmlns:a16="http://schemas.microsoft.com/office/drawing/2014/main" id="{D8D38710-0883-42F9-1E0A-77A9BD571BDE}"/>
              </a:ext>
            </a:extLst>
          </p:cNvPr>
          <p:cNvPicPr>
            <a:picLocks noChangeAspect="1"/>
          </p:cNvPicPr>
          <p:nvPr/>
        </p:nvPicPr>
        <p:blipFill>
          <a:blip r:embed="rId7"/>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2194614205"/>
      </p:ext>
    </p:extLst>
  </p:cSld>
  <p:clrMapOvr>
    <a:masterClrMapping/>
  </p:clrMapOvr>
  <p:hf hd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Objectives">
    <p:spTree>
      <p:nvGrpSpPr>
        <p:cNvPr id="1" name=""/>
        <p:cNvGrpSpPr/>
        <p:nvPr/>
      </p:nvGrpSpPr>
      <p:grpSpPr>
        <a:xfrm>
          <a:off x="0" y="0"/>
          <a:ext cx="0" cy="0"/>
          <a:chOff x="0" y="0"/>
          <a:chExt cx="0" cy="0"/>
        </a:xfrm>
      </p:grpSpPr>
      <p:pic>
        <p:nvPicPr>
          <p:cNvPr id="7" name="Picture 4" descr="Objectives Icon">
            <a:extLst>
              <a:ext uri="{FF2B5EF4-FFF2-40B4-BE49-F238E27FC236}">
                <a16:creationId xmlns:a16="http://schemas.microsoft.com/office/drawing/2014/main" id="{9147A5A8-D92D-B4E5-3D7F-A0589E45F7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83960" y="146159"/>
            <a:ext cx="939679" cy="895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ontent Placeholder 3">
            <a:extLst>
              <a:ext uri="{FF2B5EF4-FFF2-40B4-BE49-F238E27FC236}">
                <a16:creationId xmlns:a16="http://schemas.microsoft.com/office/drawing/2014/main" id="{2033EF92-E4D5-4276-7551-AF1D3EC82CA0}"/>
              </a:ext>
            </a:extLst>
          </p:cNvPr>
          <p:cNvSpPr>
            <a:spLocks noGrp="1"/>
          </p:cNvSpPr>
          <p:nvPr>
            <p:ph sz="half" idx="2" hasCustomPrompt="1"/>
          </p:nvPr>
        </p:nvSpPr>
        <p:spPr>
          <a:xfrm>
            <a:off x="838200" y="1478857"/>
            <a:ext cx="10515600" cy="4639309"/>
          </a:xfrm>
          <a:prstGeom prst="rect">
            <a:avLst/>
          </a:prstGeom>
        </p:spPr>
        <p:txBody>
          <a:bodyPr/>
          <a:lstStyle>
            <a:lvl1pPr marL="0" indent="0">
              <a:lnSpc>
                <a:spcPct val="100000"/>
              </a:lnSpc>
              <a:spcBef>
                <a:spcPts val="500"/>
              </a:spcBef>
              <a:spcAft>
                <a:spcPts val="500"/>
              </a:spcAft>
              <a:buFont typeface="Arial" panose="020B0604020202020204" pitchFamily="34" charset="0"/>
              <a:buNone/>
              <a:defRPr b="1"/>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a:t>At the end of this lesson, you will be able to:</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noProof="0">
                <a:ln>
                  <a:noFill/>
                </a:ln>
                <a:solidFill>
                  <a:prstClr val="black"/>
                </a:solidFill>
                <a:effectLst/>
                <a:uLnTx/>
                <a:uFillTx/>
                <a:latin typeface="Arial"/>
                <a:ea typeface="+mn-ea"/>
                <a:cs typeface="+mn-cs"/>
              </a:rPr>
              <a:t>Level 0</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2800" b="0" i="0" u="none" strike="noStrike" kern="1200" cap="none" spc="0" normalizeH="0" baseline="0" noProof="0">
              <a:ln>
                <a:noFill/>
              </a:ln>
              <a:solidFill>
                <a:prstClr val="black"/>
              </a:solidFill>
              <a:effectLst/>
              <a:uLnTx/>
              <a:uFillTx/>
              <a:latin typeface="Arial"/>
              <a:ea typeface="+mn-ea"/>
              <a:cs typeface="+mn-cs"/>
            </a:endParaRPr>
          </a:p>
          <a:p>
            <a:pPr lvl="0"/>
            <a:endParaRPr lang="en-US"/>
          </a:p>
          <a:p>
            <a:pPr lvl="0"/>
            <a:endParaRPr lang="en-US"/>
          </a:p>
        </p:txBody>
      </p:sp>
      <p:sp>
        <p:nvSpPr>
          <p:cNvPr id="8" name="Rectangle 7">
            <a:extLst>
              <a:ext uri="{FF2B5EF4-FFF2-40B4-BE49-F238E27FC236}">
                <a16:creationId xmlns:a16="http://schemas.microsoft.com/office/drawing/2014/main" id="{57B58EC7-7629-12D9-5DBF-658FA277F825}"/>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C217191D-AC48-87D0-3F3C-093BBAE15283}"/>
              </a:ext>
            </a:extLst>
          </p:cNvPr>
          <p:cNvSpPr txBox="1"/>
          <p:nvPr/>
        </p:nvSpPr>
        <p:spPr>
          <a:xfrm>
            <a:off x="838200" y="373526"/>
            <a:ext cx="10515600" cy="769441"/>
          </a:xfrm>
          <a:prstGeom prst="rect">
            <a:avLst/>
          </a:prstGeom>
          <a:noFill/>
        </p:spPr>
        <p:txBody>
          <a:bodyPr wrap="square">
            <a:spAutoFit/>
          </a:bodyPr>
          <a:lstStyle/>
          <a:p>
            <a:r>
              <a:rPr kumimoji="0" lang="en-US" sz="4400" b="0" i="0" u="none" strike="noStrike" kern="1200" cap="none" spc="0" normalizeH="0" baseline="0" noProof="0" dirty="0" err="1">
                <a:ln>
                  <a:noFill/>
                </a:ln>
                <a:solidFill>
                  <a:schemeClr val="tx1"/>
                </a:solidFill>
                <a:effectLst/>
                <a:uLnTx/>
                <a:uFillTx/>
                <a:latin typeface="Franklin Gothic Medium"/>
                <a:ea typeface="+mj-ea"/>
                <a:cs typeface="+mj-cs"/>
              </a:rPr>
              <a:t>Objetivos</a:t>
            </a:r>
            <a:r>
              <a:rPr kumimoji="0" lang="en-US" sz="4400" b="0" i="0" u="none" strike="noStrike" kern="1200" cap="none" spc="0" normalizeH="0" baseline="0" noProof="0" dirty="0">
                <a:ln>
                  <a:noFill/>
                </a:ln>
                <a:solidFill>
                  <a:schemeClr val="tx1"/>
                </a:solidFill>
                <a:effectLst/>
                <a:uLnTx/>
                <a:uFillTx/>
                <a:latin typeface="Franklin Gothic Medium"/>
                <a:ea typeface="+mj-ea"/>
                <a:cs typeface="+mj-cs"/>
              </a:rPr>
              <a:t> de </a:t>
            </a:r>
            <a:r>
              <a:rPr kumimoji="0" lang="en-US" sz="4400" b="0" i="0" u="none" strike="noStrike" kern="1200" cap="none" spc="0" normalizeH="0" baseline="0" noProof="0" dirty="0" err="1">
                <a:ln>
                  <a:noFill/>
                </a:ln>
                <a:solidFill>
                  <a:schemeClr val="tx1"/>
                </a:solidFill>
                <a:effectLst/>
                <a:uLnTx/>
                <a:uFillTx/>
                <a:latin typeface="Franklin Gothic Medium"/>
                <a:ea typeface="+mj-ea"/>
                <a:cs typeface="+mj-cs"/>
              </a:rPr>
              <a:t>aprendizagem</a:t>
            </a:r>
            <a:endParaRPr lang="en-US" dirty="0"/>
          </a:p>
        </p:txBody>
      </p:sp>
      <p:sp>
        <p:nvSpPr>
          <p:cNvPr id="3" name="Rectangle 2">
            <a:extLst>
              <a:ext uri="{FF2B5EF4-FFF2-40B4-BE49-F238E27FC236}">
                <a16:creationId xmlns:a16="http://schemas.microsoft.com/office/drawing/2014/main" id="{337A0136-1B03-6099-5C05-5070F1722097}"/>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9D51EB89-001E-3414-9EB4-98FE341421D0}"/>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43EB989F-1171-345A-294E-8AB6BC87E5BD}"/>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4216322674"/>
      </p:ext>
    </p:extLst>
  </p:cSld>
  <p:clrMapOvr>
    <a:masterClrMapping/>
  </p:clrMapOvr>
  <p:hf hd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7B8B486-EFC4-8DEE-CC1F-A4E4AD1EC6A7}"/>
              </a:ext>
            </a:extLst>
          </p:cNvPr>
          <p:cNvSpPr/>
          <p:nvPr/>
        </p:nvSpPr>
        <p:spPr>
          <a:xfrm>
            <a:off x="0" y="6728728"/>
            <a:ext cx="12192000" cy="203201"/>
          </a:xfrm>
          <a:prstGeom prst="rect">
            <a:avLst/>
          </a:prstGeom>
          <a:solidFill>
            <a:srgbClr val="10964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Slide Number Placeholder 5">
            <a:extLst>
              <a:ext uri="{FF2B5EF4-FFF2-40B4-BE49-F238E27FC236}">
                <a16:creationId xmlns:a16="http://schemas.microsoft.com/office/drawing/2014/main" id="{29FAA712-DD14-E1D3-B080-8A18549382F6}"/>
              </a:ext>
            </a:extLst>
          </p:cNvPr>
          <p:cNvSpPr txBox="1">
            <a:spLocks/>
          </p:cNvSpPr>
          <p:nvPr/>
        </p:nvSpPr>
        <p:spPr>
          <a:xfrm>
            <a:off x="-93879" y="6326347"/>
            <a:ext cx="496853" cy="365125"/>
          </a:xfrm>
          <a:prstGeom prst="rect">
            <a:avLst/>
          </a:prstGeom>
        </p:spPr>
        <p:txBody>
          <a:bodyPr vert="horz" lIns="0" tIns="0" rIns="0" bIns="0" rtlCol="0" anchor="ctr"/>
          <a:lstStyle>
            <a:defPPr>
              <a:defRPr lang="en-US"/>
            </a:defPPr>
            <a:lvl1pPr marL="0" algn="r" defTabSz="457200" rtl="0" eaLnBrk="1" latinLnBrk="0" hangingPunct="1">
              <a:defRPr lang="en-US" sz="1600" kern="1200" cap="all" smtClean="0">
                <a:solidFill>
                  <a:srgbClr val="000000"/>
                </a:solidFill>
                <a:latin typeface="Arial Re"/>
                <a:ea typeface="+mn-ea"/>
                <a:cs typeface="Arial Re"/>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32F399E-A823-8741-8D87-6A1DD0C00948}" type="slidenum">
              <a:rPr lang="en-US" smtClean="0"/>
              <a:t>‹#›</a:t>
            </a:fld>
            <a:endParaRPr lang="en-US"/>
          </a:p>
        </p:txBody>
      </p:sp>
      <p:cxnSp>
        <p:nvCxnSpPr>
          <p:cNvPr id="13" name="Straight Connector 12">
            <a:extLst>
              <a:ext uri="{FF2B5EF4-FFF2-40B4-BE49-F238E27FC236}">
                <a16:creationId xmlns:a16="http://schemas.microsoft.com/office/drawing/2014/main" id="{36ED80FB-2A60-D1A9-DC89-EA4B76A07465}"/>
              </a:ext>
            </a:extLst>
          </p:cNvPr>
          <p:cNvCxnSpPr/>
          <p:nvPr/>
        </p:nvCxnSpPr>
        <p:spPr>
          <a:xfrm>
            <a:off x="518160" y="1264888"/>
            <a:ext cx="11155680"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59488661"/>
      </p:ext>
    </p:extLst>
  </p:cSld>
  <p:clrMap bg1="lt1" tx1="dk1" bg2="lt2" tx2="dk2" accent1="accent1" accent2="accent2" accent3="accent3" accent4="accent4" accent5="accent5" accent6="accent6" hlink="hlink" folHlink="folHlink"/>
  <p:sldLayoutIdLst>
    <p:sldLayoutId id="2147484748" r:id="rId1"/>
    <p:sldLayoutId id="2147484749" r:id="rId2"/>
    <p:sldLayoutId id="2147484750" r:id="rId3"/>
    <p:sldLayoutId id="2147484751" r:id="rId4"/>
    <p:sldLayoutId id="2147484752" r:id="rId5"/>
    <p:sldLayoutId id="2147484753" r:id="rId6"/>
    <p:sldLayoutId id="2147484754" r:id="rId7"/>
    <p:sldLayoutId id="2147484776" r:id="rId8"/>
    <p:sldLayoutId id="2147484755" r:id="rId9"/>
    <p:sldLayoutId id="2147484756" r:id="rId10"/>
    <p:sldLayoutId id="2147484757" r:id="rId11"/>
    <p:sldLayoutId id="2147484775" r:id="rId12"/>
    <p:sldLayoutId id="2147484777" r:id="rId13"/>
    <p:sldLayoutId id="2147484758" r:id="rId14"/>
    <p:sldLayoutId id="2147484759" r:id="rId15"/>
    <p:sldLayoutId id="2147484760" r:id="rId16"/>
    <p:sldLayoutId id="2147484761" r:id="rId17"/>
    <p:sldLayoutId id="2147484762" r:id="rId18"/>
    <p:sldLayoutId id="2147484763" r:id="rId19"/>
    <p:sldLayoutId id="2147484764" r:id="rId20"/>
    <p:sldLayoutId id="2147484765" r:id="rId21"/>
    <p:sldLayoutId id="2147484766" r:id="rId22"/>
    <p:sldLayoutId id="2147484767" r:id="rId23"/>
    <p:sldLayoutId id="2147484768" r:id="rId24"/>
    <p:sldLayoutId id="2147484769" r:id="rId25"/>
    <p:sldLayoutId id="2147484770" r:id="rId26"/>
    <p:sldLayoutId id="2147484771" r:id="rId27"/>
    <p:sldLayoutId id="2147484772" r:id="rId28"/>
    <p:sldLayoutId id="2147484773" r:id="rId29"/>
    <p:sldLayoutId id="2147484774" r:id="rId30"/>
    <p:sldLayoutId id="2147484746" r:id="rId3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3.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3.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3.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3.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3.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3.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3.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3.xml"/></Relationships>
</file>

<file path=ppt/slides/_rels/slide108.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108.xml"/><Relationship Id="rId1" Type="http://schemas.openxmlformats.org/officeDocument/2006/relationships/slideLayout" Target="../slideLayouts/slideLayout4.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3.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3.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3.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3.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3.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3.xml"/></Relationships>
</file>

<file path=ppt/slides/_rels/slide116.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116.xml"/><Relationship Id="rId1" Type="http://schemas.openxmlformats.org/officeDocument/2006/relationships/slideLayout" Target="../slideLayouts/slideLayout4.xml"/><Relationship Id="rId4" Type="http://schemas.openxmlformats.org/officeDocument/2006/relationships/image" Target="../media/image12.png"/></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3.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3.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19.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3.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121.xml"/><Relationship Id="rId1" Type="http://schemas.openxmlformats.org/officeDocument/2006/relationships/slideLayout" Target="../slideLayouts/slideLayout3.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22.xml"/><Relationship Id="rId1" Type="http://schemas.openxmlformats.org/officeDocument/2006/relationships/slideLayout" Target="../slideLayouts/slideLayout3.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123.xml"/><Relationship Id="rId1" Type="http://schemas.openxmlformats.org/officeDocument/2006/relationships/slideLayout" Target="../slideLayouts/slideLayout3.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124.xml"/><Relationship Id="rId1" Type="http://schemas.openxmlformats.org/officeDocument/2006/relationships/slideLayout" Target="../slideLayouts/slideLayout3.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125.xml"/><Relationship Id="rId1" Type="http://schemas.openxmlformats.org/officeDocument/2006/relationships/slideLayout" Target="../slideLayouts/slideLayout3.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126.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9.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3.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3.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3.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3.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3.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3.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3.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3.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3.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3.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3.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4.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3.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3.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3.xml"/></Relationships>
</file>

<file path=ppt/slides/_rels/slide91.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91.xml"/><Relationship Id="rId1" Type="http://schemas.openxmlformats.org/officeDocument/2006/relationships/slideLayout" Target="../slideLayouts/slideLayout3.xml"/></Relationships>
</file>

<file path=ppt/slides/_rels/slide92.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92.xml"/><Relationship Id="rId1" Type="http://schemas.openxmlformats.org/officeDocument/2006/relationships/slideLayout" Target="../slideLayouts/slideLayout3.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3.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3.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3.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3.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3.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3.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Text Placeholder 27"/>
          <p:cNvSpPr>
            <a:spLocks noGrp="1"/>
          </p:cNvSpPr>
          <p:nvPr>
            <p:ph type="body" sz="quarter" idx="17"/>
          </p:nvPr>
        </p:nvSpPr>
        <p:spPr>
          <a:prstGeom prst="rect">
            <a:avLst/>
          </a:prstGeom>
        </p:spPr>
        <p:txBody>
          <a:bodyPr/>
          <a:lstStyle/>
          <a:p>
            <a:pPr>
              <a:spcBef>
                <a:spcPct val="0"/>
              </a:spcBef>
              <a:spcAft>
                <a:spcPct val="0"/>
              </a:spcAft>
            </a:pPr>
            <a:r>
              <a:rPr lang="en-US" altLang="en-US" dirty="0">
                <a:cs typeface="Times New Roman" panose="02020603050405020304" pitchFamily="18" charset="0"/>
              </a:rPr>
              <a:t>Vigilância da Gripe </a:t>
            </a:r>
            <a:r>
              <a:rPr lang="en-US" altLang="en-US" dirty="0" err="1">
                <a:cs typeface="Times New Roman" panose="02020603050405020304" pitchFamily="18" charset="0"/>
              </a:rPr>
              <a:t>Aviária</a:t>
            </a:r>
            <a:r>
              <a:rPr lang="en-US" altLang="en-US" dirty="0">
                <a:cs typeface="Times New Roman" panose="02020603050405020304" pitchFamily="18" charset="0"/>
              </a:rPr>
              <a:t> no País Z</a:t>
            </a:r>
          </a:p>
        </p:txBody>
      </p:sp>
      <p:sp>
        <p:nvSpPr>
          <p:cNvPr id="20482" name="Text Placeholder 5"/>
          <p:cNvSpPr>
            <a:spLocks noGrp="1"/>
          </p:cNvSpPr>
          <p:nvPr>
            <p:ph type="body" sz="quarter" idx="16"/>
          </p:nvPr>
        </p:nvSpPr>
        <p:spPr>
          <a:prstGeom prst="rect">
            <a:avLst/>
          </a:prstGeom>
        </p:spPr>
        <p:txBody>
          <a:bodyPr/>
          <a:lstStyle/>
          <a:p>
            <a:r>
              <a:rPr lang="en-US" altLang="en-US" dirty="0"/>
              <a:t> </a:t>
            </a:r>
            <a:endParaRPr lang="en-US" dirty="0"/>
          </a:p>
          <a:p>
            <a:r>
              <a:rPr lang="en-US" dirty="0"/>
              <a:t>Oficina 1</a:t>
            </a:r>
            <a:endParaRPr lang="en-US" alt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D4DAA6F3-C599-AB52-C51E-CD0CD22BC45C}"/>
              </a:ext>
            </a:extLst>
          </p:cNvPr>
          <p:cNvSpPr>
            <a:spLocks noGrp="1"/>
          </p:cNvSpPr>
          <p:nvPr>
            <p:ph type="title"/>
          </p:nvPr>
        </p:nvSpPr>
        <p:spPr>
          <a:xfrm>
            <a:off x="838200" y="457200"/>
            <a:ext cx="10515600" cy="800100"/>
          </a:xfrm>
        </p:spPr>
        <p:txBody>
          <a:bodyPr/>
          <a:lstStyle/>
          <a:p>
            <a:r>
              <a:rPr lang="en-US" dirty="0" err="1"/>
              <a:t>Questão</a:t>
            </a:r>
            <a:r>
              <a:rPr lang="en-US" dirty="0"/>
              <a:t> 2b </a:t>
            </a:r>
            <a:r>
              <a:rPr lang="en-US" dirty="0" err="1"/>
              <a:t>resposta</a:t>
            </a:r>
            <a:endParaRPr lang="en-US" dirty="0"/>
          </a:p>
        </p:txBody>
      </p:sp>
      <p:sp>
        <p:nvSpPr>
          <p:cNvPr id="2" name="Content Placeholder 1">
            <a:extLst>
              <a:ext uri="{FF2B5EF4-FFF2-40B4-BE49-F238E27FC236}">
                <a16:creationId xmlns:a16="http://schemas.microsoft.com/office/drawing/2014/main" id="{1A34D2D2-B381-2203-8936-1EA30E42E198}"/>
              </a:ext>
            </a:extLst>
          </p:cNvPr>
          <p:cNvSpPr>
            <a:spLocks noGrp="1"/>
          </p:cNvSpPr>
          <p:nvPr>
            <p:ph sz="half" idx="4294967295"/>
          </p:nvPr>
        </p:nvSpPr>
        <p:spPr>
          <a:xfrm>
            <a:off x="884238" y="1530259"/>
            <a:ext cx="10894678" cy="4719638"/>
          </a:xfrm>
          <a:prstGeom prst="rect">
            <a:avLst/>
          </a:prstGeom>
        </p:spPr>
        <p:txBody>
          <a:bodyPr lIns="91440" tIns="45720" rIns="91440" bIns="45720" anchor="ctr"/>
          <a:lstStyle/>
          <a:p>
            <a:pPr>
              <a:lnSpc>
                <a:spcPct val="100000"/>
              </a:lnSpc>
              <a:spcBef>
                <a:spcPts val="0"/>
              </a:spcBef>
              <a:spcAft>
                <a:spcPts val="600"/>
              </a:spcAft>
            </a:pPr>
            <a:r>
              <a:rPr lang="en-US" sz="2400" dirty="0" err="1">
                <a:effectLst/>
                <a:ea typeface="Arial" panose="020B0604020202020204" pitchFamily="34" charset="0"/>
                <a:cs typeface="Calibri" panose="020F0502020204030204" pitchFamily="34" charset="0"/>
              </a:rPr>
              <a:t>Monitorar</a:t>
            </a:r>
            <a:r>
              <a:rPr lang="en-US" sz="2400" dirty="0">
                <a:effectLst/>
                <a:ea typeface="Arial" panose="020B0604020202020204" pitchFamily="34" charset="0"/>
                <a:cs typeface="Calibri" panose="020F0502020204030204" pitchFamily="34" charset="0"/>
              </a:rPr>
              <a:t> a ocorrência de doenças nos animais. </a:t>
            </a:r>
          </a:p>
          <a:p>
            <a:pPr>
              <a:lnSpc>
                <a:spcPct val="100000"/>
              </a:lnSpc>
              <a:spcBef>
                <a:spcPts val="0"/>
              </a:spcBef>
              <a:spcAft>
                <a:spcPts val="600"/>
              </a:spcAft>
            </a:pPr>
            <a:r>
              <a:rPr lang="en-US" sz="2400" dirty="0">
                <a:effectLst/>
                <a:ea typeface="Arial" panose="020B0604020202020204" pitchFamily="34" charset="0"/>
                <a:cs typeface="Calibri" panose="020F0502020204030204" pitchFamily="34" charset="0"/>
              </a:rPr>
              <a:t>Isto é importante por </a:t>
            </a:r>
            <a:r>
              <a:rPr lang="en-US" sz="2400" dirty="0" err="1">
                <a:effectLst/>
                <a:ea typeface="Arial" panose="020B0604020202020204" pitchFamily="34" charset="0"/>
                <a:cs typeface="Calibri" panose="020F0502020204030204" pitchFamily="34" charset="0"/>
              </a:rPr>
              <a:t>razões</a:t>
            </a:r>
            <a:r>
              <a:rPr lang="en-US" sz="2400" dirty="0">
                <a:effectLst/>
                <a:ea typeface="Arial" panose="020B0604020202020204" pitchFamily="34" charset="0"/>
                <a:cs typeface="Calibri" panose="020F0502020204030204" pitchFamily="34" charset="0"/>
              </a:rPr>
              <a:t> </a:t>
            </a:r>
            <a:r>
              <a:rPr lang="en-US" sz="2400" dirty="0" err="1">
                <a:effectLst/>
                <a:ea typeface="Arial" panose="020B0604020202020204" pitchFamily="34" charset="0"/>
                <a:cs typeface="Calibri" panose="020F0502020204030204" pitchFamily="34" charset="0"/>
              </a:rPr>
              <a:t>econômicas</a:t>
            </a:r>
            <a:r>
              <a:rPr lang="en-US" sz="2400" dirty="0">
                <a:effectLst/>
                <a:ea typeface="Arial" panose="020B0604020202020204" pitchFamily="34" charset="0"/>
                <a:cs typeface="Calibri" panose="020F0502020204030204" pitchFamily="34" charset="0"/>
              </a:rPr>
              <a:t>, sociais e de </a:t>
            </a:r>
            <a:br>
              <a:rPr lang="en-US" sz="2400" dirty="0">
                <a:effectLst/>
                <a:ea typeface="Arial" panose="020B0604020202020204" pitchFamily="34" charset="0"/>
                <a:cs typeface="Calibri" panose="020F0502020204030204" pitchFamily="34" charset="0"/>
              </a:rPr>
            </a:br>
            <a:r>
              <a:rPr lang="en-US" sz="2400" dirty="0" err="1">
                <a:effectLst/>
                <a:ea typeface="Arial" panose="020B0604020202020204" pitchFamily="34" charset="0"/>
                <a:cs typeface="Calibri" panose="020F0502020204030204" pitchFamily="34" charset="0"/>
              </a:rPr>
              <a:t>abastecimento</a:t>
            </a:r>
            <a:r>
              <a:rPr lang="en-US" sz="2400" dirty="0">
                <a:effectLst/>
                <a:ea typeface="Arial" panose="020B0604020202020204" pitchFamily="34" charset="0"/>
                <a:cs typeface="Calibri" panose="020F0502020204030204" pitchFamily="34" charset="0"/>
              </a:rPr>
              <a:t> alimentar.</a:t>
            </a:r>
          </a:p>
          <a:p>
            <a:pPr lvl="1">
              <a:lnSpc>
                <a:spcPct val="100000"/>
              </a:lnSpc>
              <a:spcBef>
                <a:spcPts val="0"/>
              </a:spcBef>
              <a:spcAft>
                <a:spcPts val="600"/>
              </a:spcAft>
            </a:pPr>
            <a:r>
              <a:rPr lang="en-US" sz="2200" dirty="0">
                <a:effectLst/>
                <a:ea typeface="Arial" panose="020B0604020202020204" pitchFamily="34" charset="0"/>
                <a:cs typeface="Calibri" panose="020F0502020204030204" pitchFamily="34" charset="0"/>
              </a:rPr>
              <a:t>Os animais de produção podem ser o meio de subsistência e a fonte de rendimento das pessoas.</a:t>
            </a:r>
          </a:p>
          <a:p>
            <a:pPr lvl="1">
              <a:lnSpc>
                <a:spcPct val="100000"/>
              </a:lnSpc>
              <a:spcBef>
                <a:spcPts val="0"/>
              </a:spcBef>
              <a:spcAft>
                <a:spcPts val="600"/>
              </a:spcAft>
            </a:pPr>
            <a:r>
              <a:rPr lang="en-US" sz="2200" dirty="0">
                <a:effectLst/>
                <a:ea typeface="Arial" panose="020B0604020202020204" pitchFamily="34" charset="0"/>
                <a:cs typeface="Calibri" panose="020F0502020204030204" pitchFamily="34" charset="0"/>
              </a:rPr>
              <a:t>Algumas doenças podem ser transmitidas às pessoas através de produtos alimentares ou do contacto com animais doentes. </a:t>
            </a:r>
          </a:p>
          <a:p>
            <a:pPr>
              <a:lnSpc>
                <a:spcPct val="100000"/>
              </a:lnSpc>
              <a:spcBef>
                <a:spcPts val="0"/>
              </a:spcBef>
              <a:spcAft>
                <a:spcPts val="600"/>
              </a:spcAft>
            </a:pPr>
            <a:r>
              <a:rPr lang="en-US" sz="2400" dirty="0">
                <a:effectLst/>
                <a:ea typeface="Arial" panose="020B0604020202020204" pitchFamily="34" charset="0"/>
                <a:cs typeface="Calibri" panose="020F0502020204030204" pitchFamily="34" charset="0"/>
              </a:rPr>
              <a:t>O </a:t>
            </a:r>
            <a:r>
              <a:rPr lang="en-US" sz="2400" dirty="0" err="1">
                <a:effectLst/>
                <a:ea typeface="Arial" panose="020B0604020202020204" pitchFamily="34" charset="0"/>
                <a:cs typeface="Calibri" panose="020F0502020204030204" pitchFamily="34" charset="0"/>
              </a:rPr>
              <a:t>compartilhamento</a:t>
            </a:r>
            <a:r>
              <a:rPr lang="en-US" sz="2400" dirty="0">
                <a:effectLst/>
                <a:ea typeface="Arial" panose="020B0604020202020204" pitchFamily="34" charset="0"/>
                <a:cs typeface="Calibri" panose="020F0502020204030204" pitchFamily="34" charset="0"/>
              </a:rPr>
              <a:t> de informações sobre doenças zoonóticas ou outros tipos de eventos sanitários em animais pode </a:t>
            </a:r>
            <a:r>
              <a:rPr lang="en-US" sz="2400" dirty="0" err="1">
                <a:effectLst/>
                <a:ea typeface="Arial" panose="020B0604020202020204" pitchFamily="34" charset="0"/>
                <a:cs typeface="Calibri" panose="020F0502020204030204" pitchFamily="34" charset="0"/>
              </a:rPr>
              <a:t>permitir</a:t>
            </a:r>
            <a:r>
              <a:rPr lang="en-US" sz="2400" dirty="0">
                <a:effectLst/>
                <a:ea typeface="Arial" panose="020B0604020202020204" pitchFamily="34" charset="0"/>
                <a:cs typeface="Calibri" panose="020F0502020204030204" pitchFamily="34" charset="0"/>
              </a:rPr>
              <a:t> </a:t>
            </a:r>
            <a:r>
              <a:rPr lang="en-US" sz="2400" dirty="0" err="1">
                <a:effectLst/>
                <a:ea typeface="Arial" panose="020B0604020202020204" pitchFamily="34" charset="0"/>
                <a:cs typeface="Calibri" panose="020F0502020204030204" pitchFamily="34" charset="0"/>
              </a:rPr>
              <a:t>ao</a:t>
            </a:r>
            <a:r>
              <a:rPr lang="en-US" sz="2400" dirty="0">
                <a:effectLst/>
                <a:ea typeface="Arial" panose="020B0604020202020204" pitchFamily="34" charset="0"/>
                <a:cs typeface="Calibri" panose="020F0502020204030204" pitchFamily="34" charset="0"/>
              </a:rPr>
              <a:t> </a:t>
            </a:r>
            <a:r>
              <a:rPr lang="en-US" sz="2400" dirty="0" err="1">
                <a:effectLst/>
                <a:ea typeface="Arial" panose="020B0604020202020204" pitchFamily="34" charset="0"/>
                <a:cs typeface="Calibri" panose="020F0502020204030204" pitchFamily="34" charset="0"/>
              </a:rPr>
              <a:t>setor</a:t>
            </a:r>
            <a:r>
              <a:rPr lang="en-US" sz="2400" dirty="0">
                <a:effectLst/>
                <a:ea typeface="Arial" panose="020B0604020202020204" pitchFamily="34" charset="0"/>
                <a:cs typeface="Calibri" panose="020F0502020204030204" pitchFamily="34" charset="0"/>
              </a:rPr>
              <a:t> </a:t>
            </a:r>
            <a:r>
              <a:rPr lang="en-US" sz="2400" dirty="0" err="1">
                <a:effectLst/>
                <a:ea typeface="Arial" panose="020B0604020202020204" pitchFamily="34" charset="0"/>
                <a:cs typeface="Calibri" panose="020F0502020204030204" pitchFamily="34" charset="0"/>
              </a:rPr>
              <a:t>saúde</a:t>
            </a:r>
            <a:endParaRPr lang="en-US" sz="2400" dirty="0">
              <a:effectLst/>
              <a:ea typeface="Arial" panose="020B0604020202020204" pitchFamily="34" charset="0"/>
              <a:cs typeface="Calibri" panose="020F0502020204030204" pitchFamily="34" charset="0"/>
            </a:endParaRPr>
          </a:p>
          <a:p>
            <a:pPr lvl="1">
              <a:lnSpc>
                <a:spcPct val="100000"/>
              </a:lnSpc>
              <a:spcBef>
                <a:spcPts val="0"/>
              </a:spcBef>
              <a:spcAft>
                <a:spcPts val="600"/>
              </a:spcAft>
            </a:pPr>
            <a:r>
              <a:rPr lang="en-US" sz="2200" dirty="0">
                <a:effectLst/>
                <a:ea typeface="Arial" panose="020B0604020202020204" pitchFamily="34" charset="0"/>
                <a:cs typeface="Calibri" panose="020F0502020204030204" pitchFamily="34" charset="0"/>
              </a:rPr>
              <a:t>Agir precocemente e trabalhar em conjunto com outros sectores para aumentar a vigilância</a:t>
            </a:r>
          </a:p>
          <a:p>
            <a:pPr lvl="1">
              <a:lnSpc>
                <a:spcPct val="100000"/>
              </a:lnSpc>
              <a:spcBef>
                <a:spcPts val="0"/>
              </a:spcBef>
              <a:spcAft>
                <a:spcPts val="600"/>
              </a:spcAft>
            </a:pPr>
            <a:r>
              <a:rPr lang="en-US" sz="2200" dirty="0">
                <a:effectLst/>
                <a:ea typeface="Arial" panose="020B0604020202020204" pitchFamily="34" charset="0"/>
                <a:cs typeface="Calibri" panose="020F0502020204030204" pitchFamily="34" charset="0"/>
              </a:rPr>
              <a:t>Aplicar medidas de </a:t>
            </a:r>
            <a:r>
              <a:rPr lang="en-US" sz="2200" dirty="0" err="1">
                <a:effectLst/>
                <a:ea typeface="Arial" panose="020B0604020202020204" pitchFamily="34" charset="0"/>
                <a:cs typeface="Calibri" panose="020F0502020204030204" pitchFamily="34" charset="0"/>
              </a:rPr>
              <a:t>controle</a:t>
            </a:r>
            <a:r>
              <a:rPr lang="en-US" sz="2200" dirty="0">
                <a:effectLst/>
                <a:ea typeface="Arial" panose="020B0604020202020204" pitchFamily="34" charset="0"/>
                <a:cs typeface="Calibri" panose="020F0502020204030204" pitchFamily="34" charset="0"/>
              </a:rPr>
              <a:t> para evitar a transmissão de doenças entre pessoas, animais e o ambiente</a:t>
            </a:r>
            <a:r>
              <a:rPr lang="en-US" sz="2200" dirty="0">
                <a:effectLst/>
                <a:cs typeface="Calibri" panose="020F0502020204030204" pitchFamily="34" charset="0"/>
              </a:rPr>
              <a:t>. </a:t>
            </a:r>
            <a:endParaRPr lang="en-US" sz="2200" dirty="0">
              <a:effectLst/>
              <a:ea typeface="Arial" panose="020B0604020202020204" pitchFamily="34" charset="0"/>
              <a:cs typeface="Calibri" panose="020F0502020204030204" pitchFamily="34" charset="0"/>
            </a:endParaRPr>
          </a:p>
        </p:txBody>
      </p:sp>
    </p:spTree>
    <p:extLst>
      <p:ext uri="{BB962C8B-B14F-4D97-AF65-F5344CB8AC3E}">
        <p14:creationId xmlns:p14="http://schemas.microsoft.com/office/powerpoint/2010/main" val="1274462591"/>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err="1"/>
              <a:t>Questão</a:t>
            </a:r>
            <a:r>
              <a:rPr lang="en-US" dirty="0"/>
              <a:t> 31 </a:t>
            </a:r>
            <a:r>
              <a:rPr lang="en-US" dirty="0" err="1"/>
              <a:t>resposta</a:t>
            </a:r>
            <a:endParaRPr lang="en-US" dirty="0"/>
          </a:p>
        </p:txBody>
      </p:sp>
      <p:sp>
        <p:nvSpPr>
          <p:cNvPr id="6" name="Content Placeholder 5">
            <a:extLst>
              <a:ext uri="{FF2B5EF4-FFF2-40B4-BE49-F238E27FC236}">
                <a16:creationId xmlns:a16="http://schemas.microsoft.com/office/drawing/2014/main" id="{13C730F8-CE3D-4556-8D77-C14C84C7C33F}"/>
              </a:ext>
            </a:extLst>
          </p:cNvPr>
          <p:cNvSpPr>
            <a:spLocks noGrp="1"/>
          </p:cNvSpPr>
          <p:nvPr>
            <p:ph sz="half" idx="4294967295"/>
          </p:nvPr>
        </p:nvSpPr>
        <p:spPr>
          <a:xfrm>
            <a:off x="838200" y="1479550"/>
            <a:ext cx="10004425" cy="4638675"/>
          </a:xfrm>
          <a:prstGeom prst="rect">
            <a:avLst/>
          </a:prstGeom>
        </p:spPr>
        <p:txBody>
          <a:bodyPr anchor="ctr"/>
          <a:lstStyle/>
          <a:p>
            <a:pPr marL="0" indent="0">
              <a:buNone/>
            </a:pPr>
            <a:r>
              <a:rPr lang="en-US" dirty="0"/>
              <a:t>Taxa de </a:t>
            </a:r>
            <a:r>
              <a:rPr lang="en-US" dirty="0" err="1"/>
              <a:t>incidência</a:t>
            </a:r>
            <a:r>
              <a:rPr lang="en-US" dirty="0"/>
              <a:t> = 44 / 85.000 x 100.000 = </a:t>
            </a:r>
          </a:p>
          <a:p>
            <a:pPr marL="0" indent="0">
              <a:buNone/>
            </a:pPr>
            <a:r>
              <a:rPr lang="en-US" dirty="0"/>
              <a:t>52 </a:t>
            </a:r>
            <a:r>
              <a:rPr lang="en-US" dirty="0" err="1"/>
              <a:t>casos</a:t>
            </a:r>
            <a:r>
              <a:rPr lang="en-US" dirty="0"/>
              <a:t> </a:t>
            </a:r>
            <a:r>
              <a:rPr lang="en-US" dirty="0" err="1"/>
              <a:t>por</a:t>
            </a:r>
            <a:r>
              <a:rPr lang="en-US" dirty="0"/>
              <a:t> 100.000 </a:t>
            </a:r>
            <a:r>
              <a:rPr lang="en-US" dirty="0" err="1"/>
              <a:t>pessoas</a:t>
            </a:r>
            <a:r>
              <a:rPr lang="en-US" dirty="0"/>
              <a:t> no </a:t>
            </a:r>
            <a:r>
              <a:rPr lang="en-US" dirty="0" err="1"/>
              <a:t>período</a:t>
            </a:r>
            <a:r>
              <a:rPr lang="en-US" dirty="0"/>
              <a:t> de 11 meses</a:t>
            </a:r>
          </a:p>
          <a:p>
            <a:pPr algn="ctr"/>
            <a:endParaRPr lang="en-US" b="1" dirty="0"/>
          </a:p>
        </p:txBody>
      </p:sp>
    </p:spTree>
    <p:extLst>
      <p:ext uri="{BB962C8B-B14F-4D97-AF65-F5344CB8AC3E}">
        <p14:creationId xmlns:p14="http://schemas.microsoft.com/office/powerpoint/2010/main" val="3185271035"/>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513A2A-8ECE-4512-A1C8-446732EF1ED3}"/>
              </a:ext>
            </a:extLst>
          </p:cNvPr>
          <p:cNvSpPr>
            <a:spLocks noGrp="1"/>
          </p:cNvSpPr>
          <p:nvPr>
            <p:ph type="title"/>
          </p:nvPr>
        </p:nvSpPr>
        <p:spPr/>
        <p:txBody>
          <a:bodyPr/>
          <a:lstStyle/>
          <a:p>
            <a:r>
              <a:rPr lang="en-US" dirty="0"/>
              <a:t>Parte F: Investigação Uma Só Saúde (1/7)</a:t>
            </a:r>
          </a:p>
        </p:txBody>
      </p:sp>
      <p:sp>
        <p:nvSpPr>
          <p:cNvPr id="3" name="Content Placeholder 2">
            <a:extLst>
              <a:ext uri="{FF2B5EF4-FFF2-40B4-BE49-F238E27FC236}">
                <a16:creationId xmlns:a16="http://schemas.microsoft.com/office/drawing/2014/main" id="{373D0712-6E27-4C7B-B718-9A1B8C461FA6}"/>
              </a:ext>
            </a:extLst>
          </p:cNvPr>
          <p:cNvSpPr>
            <a:spLocks noGrp="1"/>
          </p:cNvSpPr>
          <p:nvPr>
            <p:ph sz="half" idx="4294967295"/>
          </p:nvPr>
        </p:nvSpPr>
        <p:spPr>
          <a:xfrm>
            <a:off x="838201" y="1560513"/>
            <a:ext cx="10423357" cy="4557712"/>
          </a:xfrm>
          <a:prstGeom prst="rect">
            <a:avLst/>
          </a:prstGeom>
        </p:spPr>
        <p:txBody>
          <a:bodyPr anchor="ctr"/>
          <a:lstStyle/>
          <a:p>
            <a:pPr marL="0" indent="0">
              <a:buNone/>
            </a:pPr>
            <a:r>
              <a:rPr lang="en-US" dirty="0"/>
              <a:t>Devido </a:t>
            </a:r>
            <a:r>
              <a:rPr lang="en-US" dirty="0" err="1"/>
              <a:t>aos</a:t>
            </a:r>
            <a:r>
              <a:rPr lang="en-US" dirty="0"/>
              <a:t> </a:t>
            </a:r>
            <a:r>
              <a:rPr lang="en-US" dirty="0" err="1"/>
              <a:t>surtos</a:t>
            </a:r>
            <a:r>
              <a:rPr lang="en-US" dirty="0"/>
              <a:t> de gripe </a:t>
            </a:r>
            <a:r>
              <a:rPr lang="en-US" dirty="0" err="1"/>
              <a:t>aviária</a:t>
            </a:r>
            <a:r>
              <a:rPr lang="en-US" dirty="0"/>
              <a:t> </a:t>
            </a:r>
            <a:r>
              <a:rPr lang="en-US" dirty="0" err="1"/>
              <a:t>em</a:t>
            </a:r>
            <a:r>
              <a:rPr lang="en-US" dirty="0"/>
              <a:t> 2021 e 2023 e </a:t>
            </a:r>
            <a:r>
              <a:rPr lang="en-US" dirty="0" err="1"/>
              <a:t>às</a:t>
            </a:r>
            <a:r>
              <a:rPr lang="en-US" dirty="0"/>
              <a:t> </a:t>
            </a:r>
            <a:r>
              <a:rPr lang="en-US" dirty="0" err="1"/>
              <a:t>perdas</a:t>
            </a:r>
            <a:r>
              <a:rPr lang="en-US" dirty="0"/>
              <a:t> </a:t>
            </a:r>
            <a:r>
              <a:rPr lang="en-US" dirty="0" err="1"/>
              <a:t>econômicas</a:t>
            </a:r>
            <a:r>
              <a:rPr lang="en-US" dirty="0"/>
              <a:t> </a:t>
            </a:r>
            <a:r>
              <a:rPr lang="en-US" dirty="0" err="1"/>
              <a:t>associadas</a:t>
            </a:r>
            <a:r>
              <a:rPr lang="en-US" dirty="0"/>
              <a:t>, o </a:t>
            </a:r>
            <a:r>
              <a:rPr lang="en-US" dirty="0" err="1"/>
              <a:t>Ministério</a:t>
            </a:r>
            <a:r>
              <a:rPr lang="en-US" dirty="0"/>
              <a:t> da Agricultura </a:t>
            </a:r>
            <a:r>
              <a:rPr lang="en-US" dirty="0" err="1"/>
              <a:t>decidiu</a:t>
            </a:r>
            <a:r>
              <a:rPr lang="en-US" dirty="0"/>
              <a:t> </a:t>
            </a:r>
            <a:r>
              <a:rPr lang="en-US" dirty="0" err="1"/>
              <a:t>vacinar</a:t>
            </a:r>
            <a:r>
              <a:rPr lang="en-US" dirty="0"/>
              <a:t> </a:t>
            </a:r>
            <a:r>
              <a:rPr lang="en-US" dirty="0" err="1"/>
              <a:t>galinhas</a:t>
            </a:r>
            <a:r>
              <a:rPr lang="en-US" dirty="0"/>
              <a:t> e </a:t>
            </a:r>
            <a:r>
              <a:rPr lang="en-US" dirty="0" err="1"/>
              <a:t>patos</a:t>
            </a:r>
            <a:r>
              <a:rPr lang="en-US" dirty="0"/>
              <a:t> </a:t>
            </a:r>
            <a:r>
              <a:rPr lang="en-US" dirty="0" err="1"/>
              <a:t>domésticos</a:t>
            </a:r>
            <a:r>
              <a:rPr lang="en-US" dirty="0"/>
              <a:t> para </a:t>
            </a:r>
            <a:r>
              <a:rPr lang="en-US" dirty="0" err="1"/>
              <a:t>controlar</a:t>
            </a:r>
            <a:r>
              <a:rPr lang="en-US" dirty="0"/>
              <a:t> e </a:t>
            </a:r>
            <a:r>
              <a:rPr lang="en-US" dirty="0" err="1"/>
              <a:t>prevenir</a:t>
            </a:r>
            <a:r>
              <a:rPr lang="en-US" dirty="0"/>
              <a:t> </a:t>
            </a:r>
            <a:r>
              <a:rPr lang="en-US" dirty="0" err="1"/>
              <a:t>potenciais</a:t>
            </a:r>
            <a:r>
              <a:rPr lang="en-US" dirty="0"/>
              <a:t> </a:t>
            </a:r>
            <a:r>
              <a:rPr lang="en-US" dirty="0" err="1"/>
              <a:t>surtos</a:t>
            </a:r>
            <a:r>
              <a:rPr lang="en-US" dirty="0"/>
              <a:t> de gripe </a:t>
            </a:r>
            <a:r>
              <a:rPr lang="en-US" dirty="0" err="1"/>
              <a:t>aviária</a:t>
            </a:r>
            <a:r>
              <a:rPr lang="en-US" dirty="0"/>
              <a:t>. </a:t>
            </a:r>
          </a:p>
          <a:p>
            <a:endParaRPr lang="en-US" dirty="0"/>
          </a:p>
          <a:p>
            <a:pPr marL="0" indent="0">
              <a:buNone/>
            </a:pPr>
            <a:r>
              <a:rPr lang="en-US" dirty="0" err="1"/>
              <a:t>Você</a:t>
            </a:r>
            <a:r>
              <a:rPr lang="en-US" dirty="0"/>
              <a:t> </a:t>
            </a:r>
            <a:r>
              <a:rPr lang="en-US" dirty="0" err="1"/>
              <a:t>reuniu</a:t>
            </a:r>
            <a:r>
              <a:rPr lang="en-US" dirty="0"/>
              <a:t>-se com o </a:t>
            </a:r>
            <a:r>
              <a:rPr lang="en-US" dirty="0" err="1"/>
              <a:t>responsável</a:t>
            </a:r>
            <a:r>
              <a:rPr lang="en-US" dirty="0"/>
              <a:t> pela </a:t>
            </a:r>
            <a:r>
              <a:rPr lang="en-US" dirty="0" err="1"/>
              <a:t>vigilância</a:t>
            </a:r>
            <a:r>
              <a:rPr lang="en-US" dirty="0"/>
              <a:t> </a:t>
            </a:r>
            <a:r>
              <a:rPr lang="en-US" dirty="0" err="1"/>
              <a:t>veterinária</a:t>
            </a:r>
            <a:r>
              <a:rPr lang="en-US" dirty="0"/>
              <a:t> do Distrito D para </a:t>
            </a:r>
            <a:r>
              <a:rPr lang="en-US" dirty="0" err="1"/>
              <a:t>analisar</a:t>
            </a:r>
            <a:r>
              <a:rPr lang="en-US" dirty="0"/>
              <a:t> </a:t>
            </a:r>
            <a:r>
              <a:rPr lang="en-US" dirty="0" err="1"/>
              <a:t>vários</a:t>
            </a:r>
            <a:r>
              <a:rPr lang="en-US" dirty="0"/>
              <a:t> </a:t>
            </a:r>
            <a:r>
              <a:rPr lang="en-US" dirty="0" err="1"/>
              <a:t>estudos</a:t>
            </a:r>
            <a:r>
              <a:rPr lang="en-US" dirty="0"/>
              <a:t> </a:t>
            </a:r>
            <a:r>
              <a:rPr lang="en-US" dirty="0" err="1"/>
              <a:t>sobre</a:t>
            </a:r>
            <a:r>
              <a:rPr lang="en-US" dirty="0"/>
              <a:t> as </a:t>
            </a:r>
            <a:r>
              <a:rPr lang="en-US" dirty="0" err="1"/>
              <a:t>vacinas</a:t>
            </a:r>
            <a:r>
              <a:rPr lang="en-US" dirty="0"/>
              <a:t> contra a gripe </a:t>
            </a:r>
            <a:r>
              <a:rPr lang="en-US" dirty="0" err="1"/>
              <a:t>aviária</a:t>
            </a:r>
            <a:r>
              <a:rPr lang="en-US" dirty="0"/>
              <a:t> </a:t>
            </a:r>
            <a:r>
              <a:rPr lang="en-US" dirty="0" err="1"/>
              <a:t>altamente</a:t>
            </a:r>
            <a:r>
              <a:rPr lang="en-US" dirty="0"/>
              <a:t> </a:t>
            </a:r>
            <a:r>
              <a:rPr lang="en-US" dirty="0" err="1"/>
              <a:t>patogênica</a:t>
            </a:r>
            <a:r>
              <a:rPr lang="en-US" dirty="0"/>
              <a:t> (H5N1) e as </a:t>
            </a:r>
            <a:br>
              <a:rPr lang="en-US" dirty="0"/>
            </a:br>
            <a:r>
              <a:rPr lang="en-US" dirty="0" err="1"/>
              <a:t>respostas</a:t>
            </a:r>
            <a:r>
              <a:rPr lang="en-US" dirty="0"/>
              <a:t> </a:t>
            </a:r>
            <a:r>
              <a:rPr lang="en-US" dirty="0" err="1"/>
              <a:t>imunes</a:t>
            </a:r>
            <a:r>
              <a:rPr lang="en-US" dirty="0"/>
              <a:t>.</a:t>
            </a:r>
            <a:endParaRPr lang="pt-BR" dirty="0"/>
          </a:p>
        </p:txBody>
      </p:sp>
    </p:spTree>
    <p:extLst>
      <p:ext uri="{BB962C8B-B14F-4D97-AF65-F5344CB8AC3E}">
        <p14:creationId xmlns:p14="http://schemas.microsoft.com/office/powerpoint/2010/main" val="2614705482"/>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41FB10C2-5190-734B-36D3-A7BD82BFEF4D}"/>
              </a:ext>
            </a:extLst>
          </p:cNvPr>
          <p:cNvSpPr>
            <a:spLocks noGrp="1"/>
          </p:cNvSpPr>
          <p:nvPr>
            <p:ph type="title"/>
          </p:nvPr>
        </p:nvSpPr>
        <p:spPr/>
        <p:txBody>
          <a:bodyPr/>
          <a:lstStyle/>
          <a:p>
            <a:r>
              <a:rPr lang="en-US" dirty="0"/>
              <a:t>Parte F: Investigação Uma Só </a:t>
            </a:r>
            <a:r>
              <a:rPr lang="en-US" dirty="0" err="1"/>
              <a:t>Saúde</a:t>
            </a:r>
            <a:r>
              <a:rPr lang="en-US" dirty="0"/>
              <a:t> (2/7)</a:t>
            </a:r>
          </a:p>
        </p:txBody>
      </p:sp>
      <p:sp>
        <p:nvSpPr>
          <p:cNvPr id="3" name="Content Placeholder 2">
            <a:extLst>
              <a:ext uri="{FF2B5EF4-FFF2-40B4-BE49-F238E27FC236}">
                <a16:creationId xmlns:a16="http://schemas.microsoft.com/office/drawing/2014/main" id="{82366B28-5C2D-4C2A-A599-8386B21B591B}"/>
              </a:ext>
            </a:extLst>
          </p:cNvPr>
          <p:cNvSpPr>
            <a:spLocks noGrp="1"/>
          </p:cNvSpPr>
          <p:nvPr>
            <p:ph sz="half" idx="4294967295"/>
          </p:nvPr>
        </p:nvSpPr>
        <p:spPr>
          <a:xfrm>
            <a:off x="838200" y="1522413"/>
            <a:ext cx="10366612" cy="4640262"/>
          </a:xfrm>
          <a:prstGeom prst="rect">
            <a:avLst/>
          </a:prstGeom>
        </p:spPr>
        <p:txBody>
          <a:bodyPr lIns="91440" tIns="45720" rIns="91440" bIns="45720" anchor="ctr"/>
          <a:lstStyle/>
          <a:p>
            <a:pPr marL="0" indent="0">
              <a:spcBef>
                <a:spcPts val="0"/>
              </a:spcBef>
              <a:spcAft>
                <a:spcPts val="0"/>
              </a:spcAft>
              <a:buNone/>
            </a:pPr>
            <a:r>
              <a:rPr lang="en-US" dirty="0" err="1">
                <a:solidFill>
                  <a:srgbClr val="212121"/>
                </a:solidFill>
                <a:ea typeface="MS Mincho" panose="02020609040205080304" pitchFamily="49" charset="-128"/>
              </a:rPr>
              <a:t>Os</a:t>
            </a:r>
            <a:r>
              <a:rPr lang="en-US" dirty="0">
                <a:solidFill>
                  <a:srgbClr val="212121"/>
                </a:solidFill>
                <a:ea typeface="MS Mincho" panose="02020609040205080304" pitchFamily="49" charset="-128"/>
              </a:rPr>
              <a:t> </a:t>
            </a:r>
            <a:r>
              <a:rPr lang="en-US" dirty="0" err="1">
                <a:solidFill>
                  <a:srgbClr val="212121"/>
                </a:solidFill>
                <a:ea typeface="MS Mincho" panose="02020609040205080304" pitchFamily="49" charset="-128"/>
              </a:rPr>
              <a:t>vírus</a:t>
            </a:r>
            <a:r>
              <a:rPr lang="en-US" dirty="0">
                <a:solidFill>
                  <a:srgbClr val="212121"/>
                </a:solidFill>
                <a:ea typeface="MS Mincho" panose="02020609040205080304" pitchFamily="49" charset="-128"/>
              </a:rPr>
              <a:t> da gripe A que </a:t>
            </a:r>
            <a:r>
              <a:rPr lang="en-US" dirty="0" err="1">
                <a:solidFill>
                  <a:srgbClr val="212121"/>
                </a:solidFill>
                <a:ea typeface="MS Mincho" panose="02020609040205080304" pitchFamily="49" charset="-128"/>
              </a:rPr>
              <a:t>infectam</a:t>
            </a:r>
            <a:r>
              <a:rPr lang="en-US" dirty="0">
                <a:solidFill>
                  <a:srgbClr val="212121"/>
                </a:solidFill>
                <a:ea typeface="MS Mincho" panose="02020609040205080304" pitchFamily="49" charset="-128"/>
              </a:rPr>
              <a:t> as </a:t>
            </a:r>
            <a:r>
              <a:rPr lang="en-US" dirty="0" err="1">
                <a:solidFill>
                  <a:srgbClr val="212121"/>
                </a:solidFill>
                <a:ea typeface="MS Mincho" panose="02020609040205080304" pitchFamily="49" charset="-128"/>
              </a:rPr>
              <a:t>aves</a:t>
            </a:r>
            <a:r>
              <a:rPr lang="en-US" dirty="0">
                <a:solidFill>
                  <a:srgbClr val="212121"/>
                </a:solidFill>
                <a:ea typeface="MS Mincho" panose="02020609040205080304" pitchFamily="49" charset="-128"/>
              </a:rPr>
              <a:t> de capoeira </a:t>
            </a:r>
            <a:r>
              <a:rPr lang="en-US" dirty="0" err="1">
                <a:solidFill>
                  <a:srgbClr val="212121"/>
                </a:solidFill>
                <a:ea typeface="MS Mincho" panose="02020609040205080304" pitchFamily="49" charset="-128"/>
              </a:rPr>
              <a:t>podem</a:t>
            </a:r>
            <a:r>
              <a:rPr lang="en-US" dirty="0">
                <a:solidFill>
                  <a:srgbClr val="212121"/>
                </a:solidFill>
                <a:ea typeface="MS Mincho" panose="02020609040205080304" pitchFamily="49" charset="-128"/>
              </a:rPr>
              <a:t> ser </a:t>
            </a:r>
            <a:r>
              <a:rPr lang="en-US" dirty="0" err="1">
                <a:solidFill>
                  <a:srgbClr val="212121"/>
                </a:solidFill>
                <a:ea typeface="MS Mincho" panose="02020609040205080304" pitchFamily="49" charset="-128"/>
              </a:rPr>
              <a:t>divididos</a:t>
            </a:r>
            <a:r>
              <a:rPr lang="en-US" dirty="0">
                <a:solidFill>
                  <a:srgbClr val="212121"/>
                </a:solidFill>
                <a:ea typeface="MS Mincho" panose="02020609040205080304" pitchFamily="49" charset="-128"/>
              </a:rPr>
              <a:t> </a:t>
            </a:r>
            <a:r>
              <a:rPr lang="en-US" dirty="0" err="1">
                <a:solidFill>
                  <a:srgbClr val="212121"/>
                </a:solidFill>
                <a:ea typeface="MS Mincho" panose="02020609040205080304" pitchFamily="49" charset="-128"/>
              </a:rPr>
              <a:t>em</a:t>
            </a:r>
            <a:r>
              <a:rPr lang="en-US" dirty="0">
                <a:solidFill>
                  <a:srgbClr val="212121"/>
                </a:solidFill>
                <a:ea typeface="MS Mincho" panose="02020609040205080304" pitchFamily="49" charset="-128"/>
              </a:rPr>
              <a:t> </a:t>
            </a:r>
            <a:r>
              <a:rPr lang="en-US" dirty="0" err="1">
                <a:solidFill>
                  <a:srgbClr val="212121"/>
                </a:solidFill>
                <a:ea typeface="MS Mincho" panose="02020609040205080304" pitchFamily="49" charset="-128"/>
              </a:rPr>
              <a:t>dois</a:t>
            </a:r>
            <a:r>
              <a:rPr lang="en-US" dirty="0">
                <a:solidFill>
                  <a:srgbClr val="212121"/>
                </a:solidFill>
                <a:ea typeface="MS Mincho" panose="02020609040205080304" pitchFamily="49" charset="-128"/>
              </a:rPr>
              <a:t> </a:t>
            </a:r>
            <a:r>
              <a:rPr lang="en-US" dirty="0" err="1">
                <a:solidFill>
                  <a:srgbClr val="212121"/>
                </a:solidFill>
                <a:ea typeface="MS Mincho" panose="02020609040205080304" pitchFamily="49" charset="-128"/>
              </a:rPr>
              <a:t>grupos</a:t>
            </a:r>
            <a:r>
              <a:rPr lang="en-US" dirty="0">
                <a:solidFill>
                  <a:srgbClr val="212121"/>
                </a:solidFill>
                <a:ea typeface="MS Mincho" panose="02020609040205080304" pitchFamily="49" charset="-128"/>
              </a:rPr>
              <a:t> </a:t>
            </a:r>
            <a:r>
              <a:rPr lang="en-US" dirty="0" err="1">
                <a:solidFill>
                  <a:srgbClr val="212121"/>
                </a:solidFill>
                <a:ea typeface="MS Mincho" panose="02020609040205080304" pitchFamily="49" charset="-128"/>
              </a:rPr>
              <a:t>distintos</a:t>
            </a:r>
            <a:r>
              <a:rPr lang="en-US" dirty="0">
                <a:solidFill>
                  <a:srgbClr val="212121"/>
                </a:solidFill>
                <a:ea typeface="MS Mincho" panose="02020609040205080304" pitchFamily="49" charset="-128"/>
              </a:rPr>
              <a:t>, de </a:t>
            </a:r>
            <a:r>
              <a:rPr lang="en-US" dirty="0" err="1">
                <a:solidFill>
                  <a:srgbClr val="212121"/>
                </a:solidFill>
                <a:ea typeface="MS Mincho" panose="02020609040205080304" pitchFamily="49" charset="-128"/>
              </a:rPr>
              <a:t>acordo</a:t>
            </a:r>
            <a:r>
              <a:rPr lang="en-US" dirty="0">
                <a:solidFill>
                  <a:srgbClr val="212121"/>
                </a:solidFill>
                <a:ea typeface="MS Mincho" panose="02020609040205080304" pitchFamily="49" charset="-128"/>
              </a:rPr>
              <a:t> com a </a:t>
            </a:r>
            <a:r>
              <a:rPr lang="en-US" dirty="0" err="1">
                <a:solidFill>
                  <a:srgbClr val="212121"/>
                </a:solidFill>
                <a:ea typeface="MS Mincho" panose="02020609040205080304" pitchFamily="49" charset="-128"/>
              </a:rPr>
              <a:t>gravidade</a:t>
            </a:r>
            <a:r>
              <a:rPr lang="en-US" dirty="0">
                <a:solidFill>
                  <a:srgbClr val="212121"/>
                </a:solidFill>
                <a:ea typeface="MS Mincho" panose="02020609040205080304" pitchFamily="49" charset="-128"/>
              </a:rPr>
              <a:t> da </a:t>
            </a:r>
            <a:r>
              <a:rPr lang="en-US" dirty="0" err="1">
                <a:solidFill>
                  <a:srgbClr val="212121"/>
                </a:solidFill>
                <a:ea typeface="MS Mincho" panose="02020609040205080304" pitchFamily="49" charset="-128"/>
              </a:rPr>
              <a:t>doença</a:t>
            </a:r>
            <a:r>
              <a:rPr lang="en-US" dirty="0">
                <a:solidFill>
                  <a:srgbClr val="212121"/>
                </a:solidFill>
                <a:ea typeface="MS Mincho" panose="02020609040205080304" pitchFamily="49" charset="-128"/>
              </a:rPr>
              <a:t> que </a:t>
            </a:r>
            <a:r>
              <a:rPr lang="en-US" dirty="0" err="1">
                <a:solidFill>
                  <a:srgbClr val="212121"/>
                </a:solidFill>
                <a:ea typeface="MS Mincho" panose="02020609040205080304" pitchFamily="49" charset="-128"/>
              </a:rPr>
              <a:t>causam</a:t>
            </a:r>
            <a:r>
              <a:rPr lang="en-US" dirty="0">
                <a:solidFill>
                  <a:srgbClr val="212121"/>
                </a:solidFill>
                <a:ea typeface="MS Mincho" panose="02020609040205080304" pitchFamily="49" charset="-128"/>
              </a:rPr>
              <a:t>. </a:t>
            </a:r>
          </a:p>
          <a:p>
            <a:pPr marL="0" indent="0">
              <a:spcBef>
                <a:spcPts val="0"/>
              </a:spcBef>
              <a:spcAft>
                <a:spcPts val="0"/>
              </a:spcAft>
              <a:buNone/>
            </a:pPr>
            <a:r>
              <a:rPr lang="en-US" dirty="0">
                <a:solidFill>
                  <a:srgbClr val="212121"/>
                </a:solidFill>
                <a:ea typeface="MS Mincho" panose="02020609040205080304" pitchFamily="49" charset="-128"/>
              </a:rPr>
              <a:t> </a:t>
            </a:r>
          </a:p>
          <a:p>
            <a:pPr marL="0" indent="0">
              <a:spcBef>
                <a:spcPts val="0"/>
              </a:spcBef>
              <a:spcAft>
                <a:spcPts val="0"/>
              </a:spcAft>
              <a:buNone/>
            </a:pPr>
            <a:r>
              <a:rPr lang="en-US" dirty="0">
                <a:solidFill>
                  <a:srgbClr val="212121"/>
                </a:solidFill>
                <a:ea typeface="MS Mincho" panose="02020609040205080304" pitchFamily="49" charset="-128"/>
              </a:rPr>
              <a:t>A gripe </a:t>
            </a:r>
            <a:r>
              <a:rPr lang="en-US" dirty="0" err="1">
                <a:solidFill>
                  <a:srgbClr val="212121"/>
                </a:solidFill>
                <a:ea typeface="MS Mincho" panose="02020609040205080304" pitchFamily="49" charset="-128"/>
              </a:rPr>
              <a:t>aviária</a:t>
            </a:r>
            <a:r>
              <a:rPr lang="en-US" dirty="0">
                <a:solidFill>
                  <a:srgbClr val="212121"/>
                </a:solidFill>
                <a:ea typeface="MS Mincho" panose="02020609040205080304" pitchFamily="49" charset="-128"/>
              </a:rPr>
              <a:t> </a:t>
            </a:r>
            <a:r>
              <a:rPr lang="en-US" dirty="0" err="1">
                <a:solidFill>
                  <a:srgbClr val="212121"/>
                </a:solidFill>
                <a:ea typeface="MS Mincho" panose="02020609040205080304" pitchFamily="49" charset="-128"/>
              </a:rPr>
              <a:t>altamente</a:t>
            </a:r>
            <a:r>
              <a:rPr lang="en-US" dirty="0">
                <a:solidFill>
                  <a:srgbClr val="212121"/>
                </a:solidFill>
                <a:ea typeface="MS Mincho" panose="02020609040205080304" pitchFamily="49" charset="-128"/>
              </a:rPr>
              <a:t> </a:t>
            </a:r>
            <a:r>
              <a:rPr lang="en-US" dirty="0" err="1">
                <a:solidFill>
                  <a:srgbClr val="212121"/>
                </a:solidFill>
                <a:ea typeface="MS Mincho" panose="02020609040205080304" pitchFamily="49" charset="-128"/>
              </a:rPr>
              <a:t>patogênica</a:t>
            </a:r>
            <a:r>
              <a:rPr lang="en-US" dirty="0">
                <a:solidFill>
                  <a:srgbClr val="212121"/>
                </a:solidFill>
                <a:ea typeface="MS Mincho" panose="02020609040205080304" pitchFamily="49" charset="-128"/>
              </a:rPr>
              <a:t> (GAAP) </a:t>
            </a:r>
            <a:r>
              <a:rPr lang="en-US" dirty="0" err="1">
                <a:solidFill>
                  <a:srgbClr val="212121"/>
                </a:solidFill>
                <a:ea typeface="MS Mincho" panose="02020609040205080304" pitchFamily="49" charset="-128"/>
              </a:rPr>
              <a:t>pode</a:t>
            </a:r>
            <a:r>
              <a:rPr lang="en-US" dirty="0">
                <a:solidFill>
                  <a:srgbClr val="212121"/>
                </a:solidFill>
                <a:ea typeface="MS Mincho" panose="02020609040205080304" pitchFamily="49" charset="-128"/>
              </a:rPr>
              <a:t> </a:t>
            </a:r>
            <a:r>
              <a:rPr lang="en-US" dirty="0" err="1">
                <a:solidFill>
                  <a:srgbClr val="212121"/>
                </a:solidFill>
                <a:ea typeface="MS Mincho" panose="02020609040205080304" pitchFamily="49" charset="-128"/>
              </a:rPr>
              <a:t>causar</a:t>
            </a:r>
            <a:r>
              <a:rPr lang="en-US" dirty="0">
                <a:solidFill>
                  <a:srgbClr val="212121"/>
                </a:solidFill>
                <a:ea typeface="MS Mincho" panose="02020609040205080304" pitchFamily="49" charset="-128"/>
              </a:rPr>
              <a:t> </a:t>
            </a:r>
            <a:r>
              <a:rPr lang="en-US" dirty="0" err="1">
                <a:solidFill>
                  <a:srgbClr val="212121"/>
                </a:solidFill>
                <a:ea typeface="MS Mincho" panose="02020609040205080304" pitchFamily="49" charset="-128"/>
              </a:rPr>
              <a:t>uma</a:t>
            </a:r>
            <a:r>
              <a:rPr lang="en-US" dirty="0">
                <a:solidFill>
                  <a:srgbClr val="212121"/>
                </a:solidFill>
                <a:ea typeface="MS Mincho" panose="02020609040205080304" pitchFamily="49" charset="-128"/>
              </a:rPr>
              <a:t> </a:t>
            </a:r>
            <a:r>
              <a:rPr lang="en-US" dirty="0" err="1">
                <a:solidFill>
                  <a:srgbClr val="212121"/>
                </a:solidFill>
                <a:ea typeface="MS Mincho" panose="02020609040205080304" pitchFamily="49" charset="-128"/>
              </a:rPr>
              <a:t>elevada</a:t>
            </a:r>
            <a:r>
              <a:rPr lang="en-US" dirty="0">
                <a:solidFill>
                  <a:srgbClr val="212121"/>
                </a:solidFill>
                <a:ea typeface="MS Mincho" panose="02020609040205080304" pitchFamily="49" charset="-128"/>
              </a:rPr>
              <a:t> </a:t>
            </a:r>
            <a:r>
              <a:rPr lang="en-US" dirty="0" err="1">
                <a:solidFill>
                  <a:srgbClr val="212121"/>
                </a:solidFill>
                <a:ea typeface="MS Mincho" panose="02020609040205080304" pitchFamily="49" charset="-128"/>
              </a:rPr>
              <a:t>mortalidade</a:t>
            </a:r>
            <a:r>
              <a:rPr lang="en-US" dirty="0">
                <a:solidFill>
                  <a:srgbClr val="212121"/>
                </a:solidFill>
                <a:ea typeface="MS Mincho" panose="02020609040205080304" pitchFamily="49" charset="-128"/>
              </a:rPr>
              <a:t> </a:t>
            </a:r>
            <a:r>
              <a:rPr lang="en-US" dirty="0" err="1">
                <a:solidFill>
                  <a:srgbClr val="212121"/>
                </a:solidFill>
                <a:ea typeface="MS Mincho" panose="02020609040205080304" pitchFamily="49" charset="-128"/>
              </a:rPr>
              <a:t>em</a:t>
            </a:r>
            <a:r>
              <a:rPr lang="en-US" dirty="0">
                <a:solidFill>
                  <a:srgbClr val="212121"/>
                </a:solidFill>
                <a:ea typeface="MS Mincho" panose="02020609040205080304" pitchFamily="49" charset="-128"/>
              </a:rPr>
              <a:t> </a:t>
            </a:r>
            <a:r>
              <a:rPr lang="en-US" dirty="0" err="1">
                <a:solidFill>
                  <a:srgbClr val="212121"/>
                </a:solidFill>
                <a:ea typeface="MS Mincho" panose="02020609040205080304" pitchFamily="49" charset="-128"/>
              </a:rPr>
              <a:t>galinhas</a:t>
            </a:r>
            <a:r>
              <a:rPr lang="en-US" dirty="0">
                <a:solidFill>
                  <a:srgbClr val="212121"/>
                </a:solidFill>
                <a:ea typeface="MS Mincho" panose="02020609040205080304" pitchFamily="49" charset="-128"/>
              </a:rPr>
              <a:t> e </a:t>
            </a:r>
            <a:r>
              <a:rPr lang="en-US" dirty="0" err="1">
                <a:solidFill>
                  <a:srgbClr val="212121"/>
                </a:solidFill>
                <a:ea typeface="MS Mincho" panose="02020609040205080304" pitchFamily="49" charset="-128"/>
              </a:rPr>
              <a:t>perus</a:t>
            </a:r>
            <a:r>
              <a:rPr lang="en-US" dirty="0">
                <a:solidFill>
                  <a:srgbClr val="212121"/>
                </a:solidFill>
                <a:ea typeface="MS Mincho" panose="02020609040205080304" pitchFamily="49" charset="-128"/>
              </a:rPr>
              <a:t> e </a:t>
            </a:r>
            <a:r>
              <a:rPr lang="en-US" dirty="0" err="1">
                <a:solidFill>
                  <a:srgbClr val="212121"/>
                </a:solidFill>
                <a:ea typeface="MS Mincho" panose="02020609040205080304" pitchFamily="49" charset="-128"/>
              </a:rPr>
              <a:t>tem</a:t>
            </a:r>
            <a:r>
              <a:rPr lang="en-US" dirty="0">
                <a:solidFill>
                  <a:srgbClr val="212121"/>
                </a:solidFill>
                <a:ea typeface="MS Mincho" panose="02020609040205080304" pitchFamily="49" charset="-128"/>
              </a:rPr>
              <a:t> um </a:t>
            </a:r>
            <a:r>
              <a:rPr lang="en-US" dirty="0" err="1">
                <a:solidFill>
                  <a:srgbClr val="212121"/>
                </a:solidFill>
                <a:ea typeface="MS Mincho" panose="02020609040205080304" pitchFamily="49" charset="-128"/>
              </a:rPr>
              <a:t>efeito</a:t>
            </a:r>
            <a:r>
              <a:rPr lang="en-US" dirty="0">
                <a:solidFill>
                  <a:srgbClr val="212121"/>
                </a:solidFill>
                <a:ea typeface="MS Mincho" panose="02020609040205080304" pitchFamily="49" charset="-128"/>
              </a:rPr>
              <a:t> </a:t>
            </a:r>
            <a:r>
              <a:rPr lang="en-US" dirty="0" err="1">
                <a:solidFill>
                  <a:srgbClr val="212121"/>
                </a:solidFill>
                <a:ea typeface="MS Mincho" panose="02020609040205080304" pitchFamily="49" charset="-128"/>
              </a:rPr>
              <a:t>clínico</a:t>
            </a:r>
            <a:r>
              <a:rPr lang="en-US" dirty="0">
                <a:solidFill>
                  <a:srgbClr val="212121"/>
                </a:solidFill>
                <a:ea typeface="MS Mincho" panose="02020609040205080304" pitchFamily="49" charset="-128"/>
              </a:rPr>
              <a:t> </a:t>
            </a:r>
            <a:r>
              <a:rPr lang="en-US" dirty="0" err="1">
                <a:solidFill>
                  <a:srgbClr val="212121"/>
                </a:solidFill>
                <a:ea typeface="MS Mincho" panose="02020609040205080304" pitchFamily="49" charset="-128"/>
              </a:rPr>
              <a:t>variável</a:t>
            </a:r>
            <a:r>
              <a:rPr lang="en-US" dirty="0">
                <a:solidFill>
                  <a:srgbClr val="212121"/>
                </a:solidFill>
                <a:ea typeface="MS Mincho" panose="02020609040205080304" pitchFamily="49" charset="-128"/>
              </a:rPr>
              <a:t> (</a:t>
            </a:r>
            <a:r>
              <a:rPr lang="en-US" dirty="0" err="1">
                <a:solidFill>
                  <a:srgbClr val="212121"/>
                </a:solidFill>
                <a:ea typeface="MS Mincho" panose="02020609040205080304" pitchFamily="49" charset="-128"/>
              </a:rPr>
              <a:t>pode</a:t>
            </a:r>
            <a:r>
              <a:rPr lang="en-US" dirty="0">
                <a:solidFill>
                  <a:srgbClr val="212121"/>
                </a:solidFill>
                <a:ea typeface="MS Mincho" panose="02020609040205080304" pitchFamily="49" charset="-128"/>
              </a:rPr>
              <a:t> </a:t>
            </a:r>
            <a:r>
              <a:rPr lang="en-US" dirty="0" err="1">
                <a:solidFill>
                  <a:srgbClr val="212121"/>
                </a:solidFill>
                <a:ea typeface="MS Mincho" panose="02020609040205080304" pitchFamily="49" charset="-128"/>
              </a:rPr>
              <a:t>ou</a:t>
            </a:r>
            <a:r>
              <a:rPr lang="en-US" dirty="0">
                <a:solidFill>
                  <a:srgbClr val="212121"/>
                </a:solidFill>
                <a:ea typeface="MS Mincho" panose="02020609040205080304" pitchFamily="49" charset="-128"/>
              </a:rPr>
              <a:t> </a:t>
            </a:r>
            <a:r>
              <a:rPr lang="en-US" dirty="0" err="1">
                <a:solidFill>
                  <a:srgbClr val="212121"/>
                </a:solidFill>
                <a:ea typeface="MS Mincho" panose="02020609040205080304" pitchFamily="49" charset="-128"/>
              </a:rPr>
              <a:t>não</a:t>
            </a:r>
            <a:r>
              <a:rPr lang="en-US" dirty="0">
                <a:solidFill>
                  <a:srgbClr val="212121"/>
                </a:solidFill>
                <a:ea typeface="MS Mincho" panose="02020609040205080304" pitchFamily="49" charset="-128"/>
              </a:rPr>
              <a:t> </a:t>
            </a:r>
            <a:r>
              <a:rPr lang="en-US" dirty="0" err="1">
                <a:solidFill>
                  <a:srgbClr val="212121"/>
                </a:solidFill>
                <a:ea typeface="MS Mincho" panose="02020609040205080304" pitchFamily="49" charset="-128"/>
              </a:rPr>
              <a:t>causar</a:t>
            </a:r>
            <a:r>
              <a:rPr lang="en-US" dirty="0">
                <a:solidFill>
                  <a:srgbClr val="212121"/>
                </a:solidFill>
                <a:ea typeface="MS Mincho" panose="02020609040205080304" pitchFamily="49" charset="-128"/>
              </a:rPr>
              <a:t> </a:t>
            </a:r>
            <a:r>
              <a:rPr lang="en-US" dirty="0" err="1">
                <a:solidFill>
                  <a:srgbClr val="212121"/>
                </a:solidFill>
                <a:ea typeface="MS Mincho" panose="02020609040205080304" pitchFamily="49" charset="-128"/>
              </a:rPr>
              <a:t>sinais</a:t>
            </a:r>
            <a:r>
              <a:rPr lang="en-US" dirty="0">
                <a:solidFill>
                  <a:srgbClr val="212121"/>
                </a:solidFill>
                <a:ea typeface="MS Mincho" panose="02020609040205080304" pitchFamily="49" charset="-128"/>
              </a:rPr>
              <a:t> </a:t>
            </a:r>
            <a:r>
              <a:rPr lang="en-US" dirty="0" err="1">
                <a:solidFill>
                  <a:srgbClr val="212121"/>
                </a:solidFill>
                <a:ea typeface="MS Mincho" panose="02020609040205080304" pitchFamily="49" charset="-128"/>
              </a:rPr>
              <a:t>clínicos</a:t>
            </a:r>
            <a:r>
              <a:rPr lang="en-US" dirty="0">
                <a:solidFill>
                  <a:srgbClr val="212121"/>
                </a:solidFill>
                <a:ea typeface="MS Mincho" panose="02020609040205080304" pitchFamily="49" charset="-128"/>
              </a:rPr>
              <a:t> e </a:t>
            </a:r>
            <a:r>
              <a:rPr lang="en-US" dirty="0" err="1">
                <a:solidFill>
                  <a:srgbClr val="212121"/>
                </a:solidFill>
                <a:ea typeface="MS Mincho" panose="02020609040205080304" pitchFamily="49" charset="-128"/>
              </a:rPr>
              <a:t>morte</a:t>
            </a:r>
            <a:r>
              <a:rPr lang="en-US" dirty="0">
                <a:solidFill>
                  <a:srgbClr val="212121"/>
                </a:solidFill>
                <a:ea typeface="MS Mincho" panose="02020609040205080304" pitchFamily="49" charset="-128"/>
              </a:rPr>
              <a:t>) </a:t>
            </a:r>
            <a:r>
              <a:rPr lang="en-US" dirty="0" err="1">
                <a:solidFill>
                  <a:srgbClr val="212121"/>
                </a:solidFill>
                <a:ea typeface="MS Mincho" panose="02020609040205080304" pitchFamily="49" charset="-128"/>
              </a:rPr>
              <a:t>em</a:t>
            </a:r>
            <a:r>
              <a:rPr lang="en-US" dirty="0">
                <a:solidFill>
                  <a:srgbClr val="212121"/>
                </a:solidFill>
                <a:ea typeface="MS Mincho" panose="02020609040205080304" pitchFamily="49" charset="-128"/>
              </a:rPr>
              <a:t> </a:t>
            </a:r>
            <a:r>
              <a:rPr lang="en-US" dirty="0" err="1">
                <a:solidFill>
                  <a:srgbClr val="212121"/>
                </a:solidFill>
                <a:ea typeface="MS Mincho" panose="02020609040205080304" pitchFamily="49" charset="-128"/>
              </a:rPr>
              <a:t>aves</a:t>
            </a:r>
            <a:r>
              <a:rPr lang="en-US" dirty="0">
                <a:solidFill>
                  <a:srgbClr val="212121"/>
                </a:solidFill>
                <a:ea typeface="MS Mincho" panose="02020609040205080304" pitchFamily="49" charset="-128"/>
              </a:rPr>
              <a:t> </a:t>
            </a:r>
            <a:r>
              <a:rPr lang="en-US" dirty="0" err="1">
                <a:solidFill>
                  <a:srgbClr val="212121"/>
                </a:solidFill>
                <a:ea typeface="MS Mincho" panose="02020609040205080304" pitchFamily="49" charset="-128"/>
              </a:rPr>
              <a:t>aquáticas</a:t>
            </a:r>
            <a:r>
              <a:rPr lang="en-US" dirty="0">
                <a:solidFill>
                  <a:srgbClr val="212121"/>
                </a:solidFill>
                <a:ea typeface="MS Mincho" panose="02020609040205080304" pitchFamily="49" charset="-128"/>
              </a:rPr>
              <a:t> </a:t>
            </a:r>
            <a:r>
              <a:rPr lang="en-US" dirty="0" err="1">
                <a:solidFill>
                  <a:srgbClr val="212121"/>
                </a:solidFill>
                <a:ea typeface="MS Mincho" panose="02020609040205080304" pitchFamily="49" charset="-128"/>
              </a:rPr>
              <a:t>domésticas</a:t>
            </a:r>
            <a:r>
              <a:rPr lang="en-US" dirty="0">
                <a:solidFill>
                  <a:srgbClr val="212121"/>
                </a:solidFill>
                <a:ea typeface="MS Mincho" panose="02020609040205080304" pitchFamily="49" charset="-128"/>
              </a:rPr>
              <a:t> e </a:t>
            </a:r>
            <a:r>
              <a:rPr lang="en-US" dirty="0" err="1">
                <a:solidFill>
                  <a:srgbClr val="212121"/>
                </a:solidFill>
                <a:ea typeface="MS Mincho" panose="02020609040205080304" pitchFamily="49" charset="-128"/>
              </a:rPr>
              <a:t>selvagens</a:t>
            </a:r>
            <a:r>
              <a:rPr lang="en-US" dirty="0">
                <a:solidFill>
                  <a:srgbClr val="212121"/>
                </a:solidFill>
                <a:ea typeface="MS Mincho" panose="02020609040205080304" pitchFamily="49" charset="-128"/>
              </a:rPr>
              <a:t>.</a:t>
            </a:r>
          </a:p>
          <a:p>
            <a:pPr marL="0" indent="0">
              <a:spcBef>
                <a:spcPts val="0"/>
              </a:spcBef>
              <a:spcAft>
                <a:spcPts val="0"/>
              </a:spcAft>
              <a:buNone/>
            </a:pPr>
            <a:r>
              <a:rPr lang="en-US" dirty="0">
                <a:solidFill>
                  <a:srgbClr val="212121"/>
                </a:solidFill>
                <a:ea typeface="MS Mincho" panose="02020609040205080304" pitchFamily="49" charset="-128"/>
              </a:rPr>
              <a:t> </a:t>
            </a:r>
          </a:p>
          <a:p>
            <a:pPr marL="0" indent="0">
              <a:spcBef>
                <a:spcPts val="0"/>
              </a:spcBef>
              <a:spcAft>
                <a:spcPts val="0"/>
              </a:spcAft>
              <a:buNone/>
            </a:pPr>
            <a:r>
              <a:rPr lang="en-US" dirty="0">
                <a:solidFill>
                  <a:srgbClr val="212121"/>
                </a:solidFill>
                <a:ea typeface="MS Mincho" panose="02020609040205080304" pitchFamily="49" charset="-128"/>
              </a:rPr>
              <a:t>A gripe </a:t>
            </a:r>
            <a:r>
              <a:rPr lang="en-US" dirty="0" err="1">
                <a:solidFill>
                  <a:srgbClr val="212121"/>
                </a:solidFill>
                <a:ea typeface="MS Mincho" panose="02020609040205080304" pitchFamily="49" charset="-128"/>
              </a:rPr>
              <a:t>aviária</a:t>
            </a:r>
            <a:r>
              <a:rPr lang="en-US" dirty="0">
                <a:solidFill>
                  <a:srgbClr val="212121"/>
                </a:solidFill>
                <a:ea typeface="MS Mincho" panose="02020609040205080304" pitchFamily="49" charset="-128"/>
              </a:rPr>
              <a:t> de </a:t>
            </a:r>
            <a:r>
              <a:rPr lang="en-US" dirty="0" err="1">
                <a:solidFill>
                  <a:srgbClr val="212121"/>
                </a:solidFill>
                <a:ea typeface="MS Mincho" panose="02020609040205080304" pitchFamily="49" charset="-128"/>
              </a:rPr>
              <a:t>baixa</a:t>
            </a:r>
            <a:r>
              <a:rPr lang="en-US" dirty="0">
                <a:solidFill>
                  <a:srgbClr val="212121"/>
                </a:solidFill>
                <a:ea typeface="MS Mincho" panose="02020609040205080304" pitchFamily="49" charset="-128"/>
              </a:rPr>
              <a:t> </a:t>
            </a:r>
            <a:r>
              <a:rPr lang="en-US" dirty="0" err="1">
                <a:solidFill>
                  <a:srgbClr val="212121"/>
                </a:solidFill>
                <a:ea typeface="MS Mincho" panose="02020609040205080304" pitchFamily="49" charset="-128"/>
              </a:rPr>
              <a:t>patogenicidade</a:t>
            </a:r>
            <a:r>
              <a:rPr lang="en-US" dirty="0">
                <a:solidFill>
                  <a:srgbClr val="212121"/>
                </a:solidFill>
                <a:ea typeface="MS Mincho" panose="02020609040205080304" pitchFamily="49" charset="-128"/>
              </a:rPr>
              <a:t> (GABP), </a:t>
            </a:r>
            <a:r>
              <a:rPr lang="en-US" dirty="0" err="1">
                <a:solidFill>
                  <a:srgbClr val="212121"/>
                </a:solidFill>
                <a:ea typeface="MS Mincho" panose="02020609040205080304" pitchFamily="49" charset="-128"/>
              </a:rPr>
              <a:t>uma</a:t>
            </a:r>
            <a:r>
              <a:rPr lang="en-US" dirty="0">
                <a:solidFill>
                  <a:srgbClr val="212121"/>
                </a:solidFill>
                <a:ea typeface="MS Mincho" panose="02020609040205080304" pitchFamily="49" charset="-128"/>
              </a:rPr>
              <a:t> </a:t>
            </a:r>
            <a:r>
              <a:rPr lang="en-US" dirty="0" err="1">
                <a:solidFill>
                  <a:srgbClr val="212121"/>
                </a:solidFill>
                <a:ea typeface="MS Mincho" panose="02020609040205080304" pitchFamily="49" charset="-128"/>
              </a:rPr>
              <a:t>infecção</a:t>
            </a:r>
            <a:r>
              <a:rPr lang="en-US" dirty="0">
                <a:solidFill>
                  <a:srgbClr val="212121"/>
                </a:solidFill>
                <a:ea typeface="MS Mincho" panose="02020609040205080304" pitchFamily="49" charset="-128"/>
              </a:rPr>
              <a:t> </a:t>
            </a:r>
            <a:r>
              <a:rPr lang="en-US" dirty="0" err="1">
                <a:solidFill>
                  <a:srgbClr val="212121"/>
                </a:solidFill>
                <a:ea typeface="MS Mincho" panose="02020609040205080304" pitchFamily="49" charset="-128"/>
              </a:rPr>
              <a:t>localizada</a:t>
            </a:r>
            <a:r>
              <a:rPr lang="en-US" dirty="0">
                <a:solidFill>
                  <a:srgbClr val="212121"/>
                </a:solidFill>
                <a:ea typeface="MS Mincho" panose="02020609040205080304" pitchFamily="49" charset="-128"/>
              </a:rPr>
              <a:t> que </a:t>
            </a:r>
            <a:r>
              <a:rPr lang="en-US" dirty="0" err="1">
                <a:solidFill>
                  <a:srgbClr val="212121"/>
                </a:solidFill>
                <a:ea typeface="MS Mincho" panose="02020609040205080304" pitchFamily="49" charset="-128"/>
              </a:rPr>
              <a:t>resulta</a:t>
            </a:r>
            <a:r>
              <a:rPr lang="en-US" dirty="0">
                <a:solidFill>
                  <a:srgbClr val="212121"/>
                </a:solidFill>
                <a:ea typeface="MS Mincho" panose="02020609040205080304" pitchFamily="49" charset="-128"/>
              </a:rPr>
              <a:t> </a:t>
            </a:r>
            <a:r>
              <a:rPr lang="en-US" dirty="0" err="1">
                <a:solidFill>
                  <a:srgbClr val="212121"/>
                </a:solidFill>
                <a:ea typeface="MS Mincho" panose="02020609040205080304" pitchFamily="49" charset="-128"/>
              </a:rPr>
              <a:t>em</a:t>
            </a:r>
            <a:r>
              <a:rPr lang="en-US" dirty="0">
                <a:solidFill>
                  <a:srgbClr val="212121"/>
                </a:solidFill>
                <a:ea typeface="MS Mincho" panose="02020609040205080304" pitchFamily="49" charset="-128"/>
              </a:rPr>
              <a:t> </a:t>
            </a:r>
            <a:r>
              <a:rPr lang="en-US" dirty="0" err="1">
                <a:solidFill>
                  <a:srgbClr val="212121"/>
                </a:solidFill>
                <a:ea typeface="MS Mincho" panose="02020609040205080304" pitchFamily="49" charset="-128"/>
              </a:rPr>
              <a:t>doença</a:t>
            </a:r>
            <a:r>
              <a:rPr lang="en-US" dirty="0">
                <a:solidFill>
                  <a:srgbClr val="212121"/>
                </a:solidFill>
                <a:ea typeface="MS Mincho" panose="02020609040205080304" pitchFamily="49" charset="-128"/>
              </a:rPr>
              <a:t> </a:t>
            </a:r>
            <a:r>
              <a:rPr lang="en-US" dirty="0" err="1">
                <a:solidFill>
                  <a:srgbClr val="212121"/>
                </a:solidFill>
                <a:ea typeface="MS Mincho" panose="02020609040205080304" pitchFamily="49" charset="-128"/>
              </a:rPr>
              <a:t>leve</a:t>
            </a:r>
            <a:r>
              <a:rPr lang="en-US" dirty="0">
                <a:solidFill>
                  <a:srgbClr val="212121"/>
                </a:solidFill>
                <a:ea typeface="MS Mincho" panose="02020609040205080304" pitchFamily="49" charset="-128"/>
              </a:rPr>
              <a:t>, </a:t>
            </a:r>
            <a:r>
              <a:rPr lang="en-US" dirty="0" err="1">
                <a:solidFill>
                  <a:srgbClr val="212121"/>
                </a:solidFill>
                <a:ea typeface="MS Mincho" panose="02020609040205080304" pitchFamily="49" charset="-128"/>
              </a:rPr>
              <a:t>encontra</a:t>
            </a:r>
            <a:r>
              <a:rPr lang="en-US" dirty="0">
                <a:solidFill>
                  <a:srgbClr val="212121"/>
                </a:solidFill>
                <a:ea typeface="MS Mincho" panose="02020609040205080304" pitchFamily="49" charset="-128"/>
              </a:rPr>
              <a:t>-se </a:t>
            </a:r>
            <a:r>
              <a:rPr lang="en-US" dirty="0" err="1">
                <a:solidFill>
                  <a:srgbClr val="212121"/>
                </a:solidFill>
                <a:ea typeface="MS Mincho" panose="02020609040205080304" pitchFamily="49" charset="-128"/>
              </a:rPr>
              <a:t>em</a:t>
            </a:r>
            <a:r>
              <a:rPr lang="en-US" dirty="0">
                <a:solidFill>
                  <a:srgbClr val="212121"/>
                </a:solidFill>
                <a:ea typeface="MS Mincho" panose="02020609040205080304" pitchFamily="49" charset="-128"/>
              </a:rPr>
              <a:t> </a:t>
            </a:r>
            <a:r>
              <a:rPr lang="en-US" dirty="0" err="1">
                <a:solidFill>
                  <a:srgbClr val="212121"/>
                </a:solidFill>
                <a:ea typeface="MS Mincho" panose="02020609040205080304" pitchFamily="49" charset="-128"/>
              </a:rPr>
              <a:t>populações</a:t>
            </a:r>
            <a:r>
              <a:rPr lang="en-US" dirty="0">
                <a:solidFill>
                  <a:srgbClr val="212121"/>
                </a:solidFill>
                <a:ea typeface="MS Mincho" panose="02020609040205080304" pitchFamily="49" charset="-128"/>
              </a:rPr>
              <a:t> de </a:t>
            </a:r>
            <a:r>
              <a:rPr lang="en-US" dirty="0" err="1">
                <a:solidFill>
                  <a:srgbClr val="212121"/>
                </a:solidFill>
                <a:ea typeface="MS Mincho" panose="02020609040205080304" pitchFamily="49" charset="-128"/>
              </a:rPr>
              <a:t>aves</a:t>
            </a:r>
            <a:r>
              <a:rPr lang="en-US" dirty="0">
                <a:solidFill>
                  <a:srgbClr val="212121"/>
                </a:solidFill>
                <a:ea typeface="MS Mincho" panose="02020609040205080304" pitchFamily="49" charset="-128"/>
              </a:rPr>
              <a:t> </a:t>
            </a:r>
            <a:r>
              <a:rPr lang="en-US" dirty="0" err="1">
                <a:solidFill>
                  <a:srgbClr val="212121"/>
                </a:solidFill>
                <a:ea typeface="MS Mincho" panose="02020609040205080304" pitchFamily="49" charset="-128"/>
              </a:rPr>
              <a:t>selvagens</a:t>
            </a:r>
            <a:r>
              <a:rPr lang="en-US" dirty="0">
                <a:solidFill>
                  <a:srgbClr val="212121"/>
                </a:solidFill>
                <a:ea typeface="MS Mincho" panose="02020609040205080304" pitchFamily="49" charset="-128"/>
              </a:rPr>
              <a:t>. </a:t>
            </a:r>
            <a:r>
              <a:rPr lang="en-US" dirty="0" err="1">
                <a:solidFill>
                  <a:srgbClr val="212121"/>
                </a:solidFill>
                <a:ea typeface="MS Mincho" panose="02020609040205080304" pitchFamily="49" charset="-128"/>
              </a:rPr>
              <a:t>Também</a:t>
            </a:r>
            <a:r>
              <a:rPr lang="en-US" dirty="0">
                <a:solidFill>
                  <a:srgbClr val="212121"/>
                </a:solidFill>
                <a:ea typeface="MS Mincho" panose="02020609040205080304" pitchFamily="49" charset="-128"/>
              </a:rPr>
              <a:t> </a:t>
            </a:r>
            <a:r>
              <a:rPr lang="en-US" dirty="0" err="1">
                <a:solidFill>
                  <a:srgbClr val="212121"/>
                </a:solidFill>
                <a:ea typeface="MS Mincho" panose="02020609040205080304" pitchFamily="49" charset="-128"/>
              </a:rPr>
              <a:t>pode</a:t>
            </a:r>
            <a:r>
              <a:rPr lang="en-US" dirty="0">
                <a:solidFill>
                  <a:srgbClr val="212121"/>
                </a:solidFill>
                <a:ea typeface="MS Mincho" panose="02020609040205080304" pitchFamily="49" charset="-128"/>
              </a:rPr>
              <a:t> </a:t>
            </a:r>
            <a:r>
              <a:rPr lang="en-US" dirty="0" err="1">
                <a:solidFill>
                  <a:srgbClr val="212121"/>
                </a:solidFill>
                <a:ea typeface="MS Mincho" panose="02020609040205080304" pitchFamily="49" charset="-128"/>
              </a:rPr>
              <a:t>infectar</a:t>
            </a:r>
            <a:r>
              <a:rPr lang="en-US" dirty="0">
                <a:solidFill>
                  <a:srgbClr val="212121"/>
                </a:solidFill>
                <a:ea typeface="MS Mincho" panose="02020609040205080304" pitchFamily="49" charset="-128"/>
              </a:rPr>
              <a:t> </a:t>
            </a:r>
            <a:br>
              <a:rPr lang="en-US" dirty="0">
                <a:solidFill>
                  <a:srgbClr val="212121"/>
                </a:solidFill>
                <a:ea typeface="MS Mincho" panose="02020609040205080304" pitchFamily="49" charset="-128"/>
              </a:rPr>
            </a:br>
            <a:r>
              <a:rPr lang="en-US" dirty="0" err="1">
                <a:solidFill>
                  <a:srgbClr val="212121"/>
                </a:solidFill>
                <a:ea typeface="MS Mincho" panose="02020609040205080304" pitchFamily="49" charset="-128"/>
              </a:rPr>
              <a:t>aves</a:t>
            </a:r>
            <a:r>
              <a:rPr lang="en-US" dirty="0">
                <a:solidFill>
                  <a:srgbClr val="212121"/>
                </a:solidFill>
                <a:ea typeface="MS Mincho" panose="02020609040205080304" pitchFamily="49" charset="-128"/>
              </a:rPr>
              <a:t> </a:t>
            </a:r>
            <a:r>
              <a:rPr lang="en-US" dirty="0" err="1">
                <a:solidFill>
                  <a:srgbClr val="212121"/>
                </a:solidFill>
                <a:ea typeface="MS Mincho" panose="02020609040205080304" pitchFamily="49" charset="-128"/>
              </a:rPr>
              <a:t>domésticas</a:t>
            </a:r>
            <a:endParaRPr lang="en-US" dirty="0">
              <a:solidFill>
                <a:srgbClr val="212121"/>
              </a:solidFill>
              <a:ea typeface="MS Mincho" panose="02020609040205080304" pitchFamily="49" charset="-128"/>
            </a:endParaRPr>
          </a:p>
        </p:txBody>
      </p:sp>
    </p:spTree>
    <p:extLst>
      <p:ext uri="{BB962C8B-B14F-4D97-AF65-F5344CB8AC3E}">
        <p14:creationId xmlns:p14="http://schemas.microsoft.com/office/powerpoint/2010/main" val="1081949734"/>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563226B-27F1-E7CD-E415-8A78E8CCE41E}"/>
              </a:ext>
            </a:extLst>
          </p:cNvPr>
          <p:cNvSpPr>
            <a:spLocks noGrp="1"/>
          </p:cNvSpPr>
          <p:nvPr>
            <p:ph type="title"/>
          </p:nvPr>
        </p:nvSpPr>
        <p:spPr/>
        <p:txBody>
          <a:bodyPr/>
          <a:lstStyle/>
          <a:p>
            <a:r>
              <a:rPr lang="en-US" dirty="0"/>
              <a:t>Parte F: Investigação Uma Só </a:t>
            </a:r>
            <a:r>
              <a:rPr lang="en-US" dirty="0" err="1"/>
              <a:t>Saúde</a:t>
            </a:r>
            <a:r>
              <a:rPr lang="en-US" dirty="0"/>
              <a:t> (3/7)</a:t>
            </a:r>
          </a:p>
        </p:txBody>
      </p:sp>
      <p:sp>
        <p:nvSpPr>
          <p:cNvPr id="3" name="Content Placeholder 2">
            <a:extLst>
              <a:ext uri="{FF2B5EF4-FFF2-40B4-BE49-F238E27FC236}">
                <a16:creationId xmlns:a16="http://schemas.microsoft.com/office/drawing/2014/main" id="{F2C1B715-7604-4299-8B0C-249E0AB9C83F}"/>
              </a:ext>
            </a:extLst>
          </p:cNvPr>
          <p:cNvSpPr>
            <a:spLocks noGrp="1"/>
          </p:cNvSpPr>
          <p:nvPr>
            <p:ph sz="half" idx="4294967295"/>
          </p:nvPr>
        </p:nvSpPr>
        <p:spPr>
          <a:xfrm>
            <a:off x="838200" y="1479550"/>
            <a:ext cx="10366612" cy="4638675"/>
          </a:xfrm>
          <a:prstGeom prst="rect">
            <a:avLst/>
          </a:prstGeom>
        </p:spPr>
        <p:txBody>
          <a:bodyPr anchor="ctr"/>
          <a:lstStyle/>
          <a:p>
            <a:pPr marL="0" indent="0">
              <a:spcBef>
                <a:spcPts val="0"/>
              </a:spcBef>
              <a:spcAft>
                <a:spcPts val="0"/>
              </a:spcAft>
              <a:buNone/>
            </a:pPr>
            <a:r>
              <a:rPr lang="en-US" dirty="0" err="1">
                <a:solidFill>
                  <a:srgbClr val="212121"/>
                </a:solidFill>
                <a:ea typeface="MS Mincho" panose="02020609040205080304" pitchFamily="49" charset="-128"/>
              </a:rPr>
              <a:t>Os</a:t>
            </a:r>
            <a:r>
              <a:rPr lang="en-US" dirty="0">
                <a:solidFill>
                  <a:srgbClr val="212121"/>
                </a:solidFill>
                <a:ea typeface="MS Mincho" panose="02020609040205080304" pitchFamily="49" charset="-128"/>
              </a:rPr>
              <a:t> </a:t>
            </a:r>
            <a:r>
              <a:rPr lang="en-US" dirty="0" err="1">
                <a:solidFill>
                  <a:srgbClr val="212121"/>
                </a:solidFill>
                <a:ea typeface="MS Mincho" panose="02020609040205080304" pitchFamily="49" charset="-128"/>
              </a:rPr>
              <a:t>vírus</a:t>
            </a:r>
            <a:r>
              <a:rPr lang="en-US" dirty="0">
                <a:solidFill>
                  <a:srgbClr val="212121"/>
                </a:solidFill>
                <a:ea typeface="MS Mincho" panose="02020609040205080304" pitchFamily="49" charset="-128"/>
              </a:rPr>
              <a:t> da GAAP </a:t>
            </a:r>
            <a:r>
              <a:rPr lang="en-US" dirty="0" err="1">
                <a:solidFill>
                  <a:srgbClr val="212121"/>
                </a:solidFill>
                <a:ea typeface="MS Mincho" panose="02020609040205080304" pitchFamily="49" charset="-128"/>
              </a:rPr>
              <a:t>podem</a:t>
            </a:r>
            <a:r>
              <a:rPr lang="en-US" dirty="0">
                <a:solidFill>
                  <a:srgbClr val="212121"/>
                </a:solidFill>
                <a:ea typeface="MS Mincho" panose="02020609040205080304" pitchFamily="49" charset="-128"/>
              </a:rPr>
              <a:t> </a:t>
            </a:r>
            <a:r>
              <a:rPr lang="en-US" dirty="0" err="1">
                <a:solidFill>
                  <a:srgbClr val="212121"/>
                </a:solidFill>
                <a:ea typeface="MS Mincho" panose="02020609040205080304" pitchFamily="49" charset="-128"/>
              </a:rPr>
              <a:t>surgir</a:t>
            </a:r>
            <a:r>
              <a:rPr lang="en-US" dirty="0">
                <a:solidFill>
                  <a:srgbClr val="212121"/>
                </a:solidFill>
                <a:ea typeface="MS Mincho" panose="02020609040205080304" pitchFamily="49" charset="-128"/>
              </a:rPr>
              <a:t> da GABP </a:t>
            </a:r>
            <a:r>
              <a:rPr lang="en-US" dirty="0" err="1">
                <a:solidFill>
                  <a:srgbClr val="212121"/>
                </a:solidFill>
                <a:ea typeface="MS Mincho" panose="02020609040205080304" pitchFamily="49" charset="-128"/>
              </a:rPr>
              <a:t>através</a:t>
            </a:r>
            <a:r>
              <a:rPr lang="en-US" dirty="0">
                <a:solidFill>
                  <a:srgbClr val="212121"/>
                </a:solidFill>
                <a:ea typeface="MS Mincho" panose="02020609040205080304" pitchFamily="49" charset="-128"/>
              </a:rPr>
              <a:t> de </a:t>
            </a:r>
            <a:r>
              <a:rPr lang="en-US" dirty="0" err="1">
                <a:solidFill>
                  <a:srgbClr val="212121"/>
                </a:solidFill>
                <a:ea typeface="MS Mincho" panose="02020609040205080304" pitchFamily="49" charset="-128"/>
              </a:rPr>
              <a:t>mutação</a:t>
            </a:r>
            <a:r>
              <a:rPr lang="en-US" dirty="0">
                <a:solidFill>
                  <a:srgbClr val="212121"/>
                </a:solidFill>
                <a:ea typeface="MS Mincho" panose="02020609040205080304" pitchFamily="49" charset="-128"/>
              </a:rPr>
              <a:t> </a:t>
            </a:r>
            <a:r>
              <a:rPr lang="en-US" dirty="0" err="1">
                <a:solidFill>
                  <a:srgbClr val="212121"/>
                </a:solidFill>
                <a:ea typeface="MS Mincho" panose="02020609040205080304" pitchFamily="49" charset="-128"/>
              </a:rPr>
              <a:t>ou</a:t>
            </a:r>
            <a:r>
              <a:rPr lang="en-US" dirty="0">
                <a:solidFill>
                  <a:srgbClr val="212121"/>
                </a:solidFill>
                <a:ea typeface="MS Mincho" panose="02020609040205080304" pitchFamily="49" charset="-128"/>
              </a:rPr>
              <a:t> </a:t>
            </a:r>
            <a:r>
              <a:rPr lang="en-US" dirty="0" err="1">
                <a:solidFill>
                  <a:srgbClr val="212121"/>
                </a:solidFill>
                <a:ea typeface="MS Mincho" panose="02020609040205080304" pitchFamily="49" charset="-128"/>
              </a:rPr>
              <a:t>recombinação</a:t>
            </a:r>
            <a:r>
              <a:rPr lang="en-US" dirty="0">
                <a:solidFill>
                  <a:srgbClr val="212121"/>
                </a:solidFill>
                <a:ea typeface="MS Mincho" panose="02020609040205080304" pitchFamily="49" charset="-128"/>
              </a:rPr>
              <a:t> de </a:t>
            </a:r>
            <a:r>
              <a:rPr lang="en-US" dirty="0" err="1">
                <a:solidFill>
                  <a:srgbClr val="212121"/>
                </a:solidFill>
                <a:ea typeface="MS Mincho" panose="02020609040205080304" pitchFamily="49" charset="-128"/>
              </a:rPr>
              <a:t>vírus</a:t>
            </a:r>
            <a:r>
              <a:rPr lang="en-US" dirty="0">
                <a:solidFill>
                  <a:srgbClr val="212121"/>
                </a:solidFill>
                <a:ea typeface="MS Mincho" panose="02020609040205080304" pitchFamily="49" charset="-128"/>
              </a:rPr>
              <a:t>. </a:t>
            </a:r>
            <a:r>
              <a:rPr lang="en-US" dirty="0" err="1">
                <a:solidFill>
                  <a:srgbClr val="212121"/>
                </a:solidFill>
                <a:ea typeface="MS Mincho" panose="02020609040205080304" pitchFamily="49" charset="-128"/>
              </a:rPr>
              <a:t>Os</a:t>
            </a:r>
            <a:r>
              <a:rPr lang="en-US" dirty="0">
                <a:solidFill>
                  <a:srgbClr val="212121"/>
                </a:solidFill>
                <a:ea typeface="MS Mincho" panose="02020609040205080304" pitchFamily="49" charset="-128"/>
              </a:rPr>
              <a:t> </a:t>
            </a:r>
            <a:r>
              <a:rPr lang="en-US" dirty="0" err="1">
                <a:solidFill>
                  <a:srgbClr val="212121"/>
                </a:solidFill>
                <a:ea typeface="MS Mincho" panose="02020609040205080304" pitchFamily="49" charset="-128"/>
              </a:rPr>
              <a:t>vírus</a:t>
            </a:r>
            <a:r>
              <a:rPr lang="en-US" dirty="0">
                <a:solidFill>
                  <a:srgbClr val="212121"/>
                </a:solidFill>
                <a:ea typeface="MS Mincho" panose="02020609040205080304" pitchFamily="49" charset="-128"/>
              </a:rPr>
              <a:t> da gripe </a:t>
            </a:r>
            <a:r>
              <a:rPr lang="en-US" dirty="0" err="1">
                <a:solidFill>
                  <a:srgbClr val="212121"/>
                </a:solidFill>
                <a:ea typeface="MS Mincho" panose="02020609040205080304" pitchFamily="49" charset="-128"/>
              </a:rPr>
              <a:t>são</a:t>
            </a:r>
            <a:r>
              <a:rPr lang="en-US" dirty="0">
                <a:solidFill>
                  <a:srgbClr val="212121"/>
                </a:solidFill>
                <a:ea typeface="MS Mincho" panose="02020609040205080304" pitchFamily="49" charset="-128"/>
              </a:rPr>
              <a:t> </a:t>
            </a:r>
            <a:r>
              <a:rPr lang="en-US" dirty="0" err="1">
                <a:solidFill>
                  <a:srgbClr val="212121"/>
                </a:solidFill>
                <a:ea typeface="MS Mincho" panose="02020609040205080304" pitchFamily="49" charset="-128"/>
              </a:rPr>
              <a:t>introduzidos</a:t>
            </a:r>
            <a:r>
              <a:rPr lang="en-US" dirty="0">
                <a:solidFill>
                  <a:srgbClr val="212121"/>
                </a:solidFill>
                <a:ea typeface="MS Mincho" panose="02020609040205080304" pitchFamily="49" charset="-128"/>
              </a:rPr>
              <a:t> </a:t>
            </a:r>
            <a:r>
              <a:rPr lang="en-US" dirty="0" err="1">
                <a:solidFill>
                  <a:srgbClr val="212121"/>
                </a:solidFill>
                <a:ea typeface="MS Mincho" panose="02020609040205080304" pitchFamily="49" charset="-128"/>
              </a:rPr>
              <a:t>nas</a:t>
            </a:r>
            <a:r>
              <a:rPr lang="en-US" dirty="0">
                <a:solidFill>
                  <a:srgbClr val="212121"/>
                </a:solidFill>
                <a:ea typeface="MS Mincho" panose="02020609040205080304" pitchFamily="49" charset="-128"/>
              </a:rPr>
              <a:t> </a:t>
            </a:r>
            <a:r>
              <a:rPr lang="en-US" dirty="0" err="1">
                <a:solidFill>
                  <a:srgbClr val="212121"/>
                </a:solidFill>
                <a:ea typeface="MS Mincho" panose="02020609040205080304" pitchFamily="49" charset="-128"/>
              </a:rPr>
              <a:t>aves</a:t>
            </a:r>
            <a:r>
              <a:rPr lang="en-US" dirty="0">
                <a:solidFill>
                  <a:srgbClr val="212121"/>
                </a:solidFill>
                <a:ea typeface="MS Mincho" panose="02020609040205080304" pitchFamily="49" charset="-128"/>
              </a:rPr>
              <a:t> de capoeira </a:t>
            </a:r>
            <a:r>
              <a:rPr lang="en-US" dirty="0" err="1">
                <a:solidFill>
                  <a:srgbClr val="212121"/>
                </a:solidFill>
                <a:ea typeface="MS Mincho" panose="02020609040205080304" pitchFamily="49" charset="-128"/>
              </a:rPr>
              <a:t>domésticas</a:t>
            </a:r>
            <a:r>
              <a:rPr lang="en-US" dirty="0">
                <a:solidFill>
                  <a:srgbClr val="212121"/>
                </a:solidFill>
                <a:ea typeface="MS Mincho" panose="02020609040205080304" pitchFamily="49" charset="-128"/>
              </a:rPr>
              <a:t> </a:t>
            </a:r>
            <a:r>
              <a:rPr lang="en-US" dirty="0" err="1">
                <a:solidFill>
                  <a:srgbClr val="212121"/>
                </a:solidFill>
                <a:ea typeface="MS Mincho" panose="02020609040205080304" pitchFamily="49" charset="-128"/>
              </a:rPr>
              <a:t>principalmente</a:t>
            </a:r>
            <a:r>
              <a:rPr lang="en-US" dirty="0">
                <a:solidFill>
                  <a:srgbClr val="212121"/>
                </a:solidFill>
                <a:ea typeface="MS Mincho" panose="02020609040205080304" pitchFamily="49" charset="-128"/>
              </a:rPr>
              <a:t> </a:t>
            </a:r>
            <a:r>
              <a:rPr lang="en-US" dirty="0" err="1">
                <a:solidFill>
                  <a:srgbClr val="212121"/>
                </a:solidFill>
                <a:ea typeface="MS Mincho" panose="02020609040205080304" pitchFamily="49" charset="-128"/>
              </a:rPr>
              <a:t>através</a:t>
            </a:r>
            <a:r>
              <a:rPr lang="en-US" dirty="0">
                <a:solidFill>
                  <a:srgbClr val="212121"/>
                </a:solidFill>
                <a:ea typeface="MS Mincho" panose="02020609040205080304" pitchFamily="49" charset="-128"/>
              </a:rPr>
              <a:t> do </a:t>
            </a:r>
            <a:r>
              <a:rPr lang="en-US" dirty="0" err="1">
                <a:solidFill>
                  <a:srgbClr val="212121"/>
                </a:solidFill>
                <a:ea typeface="MS Mincho" panose="02020609040205080304" pitchFamily="49" charset="-128"/>
              </a:rPr>
              <a:t>contato</a:t>
            </a:r>
            <a:r>
              <a:rPr lang="en-US" dirty="0">
                <a:solidFill>
                  <a:srgbClr val="212121"/>
                </a:solidFill>
                <a:ea typeface="MS Mincho" panose="02020609040205080304" pitchFamily="49" charset="-128"/>
              </a:rPr>
              <a:t> </a:t>
            </a:r>
            <a:r>
              <a:rPr lang="en-US" dirty="0" err="1">
                <a:solidFill>
                  <a:srgbClr val="212121"/>
                </a:solidFill>
                <a:ea typeface="MS Mincho" panose="02020609040205080304" pitchFamily="49" charset="-128"/>
              </a:rPr>
              <a:t>direto</a:t>
            </a:r>
            <a:r>
              <a:rPr lang="en-US" dirty="0">
                <a:solidFill>
                  <a:srgbClr val="212121"/>
                </a:solidFill>
                <a:ea typeface="MS Mincho" panose="02020609040205080304" pitchFamily="49" charset="-128"/>
              </a:rPr>
              <a:t> </a:t>
            </a:r>
            <a:r>
              <a:rPr lang="en-US" dirty="0" err="1">
                <a:solidFill>
                  <a:srgbClr val="212121"/>
                </a:solidFill>
                <a:ea typeface="MS Mincho" panose="02020609040205080304" pitchFamily="49" charset="-128"/>
              </a:rPr>
              <a:t>ou</a:t>
            </a:r>
            <a:r>
              <a:rPr lang="en-US" dirty="0">
                <a:solidFill>
                  <a:srgbClr val="212121"/>
                </a:solidFill>
                <a:ea typeface="MS Mincho" panose="02020609040205080304" pitchFamily="49" charset="-128"/>
              </a:rPr>
              <a:t> </a:t>
            </a:r>
            <a:r>
              <a:rPr lang="en-US" dirty="0" err="1">
                <a:solidFill>
                  <a:srgbClr val="212121"/>
                </a:solidFill>
                <a:ea typeface="MS Mincho" panose="02020609040205080304" pitchFamily="49" charset="-128"/>
              </a:rPr>
              <a:t>indireto</a:t>
            </a:r>
            <a:r>
              <a:rPr lang="en-US" dirty="0">
                <a:solidFill>
                  <a:srgbClr val="212121"/>
                </a:solidFill>
                <a:ea typeface="MS Mincho" panose="02020609040205080304" pitchFamily="49" charset="-128"/>
              </a:rPr>
              <a:t> com </a:t>
            </a:r>
            <a:r>
              <a:rPr lang="en-US" dirty="0" err="1">
                <a:solidFill>
                  <a:srgbClr val="212121"/>
                </a:solidFill>
                <a:ea typeface="MS Mincho" panose="02020609040205080304" pitchFamily="49" charset="-128"/>
              </a:rPr>
              <a:t>aves</a:t>
            </a:r>
            <a:r>
              <a:rPr lang="en-US" dirty="0">
                <a:solidFill>
                  <a:srgbClr val="212121"/>
                </a:solidFill>
                <a:ea typeface="MS Mincho" panose="02020609040205080304" pitchFamily="49" charset="-128"/>
              </a:rPr>
              <a:t> </a:t>
            </a:r>
            <a:r>
              <a:rPr lang="en-US" dirty="0" err="1">
                <a:solidFill>
                  <a:srgbClr val="212121"/>
                </a:solidFill>
                <a:ea typeface="MS Mincho" panose="02020609040205080304" pitchFamily="49" charset="-128"/>
              </a:rPr>
              <a:t>selvagens</a:t>
            </a:r>
            <a:r>
              <a:rPr lang="en-US" dirty="0">
                <a:solidFill>
                  <a:srgbClr val="212121"/>
                </a:solidFill>
                <a:ea typeface="MS Mincho" panose="02020609040205080304" pitchFamily="49" charset="-128"/>
              </a:rPr>
              <a:t> </a:t>
            </a:r>
            <a:r>
              <a:rPr lang="en-US" dirty="0" err="1">
                <a:solidFill>
                  <a:srgbClr val="212121"/>
                </a:solidFill>
                <a:ea typeface="MS Mincho" panose="02020609040205080304" pitchFamily="49" charset="-128"/>
              </a:rPr>
              <a:t>infectadas</a:t>
            </a:r>
            <a:r>
              <a:rPr lang="en-US" dirty="0">
                <a:solidFill>
                  <a:srgbClr val="212121"/>
                </a:solidFill>
                <a:ea typeface="MS Mincho" panose="02020609040205080304" pitchFamily="49" charset="-128"/>
              </a:rPr>
              <a:t>. </a:t>
            </a:r>
          </a:p>
          <a:p>
            <a:pPr marL="0" indent="0">
              <a:spcBef>
                <a:spcPts val="0"/>
              </a:spcBef>
              <a:spcAft>
                <a:spcPts val="0"/>
              </a:spcAft>
              <a:buNone/>
            </a:pPr>
            <a:endParaRPr lang="en-US" dirty="0">
              <a:solidFill>
                <a:srgbClr val="212121"/>
              </a:solidFill>
              <a:ea typeface="MS Mincho" panose="02020609040205080304" pitchFamily="49" charset="-128"/>
            </a:endParaRPr>
          </a:p>
          <a:p>
            <a:pPr marL="0" indent="0">
              <a:spcBef>
                <a:spcPts val="0"/>
              </a:spcBef>
              <a:spcAft>
                <a:spcPts val="0"/>
              </a:spcAft>
              <a:buNone/>
            </a:pPr>
            <a:r>
              <a:rPr lang="en-US" dirty="0">
                <a:solidFill>
                  <a:srgbClr val="212121"/>
                </a:solidFill>
                <a:ea typeface="MS Mincho" panose="02020609040205080304" pitchFamily="49" charset="-128"/>
              </a:rPr>
              <a:t>A </a:t>
            </a:r>
            <a:r>
              <a:rPr lang="en-US" dirty="0" err="1">
                <a:solidFill>
                  <a:srgbClr val="212121"/>
                </a:solidFill>
                <a:ea typeface="MS Mincho" panose="02020609040205080304" pitchFamily="49" charset="-128"/>
              </a:rPr>
              <a:t>transmissão</a:t>
            </a:r>
            <a:r>
              <a:rPr lang="en-US" dirty="0">
                <a:solidFill>
                  <a:srgbClr val="212121"/>
                </a:solidFill>
                <a:ea typeface="MS Mincho" panose="02020609040205080304" pitchFamily="49" charset="-128"/>
              </a:rPr>
              <a:t> </a:t>
            </a:r>
            <a:r>
              <a:rPr lang="en-US" dirty="0" err="1">
                <a:solidFill>
                  <a:srgbClr val="212121"/>
                </a:solidFill>
                <a:ea typeface="MS Mincho" panose="02020609040205080304" pitchFamily="49" charset="-128"/>
              </a:rPr>
              <a:t>pode</a:t>
            </a:r>
            <a:r>
              <a:rPr lang="en-US" dirty="0">
                <a:solidFill>
                  <a:srgbClr val="212121"/>
                </a:solidFill>
                <a:ea typeface="MS Mincho" panose="02020609040205080304" pitchFamily="49" charset="-128"/>
              </a:rPr>
              <a:t> </a:t>
            </a:r>
            <a:r>
              <a:rPr lang="en-US" dirty="0" err="1">
                <a:solidFill>
                  <a:srgbClr val="212121"/>
                </a:solidFill>
                <a:ea typeface="MS Mincho" panose="02020609040205080304" pitchFamily="49" charset="-128"/>
              </a:rPr>
              <a:t>ocorrer</a:t>
            </a:r>
            <a:r>
              <a:rPr lang="en-US" dirty="0">
                <a:solidFill>
                  <a:srgbClr val="212121"/>
                </a:solidFill>
                <a:ea typeface="MS Mincho" panose="02020609040205080304" pitchFamily="49" charset="-128"/>
              </a:rPr>
              <a:t> </a:t>
            </a:r>
            <a:r>
              <a:rPr lang="en-US" dirty="0" err="1">
                <a:solidFill>
                  <a:srgbClr val="212121"/>
                </a:solidFill>
                <a:ea typeface="MS Mincho" panose="02020609040205080304" pitchFamily="49" charset="-128"/>
              </a:rPr>
              <a:t>através</a:t>
            </a:r>
            <a:r>
              <a:rPr lang="en-US" dirty="0">
                <a:solidFill>
                  <a:srgbClr val="212121"/>
                </a:solidFill>
                <a:ea typeface="MS Mincho" panose="02020609040205080304" pitchFamily="49" charset="-128"/>
              </a:rPr>
              <a:t> da </a:t>
            </a:r>
            <a:r>
              <a:rPr lang="en-US" dirty="0" err="1">
                <a:solidFill>
                  <a:srgbClr val="212121"/>
                </a:solidFill>
                <a:ea typeface="MS Mincho" panose="02020609040205080304" pitchFamily="49" charset="-128"/>
              </a:rPr>
              <a:t>deslocação</a:t>
            </a:r>
            <a:r>
              <a:rPr lang="en-US" dirty="0">
                <a:solidFill>
                  <a:srgbClr val="212121"/>
                </a:solidFill>
                <a:ea typeface="MS Mincho" panose="02020609040205080304" pitchFamily="49" charset="-128"/>
              </a:rPr>
              <a:t> de </a:t>
            </a:r>
            <a:r>
              <a:rPr lang="en-US" dirty="0" err="1">
                <a:solidFill>
                  <a:srgbClr val="212121"/>
                </a:solidFill>
                <a:ea typeface="MS Mincho" panose="02020609040205080304" pitchFamily="49" charset="-128"/>
              </a:rPr>
              <a:t>aves</a:t>
            </a:r>
            <a:r>
              <a:rPr lang="en-US" dirty="0">
                <a:solidFill>
                  <a:srgbClr val="212121"/>
                </a:solidFill>
                <a:ea typeface="MS Mincho" panose="02020609040205080304" pitchFamily="49" charset="-128"/>
              </a:rPr>
              <a:t> de capoeira </a:t>
            </a:r>
            <a:r>
              <a:rPr lang="en-US" dirty="0" err="1">
                <a:solidFill>
                  <a:srgbClr val="212121"/>
                </a:solidFill>
                <a:ea typeface="MS Mincho" panose="02020609040205080304" pitchFamily="49" charset="-128"/>
              </a:rPr>
              <a:t>infectadas</a:t>
            </a:r>
            <a:r>
              <a:rPr lang="en-US" dirty="0">
                <a:solidFill>
                  <a:srgbClr val="212121"/>
                </a:solidFill>
                <a:ea typeface="MS Mincho" panose="02020609040205080304" pitchFamily="49" charset="-128"/>
              </a:rPr>
              <a:t>, de </a:t>
            </a:r>
            <a:r>
              <a:rPr lang="en-US" dirty="0" err="1">
                <a:solidFill>
                  <a:srgbClr val="212121"/>
                </a:solidFill>
                <a:ea typeface="MS Mincho" panose="02020609040205080304" pitchFamily="49" charset="-128"/>
              </a:rPr>
              <a:t>fômites</a:t>
            </a:r>
            <a:r>
              <a:rPr lang="en-US" dirty="0">
                <a:solidFill>
                  <a:srgbClr val="212121"/>
                </a:solidFill>
                <a:ea typeface="MS Mincho" panose="02020609040205080304" pitchFamily="49" charset="-128"/>
              </a:rPr>
              <a:t>, tais </a:t>
            </a:r>
            <a:r>
              <a:rPr lang="en-US" dirty="0" err="1">
                <a:solidFill>
                  <a:srgbClr val="212121"/>
                </a:solidFill>
                <a:ea typeface="MS Mincho" panose="02020609040205080304" pitchFamily="49" charset="-128"/>
              </a:rPr>
              <a:t>como</a:t>
            </a:r>
            <a:r>
              <a:rPr lang="en-US" dirty="0">
                <a:solidFill>
                  <a:srgbClr val="212121"/>
                </a:solidFill>
                <a:ea typeface="MS Mincho" panose="02020609040205080304" pitchFamily="49" charset="-128"/>
              </a:rPr>
              <a:t> </a:t>
            </a:r>
            <a:r>
              <a:rPr lang="en-US" dirty="0" err="1">
                <a:solidFill>
                  <a:srgbClr val="212121"/>
                </a:solidFill>
                <a:ea typeface="MS Mincho" panose="02020609040205080304" pitchFamily="49" charset="-128"/>
              </a:rPr>
              <a:t>equipamento</a:t>
            </a:r>
            <a:r>
              <a:rPr lang="en-US" dirty="0">
                <a:solidFill>
                  <a:srgbClr val="212121"/>
                </a:solidFill>
                <a:ea typeface="MS Mincho" panose="02020609040205080304" pitchFamily="49" charset="-128"/>
              </a:rPr>
              <a:t> </a:t>
            </a:r>
            <a:r>
              <a:rPr lang="en-US" dirty="0" err="1">
                <a:solidFill>
                  <a:srgbClr val="212121"/>
                </a:solidFill>
                <a:ea typeface="MS Mincho" panose="02020609040205080304" pitchFamily="49" charset="-128"/>
              </a:rPr>
              <a:t>ou</a:t>
            </a:r>
            <a:r>
              <a:rPr lang="en-US" dirty="0">
                <a:solidFill>
                  <a:srgbClr val="212121"/>
                </a:solidFill>
                <a:ea typeface="MS Mincho" panose="02020609040205080304" pitchFamily="49" charset="-128"/>
              </a:rPr>
              <a:t> </a:t>
            </a:r>
            <a:r>
              <a:rPr lang="en-US" dirty="0" err="1">
                <a:solidFill>
                  <a:srgbClr val="212121"/>
                </a:solidFill>
                <a:ea typeface="MS Mincho" panose="02020609040205080304" pitchFamily="49" charset="-128"/>
              </a:rPr>
              <a:t>veículos</a:t>
            </a:r>
            <a:r>
              <a:rPr lang="en-US" dirty="0">
                <a:solidFill>
                  <a:srgbClr val="212121"/>
                </a:solidFill>
                <a:ea typeface="MS Mincho" panose="02020609040205080304" pitchFamily="49" charset="-128"/>
              </a:rPr>
              <a:t> </a:t>
            </a:r>
            <a:r>
              <a:rPr lang="en-US" dirty="0" err="1">
                <a:solidFill>
                  <a:srgbClr val="212121"/>
                </a:solidFill>
                <a:ea typeface="MS Mincho" panose="02020609040205080304" pitchFamily="49" charset="-128"/>
              </a:rPr>
              <a:t>contaminados</a:t>
            </a:r>
            <a:r>
              <a:rPr lang="en-US" dirty="0">
                <a:solidFill>
                  <a:srgbClr val="212121"/>
                </a:solidFill>
                <a:ea typeface="MS Mincho" panose="02020609040205080304" pitchFamily="49" charset="-128"/>
              </a:rPr>
              <a:t>, e da </a:t>
            </a:r>
            <a:r>
              <a:rPr lang="en-US" dirty="0" err="1">
                <a:solidFill>
                  <a:srgbClr val="212121"/>
                </a:solidFill>
                <a:ea typeface="MS Mincho" panose="02020609040205080304" pitchFamily="49" charset="-128"/>
              </a:rPr>
              <a:t>exposição</a:t>
            </a:r>
            <a:r>
              <a:rPr lang="en-US" dirty="0">
                <a:solidFill>
                  <a:srgbClr val="212121"/>
                </a:solidFill>
                <a:ea typeface="MS Mincho" panose="02020609040205080304" pitchFamily="49" charset="-128"/>
              </a:rPr>
              <a:t> a material </a:t>
            </a:r>
            <a:r>
              <a:rPr lang="en-US" dirty="0" err="1">
                <a:solidFill>
                  <a:srgbClr val="212121"/>
                </a:solidFill>
                <a:ea typeface="MS Mincho" panose="02020609040205080304" pitchFamily="49" charset="-128"/>
              </a:rPr>
              <a:t>orgânico</a:t>
            </a:r>
            <a:r>
              <a:rPr lang="en-US" dirty="0">
                <a:solidFill>
                  <a:srgbClr val="212121"/>
                </a:solidFill>
                <a:ea typeface="MS Mincho" panose="02020609040205080304" pitchFamily="49" charset="-128"/>
              </a:rPr>
              <a:t> </a:t>
            </a:r>
            <a:r>
              <a:rPr lang="en-US" dirty="0" err="1">
                <a:solidFill>
                  <a:srgbClr val="212121"/>
                </a:solidFill>
                <a:ea typeface="MS Mincho" panose="02020609040205080304" pitchFamily="49" charset="-128"/>
              </a:rPr>
              <a:t>infeccioso</a:t>
            </a:r>
            <a:r>
              <a:rPr lang="en-US" dirty="0">
                <a:solidFill>
                  <a:srgbClr val="212121"/>
                </a:solidFill>
                <a:ea typeface="MS Mincho" panose="02020609040205080304" pitchFamily="49" charset="-128"/>
              </a:rPr>
              <a:t> </a:t>
            </a:r>
            <a:r>
              <a:rPr lang="en-US" dirty="0" err="1">
                <a:solidFill>
                  <a:srgbClr val="212121"/>
                </a:solidFill>
                <a:ea typeface="MS Mincho" panose="02020609040205080304" pitchFamily="49" charset="-128"/>
              </a:rPr>
              <a:t>contaminado</a:t>
            </a:r>
            <a:r>
              <a:rPr lang="en-US" dirty="0">
                <a:solidFill>
                  <a:srgbClr val="212121"/>
                </a:solidFill>
                <a:ea typeface="MS Mincho" panose="02020609040205080304" pitchFamily="49" charset="-128"/>
              </a:rPr>
              <a:t>. </a:t>
            </a:r>
          </a:p>
        </p:txBody>
      </p:sp>
    </p:spTree>
    <p:extLst>
      <p:ext uri="{BB962C8B-B14F-4D97-AF65-F5344CB8AC3E}">
        <p14:creationId xmlns:p14="http://schemas.microsoft.com/office/powerpoint/2010/main" val="2060684309"/>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D027016C-2900-382F-E58A-FB8762EBE73A}"/>
              </a:ext>
            </a:extLst>
          </p:cNvPr>
          <p:cNvSpPr>
            <a:spLocks noGrp="1"/>
          </p:cNvSpPr>
          <p:nvPr>
            <p:ph type="title"/>
          </p:nvPr>
        </p:nvSpPr>
        <p:spPr/>
        <p:txBody>
          <a:bodyPr/>
          <a:lstStyle/>
          <a:p>
            <a:r>
              <a:rPr lang="en-US" dirty="0"/>
              <a:t>Parte F: Investigação Uma Só </a:t>
            </a:r>
            <a:r>
              <a:rPr lang="en-US" dirty="0" err="1"/>
              <a:t>Saúde</a:t>
            </a:r>
            <a:r>
              <a:rPr lang="en-US" dirty="0"/>
              <a:t> (4/7)</a:t>
            </a:r>
          </a:p>
        </p:txBody>
      </p:sp>
      <p:sp>
        <p:nvSpPr>
          <p:cNvPr id="3" name="Content Placeholder 2">
            <a:extLst>
              <a:ext uri="{FF2B5EF4-FFF2-40B4-BE49-F238E27FC236}">
                <a16:creationId xmlns:a16="http://schemas.microsoft.com/office/drawing/2014/main" id="{373D0712-6E27-4C7B-B718-9A1B8C461FA6}"/>
              </a:ext>
            </a:extLst>
          </p:cNvPr>
          <p:cNvSpPr>
            <a:spLocks noGrp="1"/>
          </p:cNvSpPr>
          <p:nvPr>
            <p:ph sz="half" idx="4294967295"/>
          </p:nvPr>
        </p:nvSpPr>
        <p:spPr>
          <a:xfrm>
            <a:off x="838200" y="1479550"/>
            <a:ext cx="10393907" cy="4638675"/>
          </a:xfrm>
          <a:prstGeom prst="rect">
            <a:avLst/>
          </a:prstGeom>
        </p:spPr>
        <p:txBody>
          <a:bodyPr anchor="ctr"/>
          <a:lstStyle/>
          <a:p>
            <a:pPr marL="0" indent="0">
              <a:buNone/>
            </a:pPr>
            <a:r>
              <a:rPr lang="en-US" dirty="0"/>
              <a:t>Por </a:t>
            </a:r>
            <a:r>
              <a:rPr lang="en-US" dirty="0" err="1"/>
              <a:t>estas</a:t>
            </a:r>
            <a:r>
              <a:rPr lang="en-US" dirty="0"/>
              <a:t> </a:t>
            </a:r>
            <a:r>
              <a:rPr lang="en-US" dirty="0" err="1"/>
              <a:t>razões</a:t>
            </a:r>
            <a:r>
              <a:rPr lang="en-US" dirty="0"/>
              <a:t>, as </a:t>
            </a:r>
            <a:r>
              <a:rPr lang="en-US" dirty="0" err="1"/>
              <a:t>infecções</a:t>
            </a:r>
            <a:r>
              <a:rPr lang="en-US" dirty="0"/>
              <a:t> de gripe </a:t>
            </a:r>
            <a:r>
              <a:rPr lang="en-US" dirty="0" err="1"/>
              <a:t>aviária</a:t>
            </a:r>
            <a:r>
              <a:rPr lang="en-US" dirty="0"/>
              <a:t> </a:t>
            </a:r>
            <a:r>
              <a:rPr lang="en-US" dirty="0" err="1"/>
              <a:t>podem</a:t>
            </a:r>
            <a:r>
              <a:rPr lang="en-US" dirty="0"/>
              <a:t> ser </a:t>
            </a:r>
            <a:r>
              <a:rPr lang="en-US" dirty="0" err="1"/>
              <a:t>evitadas</a:t>
            </a:r>
            <a:r>
              <a:rPr lang="en-US" dirty="0"/>
              <a:t> se </a:t>
            </a:r>
            <a:r>
              <a:rPr lang="en-US" dirty="0" err="1"/>
              <a:t>forem</a:t>
            </a:r>
            <a:r>
              <a:rPr lang="en-US" dirty="0"/>
              <a:t> </a:t>
            </a:r>
            <a:r>
              <a:rPr lang="en-US" dirty="0" err="1"/>
              <a:t>implementadas</a:t>
            </a:r>
            <a:r>
              <a:rPr lang="en-US" dirty="0"/>
              <a:t> </a:t>
            </a:r>
            <a:r>
              <a:rPr lang="en-US" dirty="0" err="1"/>
              <a:t>medidas</a:t>
            </a:r>
            <a:r>
              <a:rPr lang="en-US" dirty="0"/>
              <a:t> de </a:t>
            </a:r>
            <a:r>
              <a:rPr lang="en-US" dirty="0" err="1"/>
              <a:t>biossegurança</a:t>
            </a:r>
            <a:r>
              <a:rPr lang="en-US" dirty="0"/>
              <a:t> a </a:t>
            </a:r>
            <a:r>
              <a:rPr lang="en-US" dirty="0" err="1"/>
              <a:t>nível</a:t>
            </a:r>
            <a:r>
              <a:rPr lang="en-US" dirty="0"/>
              <a:t> das </a:t>
            </a:r>
            <a:r>
              <a:rPr lang="en-US" dirty="0" err="1"/>
              <a:t>criações</a:t>
            </a:r>
            <a:r>
              <a:rPr lang="en-US" dirty="0"/>
              <a:t>.</a:t>
            </a:r>
            <a:endParaRPr lang="pt-BR" dirty="0"/>
          </a:p>
          <a:p>
            <a:pPr marL="0" indent="0">
              <a:buNone/>
            </a:pPr>
            <a:endParaRPr lang="pt-BR" dirty="0"/>
          </a:p>
          <a:p>
            <a:pPr marL="0" indent="0">
              <a:buNone/>
            </a:pPr>
            <a:r>
              <a:rPr lang="en-US" dirty="0"/>
              <a:t>Com o </a:t>
            </a:r>
            <a:r>
              <a:rPr lang="en-US" dirty="0" err="1"/>
              <a:t>aumento</a:t>
            </a:r>
            <a:r>
              <a:rPr lang="en-US" dirty="0"/>
              <a:t> dos </a:t>
            </a:r>
            <a:r>
              <a:rPr lang="en-US" dirty="0" err="1"/>
              <a:t>surtos</a:t>
            </a:r>
            <a:r>
              <a:rPr lang="en-US" dirty="0"/>
              <a:t> de GAAP, a </a:t>
            </a:r>
            <a:r>
              <a:rPr lang="en-US" dirty="0" err="1"/>
              <a:t>vacinação</a:t>
            </a:r>
            <a:r>
              <a:rPr lang="en-US" dirty="0"/>
              <a:t> </a:t>
            </a:r>
            <a:r>
              <a:rPr lang="en-US" dirty="0" err="1"/>
              <a:t>passou</a:t>
            </a:r>
            <a:r>
              <a:rPr lang="en-US" dirty="0"/>
              <a:t> a ser </a:t>
            </a:r>
            <a:r>
              <a:rPr lang="en-US" dirty="0" err="1"/>
              <a:t>considerada</a:t>
            </a:r>
            <a:r>
              <a:rPr lang="en-US" dirty="0"/>
              <a:t> </a:t>
            </a:r>
            <a:r>
              <a:rPr lang="en-US" dirty="0" err="1"/>
              <a:t>uma</a:t>
            </a:r>
            <a:r>
              <a:rPr lang="en-US" dirty="0"/>
              <a:t> ferramenta </a:t>
            </a:r>
            <a:r>
              <a:rPr lang="en-US" dirty="0" err="1"/>
              <a:t>importante</a:t>
            </a:r>
            <a:r>
              <a:rPr lang="en-US" dirty="0"/>
              <a:t> para a </a:t>
            </a:r>
            <a:r>
              <a:rPr lang="en-US" dirty="0" err="1"/>
              <a:t>erradicação</a:t>
            </a:r>
            <a:r>
              <a:rPr lang="en-US" dirty="0"/>
              <a:t>, para </a:t>
            </a:r>
            <a:r>
              <a:rPr lang="en-US" dirty="0" err="1"/>
              <a:t>além</a:t>
            </a:r>
            <a:r>
              <a:rPr lang="en-US" dirty="0"/>
              <a:t> do abate.</a:t>
            </a:r>
            <a:endParaRPr lang="pt-BR" dirty="0"/>
          </a:p>
          <a:p>
            <a:pPr marL="0" indent="0">
              <a:spcBef>
                <a:spcPts val="0"/>
              </a:spcBef>
              <a:spcAft>
                <a:spcPts val="0"/>
              </a:spcAft>
              <a:buNone/>
            </a:pPr>
            <a:endParaRPr lang="en-US" dirty="0">
              <a:effectLst/>
              <a:latin typeface="Arial" panose="020B0604020202020204" pitchFamily="34" charset="0"/>
              <a:ea typeface="MS Mincho" panose="02020609040205080304" pitchFamily="49" charset="-128"/>
            </a:endParaRPr>
          </a:p>
        </p:txBody>
      </p:sp>
    </p:spTree>
    <p:extLst>
      <p:ext uri="{BB962C8B-B14F-4D97-AF65-F5344CB8AC3E}">
        <p14:creationId xmlns:p14="http://schemas.microsoft.com/office/powerpoint/2010/main" val="2116620876"/>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D9BE3465-E6AE-89AC-1D0F-E23977CDD49F}"/>
              </a:ext>
            </a:extLst>
          </p:cNvPr>
          <p:cNvSpPr>
            <a:spLocks noGrp="1"/>
          </p:cNvSpPr>
          <p:nvPr>
            <p:ph type="title"/>
          </p:nvPr>
        </p:nvSpPr>
        <p:spPr/>
        <p:txBody>
          <a:bodyPr/>
          <a:lstStyle/>
          <a:p>
            <a:r>
              <a:rPr lang="en-US"/>
              <a:t>Parte F: Investigação Uma Só Saúde (5/7)</a:t>
            </a:r>
            <a:endParaRPr lang="en-US" dirty="0"/>
          </a:p>
        </p:txBody>
      </p:sp>
      <p:sp>
        <p:nvSpPr>
          <p:cNvPr id="3" name="Content Placeholder 2">
            <a:extLst>
              <a:ext uri="{FF2B5EF4-FFF2-40B4-BE49-F238E27FC236}">
                <a16:creationId xmlns:a16="http://schemas.microsoft.com/office/drawing/2014/main" id="{373D0712-6E27-4C7B-B718-9A1B8C461FA6}"/>
              </a:ext>
            </a:extLst>
          </p:cNvPr>
          <p:cNvSpPr>
            <a:spLocks noGrp="1"/>
          </p:cNvSpPr>
          <p:nvPr>
            <p:ph sz="half" idx="4294967295"/>
          </p:nvPr>
        </p:nvSpPr>
        <p:spPr>
          <a:xfrm>
            <a:off x="838201" y="1479550"/>
            <a:ext cx="10271078" cy="4638675"/>
          </a:xfrm>
          <a:prstGeom prst="rect">
            <a:avLst/>
          </a:prstGeom>
        </p:spPr>
        <p:txBody>
          <a:bodyPr anchor="ctr"/>
          <a:lstStyle/>
          <a:p>
            <a:pPr marL="0" indent="0" algn="just">
              <a:buNone/>
            </a:pPr>
            <a:r>
              <a:rPr lang="en-US" dirty="0"/>
              <a:t>O </a:t>
            </a:r>
            <a:r>
              <a:rPr lang="en-US" dirty="0" err="1"/>
              <a:t>responsável</a:t>
            </a:r>
            <a:r>
              <a:rPr lang="en-US" dirty="0"/>
              <a:t> pela </a:t>
            </a:r>
            <a:r>
              <a:rPr lang="en-US" dirty="0" err="1"/>
              <a:t>vigilância</a:t>
            </a:r>
            <a:r>
              <a:rPr lang="en-US" dirty="0"/>
              <a:t> </a:t>
            </a:r>
            <a:r>
              <a:rPr lang="en-US" dirty="0" err="1"/>
              <a:t>veterinária</a:t>
            </a:r>
            <a:r>
              <a:rPr lang="en-US" dirty="0"/>
              <a:t> </a:t>
            </a:r>
            <a:r>
              <a:rPr lang="en-US" dirty="0" err="1"/>
              <a:t>analisou</a:t>
            </a:r>
            <a:r>
              <a:rPr lang="en-US" dirty="0"/>
              <a:t> um </a:t>
            </a:r>
            <a:r>
              <a:rPr lang="en-US" dirty="0" err="1"/>
              <a:t>estudo</a:t>
            </a:r>
            <a:r>
              <a:rPr lang="en-US" dirty="0"/>
              <a:t> </a:t>
            </a:r>
            <a:r>
              <a:rPr lang="en-US" dirty="0" err="1"/>
              <a:t>sobre</a:t>
            </a:r>
            <a:r>
              <a:rPr lang="en-US" dirty="0"/>
              <a:t> o H5N1 </a:t>
            </a:r>
            <a:r>
              <a:rPr lang="en-US" dirty="0" err="1"/>
              <a:t>em</a:t>
            </a:r>
            <a:r>
              <a:rPr lang="en-US" dirty="0"/>
              <a:t> </a:t>
            </a:r>
            <a:r>
              <a:rPr lang="en-US" dirty="0" err="1"/>
              <a:t>galinhas</a:t>
            </a:r>
            <a:r>
              <a:rPr lang="en-US" dirty="0"/>
              <a:t> e </a:t>
            </a:r>
            <a:r>
              <a:rPr lang="en-US" dirty="0" err="1"/>
              <a:t>patos</a:t>
            </a:r>
            <a:r>
              <a:rPr lang="en-US" dirty="0"/>
              <a:t> </a:t>
            </a:r>
            <a:r>
              <a:rPr lang="en-US" dirty="0" err="1"/>
              <a:t>criados</a:t>
            </a:r>
            <a:r>
              <a:rPr lang="en-US" dirty="0"/>
              <a:t> </a:t>
            </a:r>
            <a:r>
              <a:rPr lang="en-US" dirty="0" err="1"/>
              <a:t>em</a:t>
            </a:r>
            <a:r>
              <a:rPr lang="en-US" dirty="0"/>
              <a:t> </a:t>
            </a:r>
            <a:r>
              <a:rPr lang="en-US" dirty="0" err="1"/>
              <a:t>pequenas</a:t>
            </a:r>
            <a:r>
              <a:rPr lang="en-US" dirty="0"/>
              <a:t> </a:t>
            </a:r>
            <a:r>
              <a:rPr lang="en-US" dirty="0" err="1"/>
              <a:t>explorações</a:t>
            </a:r>
            <a:r>
              <a:rPr lang="en-US" dirty="0"/>
              <a:t> </a:t>
            </a:r>
            <a:r>
              <a:rPr lang="en-US" dirty="0" err="1"/>
              <a:t>agrícolas</a:t>
            </a:r>
            <a:r>
              <a:rPr lang="en-US" dirty="0"/>
              <a:t>. As </a:t>
            </a:r>
            <a:r>
              <a:rPr lang="en-US" dirty="0" err="1"/>
              <a:t>aves</a:t>
            </a:r>
            <a:r>
              <a:rPr lang="en-US" dirty="0"/>
              <a:t> </a:t>
            </a:r>
            <a:r>
              <a:rPr lang="en-US" dirty="0" err="1"/>
              <a:t>foram</a:t>
            </a:r>
            <a:r>
              <a:rPr lang="en-US" dirty="0"/>
              <a:t> </a:t>
            </a:r>
            <a:r>
              <a:rPr lang="en-US" dirty="0" err="1"/>
              <a:t>amostradas</a:t>
            </a:r>
            <a:r>
              <a:rPr lang="en-US" dirty="0"/>
              <a:t> </a:t>
            </a:r>
            <a:r>
              <a:rPr lang="en-US" dirty="0" err="1"/>
              <a:t>mensalmente</a:t>
            </a:r>
            <a:r>
              <a:rPr lang="en-US" dirty="0"/>
              <a:t> de </a:t>
            </a:r>
            <a:r>
              <a:rPr lang="en-US" dirty="0" err="1"/>
              <a:t>maio</a:t>
            </a:r>
            <a:r>
              <a:rPr lang="en-US" dirty="0"/>
              <a:t> de 2021 a </a:t>
            </a:r>
            <a:r>
              <a:rPr lang="en-US" dirty="0" err="1"/>
              <a:t>maio</a:t>
            </a:r>
            <a:r>
              <a:rPr lang="en-US" dirty="0"/>
              <a:t> de 2022.</a:t>
            </a:r>
            <a:endParaRPr lang="pt-BR" dirty="0"/>
          </a:p>
          <a:p>
            <a:pPr algn="just"/>
            <a:endParaRPr lang="pt-BR" dirty="0"/>
          </a:p>
          <a:p>
            <a:pPr marL="0" indent="0" algn="just">
              <a:buNone/>
            </a:pPr>
            <a:r>
              <a:rPr lang="en-US" dirty="0"/>
              <a:t>As </a:t>
            </a:r>
            <a:r>
              <a:rPr lang="en-US" dirty="0" err="1"/>
              <a:t>galinhas</a:t>
            </a:r>
            <a:r>
              <a:rPr lang="en-US" dirty="0"/>
              <a:t> </a:t>
            </a:r>
            <a:r>
              <a:rPr lang="en-US" dirty="0" err="1"/>
              <a:t>são</a:t>
            </a:r>
            <a:r>
              <a:rPr lang="en-US" dirty="0"/>
              <a:t> </a:t>
            </a:r>
            <a:r>
              <a:rPr lang="en-US" dirty="0" err="1"/>
              <a:t>criadas</a:t>
            </a:r>
            <a:r>
              <a:rPr lang="en-US" dirty="0"/>
              <a:t> </a:t>
            </a:r>
            <a:r>
              <a:rPr lang="en-US" dirty="0" err="1"/>
              <a:t>inteiramente</a:t>
            </a:r>
            <a:r>
              <a:rPr lang="en-US" dirty="0"/>
              <a:t> </a:t>
            </a:r>
            <a:r>
              <a:rPr lang="en-US" dirty="0" err="1"/>
              <a:t>dentro</a:t>
            </a:r>
            <a:r>
              <a:rPr lang="en-US" dirty="0"/>
              <a:t> de casa, </a:t>
            </a:r>
            <a:r>
              <a:rPr lang="en-US" dirty="0" err="1"/>
              <a:t>enquanto</a:t>
            </a:r>
            <a:r>
              <a:rPr lang="en-US" dirty="0"/>
              <a:t> </a:t>
            </a:r>
            <a:r>
              <a:rPr lang="en-US" dirty="0" err="1"/>
              <a:t>os</a:t>
            </a:r>
            <a:r>
              <a:rPr lang="en-US" dirty="0"/>
              <a:t> </a:t>
            </a:r>
            <a:r>
              <a:rPr lang="en-US" dirty="0" err="1"/>
              <a:t>patos</a:t>
            </a:r>
            <a:r>
              <a:rPr lang="en-US" dirty="0"/>
              <a:t> </a:t>
            </a:r>
            <a:r>
              <a:rPr lang="en-US" dirty="0" err="1"/>
              <a:t>podem</a:t>
            </a:r>
            <a:r>
              <a:rPr lang="en-US" dirty="0"/>
              <a:t> </a:t>
            </a:r>
            <a:r>
              <a:rPr lang="en-US" dirty="0" err="1"/>
              <a:t>sair</a:t>
            </a:r>
            <a:r>
              <a:rPr lang="en-US" dirty="0"/>
              <a:t> para o exterior </a:t>
            </a:r>
            <a:r>
              <a:rPr lang="en-US" dirty="0" err="1"/>
              <a:t>durante</a:t>
            </a:r>
            <a:r>
              <a:rPr lang="en-US" dirty="0"/>
              <a:t> o dia.</a:t>
            </a:r>
            <a:endParaRPr lang="pt-BR" dirty="0"/>
          </a:p>
          <a:p>
            <a:pPr marL="0" indent="0" algn="just">
              <a:buNone/>
            </a:pPr>
            <a:br>
              <a:rPr lang="en-US" dirty="0"/>
            </a:br>
            <a:endParaRPr lang="es-ES" dirty="0">
              <a:solidFill>
                <a:srgbClr val="212121"/>
              </a:solidFill>
              <a:latin typeface="Arial" panose="020B0604020202020204" pitchFamily="34" charset="0"/>
              <a:ea typeface="MS Mincho" panose="02020609040205080304" pitchFamily="49" charset="-128"/>
            </a:endParaRPr>
          </a:p>
        </p:txBody>
      </p:sp>
    </p:spTree>
    <p:extLst>
      <p:ext uri="{BB962C8B-B14F-4D97-AF65-F5344CB8AC3E}">
        <p14:creationId xmlns:p14="http://schemas.microsoft.com/office/powerpoint/2010/main" val="221854125"/>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8B742B8C-68FA-8EF5-4855-BF7FCA052D0F}"/>
              </a:ext>
            </a:extLst>
          </p:cNvPr>
          <p:cNvSpPr>
            <a:spLocks noGrp="1"/>
          </p:cNvSpPr>
          <p:nvPr>
            <p:ph type="title"/>
          </p:nvPr>
        </p:nvSpPr>
        <p:spPr/>
        <p:txBody>
          <a:bodyPr/>
          <a:lstStyle/>
          <a:p>
            <a:r>
              <a:rPr lang="en-US" dirty="0"/>
              <a:t>Parte F: Investigação Uma Só </a:t>
            </a:r>
            <a:r>
              <a:rPr lang="en-US" dirty="0" err="1"/>
              <a:t>Saúde</a:t>
            </a:r>
            <a:r>
              <a:rPr lang="en-US" dirty="0"/>
              <a:t> (6/7)</a:t>
            </a:r>
          </a:p>
        </p:txBody>
      </p:sp>
      <p:sp>
        <p:nvSpPr>
          <p:cNvPr id="3" name="Content Placeholder 2">
            <a:extLst>
              <a:ext uri="{FF2B5EF4-FFF2-40B4-BE49-F238E27FC236}">
                <a16:creationId xmlns:a16="http://schemas.microsoft.com/office/drawing/2014/main" id="{373D0712-6E27-4C7B-B718-9A1B8C461FA6}"/>
              </a:ext>
            </a:extLst>
          </p:cNvPr>
          <p:cNvSpPr>
            <a:spLocks noGrp="1"/>
          </p:cNvSpPr>
          <p:nvPr>
            <p:ph sz="half" idx="4294967295"/>
          </p:nvPr>
        </p:nvSpPr>
        <p:spPr>
          <a:xfrm>
            <a:off x="838200" y="1479550"/>
            <a:ext cx="10312021" cy="4638675"/>
          </a:xfrm>
          <a:prstGeom prst="rect">
            <a:avLst/>
          </a:prstGeom>
        </p:spPr>
        <p:txBody>
          <a:bodyPr anchor="ctr"/>
          <a:lstStyle/>
          <a:p>
            <a:pPr marL="0" indent="0">
              <a:buNone/>
            </a:pPr>
            <a:r>
              <a:rPr lang="en-US" dirty="0"/>
              <a:t>No </a:t>
            </a:r>
            <a:r>
              <a:rPr lang="en-US" dirty="0" err="1"/>
              <a:t>estudo</a:t>
            </a:r>
            <a:r>
              <a:rPr lang="en-US" dirty="0"/>
              <a:t>, as </a:t>
            </a:r>
            <a:r>
              <a:rPr lang="en-US" dirty="0" err="1"/>
              <a:t>galinhas</a:t>
            </a:r>
            <a:r>
              <a:rPr lang="en-US" dirty="0"/>
              <a:t> e </a:t>
            </a:r>
            <a:r>
              <a:rPr lang="en-US" dirty="0" err="1"/>
              <a:t>os</a:t>
            </a:r>
            <a:r>
              <a:rPr lang="en-US" dirty="0"/>
              <a:t> </a:t>
            </a:r>
            <a:r>
              <a:rPr lang="en-US" dirty="0" err="1"/>
              <a:t>patos</a:t>
            </a:r>
            <a:r>
              <a:rPr lang="en-US" dirty="0"/>
              <a:t> das </a:t>
            </a:r>
            <a:r>
              <a:rPr lang="en-US" dirty="0" err="1"/>
              <a:t>explorações</a:t>
            </a:r>
            <a:r>
              <a:rPr lang="en-US" dirty="0"/>
              <a:t> </a:t>
            </a:r>
            <a:r>
              <a:rPr lang="en-US" dirty="0" err="1"/>
              <a:t>selecionadas</a:t>
            </a:r>
            <a:r>
              <a:rPr lang="en-US" dirty="0"/>
              <a:t> </a:t>
            </a:r>
            <a:r>
              <a:rPr lang="en-US" dirty="0" err="1"/>
              <a:t>foram</a:t>
            </a:r>
            <a:r>
              <a:rPr lang="en-US" dirty="0"/>
              <a:t> </a:t>
            </a:r>
            <a:r>
              <a:rPr lang="en-US" dirty="0" err="1"/>
              <a:t>vacinados</a:t>
            </a:r>
            <a:r>
              <a:rPr lang="en-US" dirty="0"/>
              <a:t> para </a:t>
            </a:r>
            <a:r>
              <a:rPr lang="en-US" dirty="0" err="1"/>
              <a:t>induzir</a:t>
            </a:r>
            <a:r>
              <a:rPr lang="en-US" dirty="0"/>
              <a:t> </a:t>
            </a:r>
            <a:r>
              <a:rPr lang="en-US" dirty="0" err="1"/>
              <a:t>uma</a:t>
            </a:r>
            <a:r>
              <a:rPr lang="en-US" dirty="0"/>
              <a:t> </a:t>
            </a:r>
            <a:r>
              <a:rPr lang="en-US" dirty="0" err="1"/>
              <a:t>resposta</a:t>
            </a:r>
            <a:r>
              <a:rPr lang="en-US" dirty="0"/>
              <a:t> </a:t>
            </a:r>
            <a:r>
              <a:rPr lang="en-US" dirty="0" err="1"/>
              <a:t>imunitária</a:t>
            </a:r>
            <a:r>
              <a:rPr lang="en-US" dirty="0"/>
              <a:t> à gripe. O </a:t>
            </a:r>
            <a:r>
              <a:rPr lang="en-US" dirty="0" err="1"/>
              <a:t>soro</a:t>
            </a:r>
            <a:r>
              <a:rPr lang="en-US" dirty="0"/>
              <a:t> </a:t>
            </a:r>
            <a:r>
              <a:rPr lang="en-US" dirty="0" err="1"/>
              <a:t>foi</a:t>
            </a:r>
            <a:r>
              <a:rPr lang="en-US" dirty="0"/>
              <a:t> </a:t>
            </a:r>
            <a:r>
              <a:rPr lang="en-US" dirty="0" err="1"/>
              <a:t>testado</a:t>
            </a:r>
            <a:r>
              <a:rPr lang="en-US" dirty="0"/>
              <a:t> para a </a:t>
            </a:r>
            <a:r>
              <a:rPr lang="en-US" dirty="0" err="1"/>
              <a:t>presença</a:t>
            </a:r>
            <a:r>
              <a:rPr lang="en-US" dirty="0"/>
              <a:t> de </a:t>
            </a:r>
            <a:r>
              <a:rPr lang="en-US" dirty="0" err="1"/>
              <a:t>anticorpos</a:t>
            </a:r>
            <a:r>
              <a:rPr lang="en-US" dirty="0"/>
              <a:t> H5 contra a gripe.</a:t>
            </a:r>
            <a:endParaRPr lang="pt-BR" dirty="0"/>
          </a:p>
          <a:p>
            <a:pPr marL="0" indent="0">
              <a:buNone/>
            </a:pPr>
            <a:r>
              <a:rPr lang="en-US" dirty="0"/>
              <a:t> </a:t>
            </a:r>
            <a:endParaRPr lang="pt-BR" dirty="0"/>
          </a:p>
          <a:p>
            <a:pPr marL="0" indent="0">
              <a:buNone/>
            </a:pPr>
            <a:r>
              <a:rPr lang="en-US" dirty="0"/>
              <a:t>As </a:t>
            </a:r>
            <a:r>
              <a:rPr lang="en-US" dirty="0" err="1"/>
              <a:t>galinhas</a:t>
            </a:r>
            <a:r>
              <a:rPr lang="en-US" dirty="0"/>
              <a:t> e </a:t>
            </a:r>
            <a:r>
              <a:rPr lang="en-US" dirty="0" err="1"/>
              <a:t>os</a:t>
            </a:r>
            <a:r>
              <a:rPr lang="en-US" dirty="0"/>
              <a:t> </a:t>
            </a:r>
            <a:r>
              <a:rPr lang="en-US" dirty="0" err="1"/>
              <a:t>patos</a:t>
            </a:r>
            <a:r>
              <a:rPr lang="en-US" dirty="0"/>
              <a:t> </a:t>
            </a:r>
            <a:r>
              <a:rPr lang="en-US" dirty="0" err="1"/>
              <a:t>vacinados</a:t>
            </a:r>
            <a:r>
              <a:rPr lang="en-US" dirty="0"/>
              <a:t> e </a:t>
            </a:r>
            <a:r>
              <a:rPr lang="en-US" dirty="0" err="1"/>
              <a:t>não</a:t>
            </a:r>
            <a:r>
              <a:rPr lang="en-US" dirty="0"/>
              <a:t> </a:t>
            </a:r>
            <a:r>
              <a:rPr lang="en-US" dirty="0" err="1"/>
              <a:t>vacinados</a:t>
            </a:r>
            <a:r>
              <a:rPr lang="en-US" dirty="0"/>
              <a:t> </a:t>
            </a:r>
            <a:r>
              <a:rPr lang="en-US" dirty="0" err="1"/>
              <a:t>foram</a:t>
            </a:r>
            <a:r>
              <a:rPr lang="en-US" dirty="0"/>
              <a:t> </a:t>
            </a:r>
            <a:r>
              <a:rPr lang="en-US" dirty="0" err="1"/>
              <a:t>comparados</a:t>
            </a:r>
            <a:r>
              <a:rPr lang="en-US" dirty="0"/>
              <a:t> para </a:t>
            </a:r>
            <a:r>
              <a:rPr lang="en-US" dirty="0" err="1"/>
              <a:t>estudar</a:t>
            </a:r>
            <a:r>
              <a:rPr lang="en-US" dirty="0"/>
              <a:t> </a:t>
            </a:r>
            <a:r>
              <a:rPr lang="en-US" dirty="0" err="1"/>
              <a:t>os</a:t>
            </a:r>
            <a:r>
              <a:rPr lang="en-US" dirty="0"/>
              <a:t> </a:t>
            </a:r>
            <a:r>
              <a:rPr lang="en-US" dirty="0" err="1"/>
              <a:t>níveis</a:t>
            </a:r>
            <a:r>
              <a:rPr lang="en-US" dirty="0"/>
              <a:t> de </a:t>
            </a:r>
            <a:r>
              <a:rPr lang="en-US" dirty="0" err="1"/>
              <a:t>anticorpos</a:t>
            </a:r>
            <a:r>
              <a:rPr lang="en-US" dirty="0"/>
              <a:t> no </a:t>
            </a:r>
            <a:r>
              <a:rPr lang="en-US" dirty="0" err="1"/>
              <a:t>soro</a:t>
            </a:r>
            <a:r>
              <a:rPr lang="en-US" dirty="0"/>
              <a:t>, </a:t>
            </a:r>
            <a:r>
              <a:rPr lang="en-US" dirty="0" err="1"/>
              <a:t>registados</a:t>
            </a:r>
            <a:r>
              <a:rPr lang="en-US" dirty="0"/>
              <a:t> </a:t>
            </a:r>
            <a:r>
              <a:rPr lang="en-US" dirty="0" err="1"/>
              <a:t>como</a:t>
            </a:r>
            <a:r>
              <a:rPr lang="en-US" dirty="0"/>
              <a:t> a </a:t>
            </a:r>
            <a:r>
              <a:rPr lang="en-US" dirty="0" err="1"/>
              <a:t>soroprevalência</a:t>
            </a:r>
            <a:r>
              <a:rPr lang="en-US" dirty="0"/>
              <a:t> de </a:t>
            </a:r>
            <a:r>
              <a:rPr lang="en-US" dirty="0" err="1"/>
              <a:t>anticorpos</a:t>
            </a:r>
            <a:r>
              <a:rPr lang="en-US" dirty="0"/>
              <a:t>.</a:t>
            </a:r>
            <a:endParaRPr lang="pt-BR" dirty="0"/>
          </a:p>
        </p:txBody>
      </p:sp>
      <p:sp>
        <p:nvSpPr>
          <p:cNvPr id="6" name="TextBox 5">
            <a:extLst>
              <a:ext uri="{FF2B5EF4-FFF2-40B4-BE49-F238E27FC236}">
                <a16:creationId xmlns:a16="http://schemas.microsoft.com/office/drawing/2014/main" id="{01C9684E-7351-8578-29B6-362BEE4293C5}"/>
              </a:ext>
            </a:extLst>
          </p:cNvPr>
          <p:cNvSpPr txBox="1"/>
          <p:nvPr/>
        </p:nvSpPr>
        <p:spPr>
          <a:xfrm>
            <a:off x="1220952" y="6303627"/>
            <a:ext cx="8404767" cy="461665"/>
          </a:xfrm>
          <a:prstGeom prst="rect">
            <a:avLst/>
          </a:prstGeom>
          <a:noFill/>
        </p:spPr>
        <p:txBody>
          <a:bodyPr wrap="square" rtlCol="0">
            <a:spAutoFit/>
          </a:bodyPr>
          <a:lstStyle/>
          <a:p>
            <a:pPr algn="r"/>
            <a:r>
              <a:rPr lang="en-US" sz="1200" dirty="0" err="1"/>
              <a:t>Adaptado</a:t>
            </a:r>
            <a:r>
              <a:rPr lang="en-US" sz="1200" dirty="0"/>
              <a:t> de: Henning J, Henning KA, Morton JM, et al Highly pathogenic avian influenza (H5N1) in ducks and in-contact chickens in backyard and smallholder commercial duck farms in Vietnam. Prev Vet Med. 2011 Sep 1;101(3-4):229-40</a:t>
            </a:r>
            <a:r>
              <a:rPr lang="en-US" sz="1200" b="0" i="0" dirty="0">
                <a:effectLst/>
              </a:rPr>
              <a:t>.</a:t>
            </a:r>
            <a:endParaRPr lang="en-US" sz="1200" dirty="0"/>
          </a:p>
        </p:txBody>
      </p:sp>
    </p:spTree>
    <p:extLst>
      <p:ext uri="{BB962C8B-B14F-4D97-AF65-F5344CB8AC3E}">
        <p14:creationId xmlns:p14="http://schemas.microsoft.com/office/powerpoint/2010/main" val="3885101179"/>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8E234892-C4CD-EA35-4DD1-0C7BE26F75AF}"/>
              </a:ext>
            </a:extLst>
          </p:cNvPr>
          <p:cNvSpPr>
            <a:spLocks noGrp="1"/>
          </p:cNvSpPr>
          <p:nvPr>
            <p:ph type="title"/>
          </p:nvPr>
        </p:nvSpPr>
        <p:spPr/>
        <p:txBody>
          <a:bodyPr/>
          <a:lstStyle/>
          <a:p>
            <a:r>
              <a:rPr lang="en-US" dirty="0"/>
              <a:t>Parte F: Investigação Uma Só </a:t>
            </a:r>
            <a:r>
              <a:rPr lang="en-US" dirty="0" err="1"/>
              <a:t>Saúde</a:t>
            </a:r>
            <a:r>
              <a:rPr lang="en-US" dirty="0"/>
              <a:t> (7/7)</a:t>
            </a:r>
          </a:p>
        </p:txBody>
      </p:sp>
      <p:sp>
        <p:nvSpPr>
          <p:cNvPr id="2" name="Content Placeholder 1">
            <a:extLst>
              <a:ext uri="{FF2B5EF4-FFF2-40B4-BE49-F238E27FC236}">
                <a16:creationId xmlns:a16="http://schemas.microsoft.com/office/drawing/2014/main" id="{26A06D03-3D5F-16DA-6466-9CB962B7F40B}"/>
              </a:ext>
            </a:extLst>
          </p:cNvPr>
          <p:cNvSpPr>
            <a:spLocks noGrp="1"/>
          </p:cNvSpPr>
          <p:nvPr>
            <p:ph sz="half" idx="4294967295"/>
          </p:nvPr>
        </p:nvSpPr>
        <p:spPr>
          <a:xfrm>
            <a:off x="838202" y="1479550"/>
            <a:ext cx="10202838" cy="4638675"/>
          </a:xfrm>
          <a:prstGeom prst="rect">
            <a:avLst/>
          </a:prstGeom>
        </p:spPr>
        <p:txBody>
          <a:bodyPr anchor="ctr"/>
          <a:lstStyle/>
          <a:p>
            <a:pPr marL="0" indent="0" algn="just">
              <a:buNone/>
            </a:pPr>
            <a:r>
              <a:rPr lang="en-US" dirty="0"/>
              <a:t>A </a:t>
            </a:r>
            <a:r>
              <a:rPr lang="en-US" dirty="0" err="1"/>
              <a:t>figura</a:t>
            </a:r>
            <a:r>
              <a:rPr lang="en-US" dirty="0"/>
              <a:t> 4 </a:t>
            </a:r>
            <a:r>
              <a:rPr lang="en-US" dirty="0" err="1"/>
              <a:t>mostra</a:t>
            </a:r>
            <a:r>
              <a:rPr lang="en-US" dirty="0"/>
              <a:t> a </a:t>
            </a:r>
            <a:r>
              <a:rPr lang="en-US" dirty="0" err="1"/>
              <a:t>soroprevalência</a:t>
            </a:r>
            <a:r>
              <a:rPr lang="en-US" dirty="0"/>
              <a:t> de </a:t>
            </a:r>
            <a:r>
              <a:rPr lang="en-US" dirty="0" err="1"/>
              <a:t>anticorpos</a:t>
            </a:r>
            <a:r>
              <a:rPr lang="en-US" dirty="0"/>
              <a:t> H5 entre </a:t>
            </a:r>
            <a:r>
              <a:rPr lang="en-US" dirty="0" err="1"/>
              <a:t>patos</a:t>
            </a:r>
            <a:r>
              <a:rPr lang="en-US" dirty="0"/>
              <a:t> </a:t>
            </a:r>
            <a:r>
              <a:rPr lang="en-US" dirty="0" err="1"/>
              <a:t>não</a:t>
            </a:r>
            <a:r>
              <a:rPr lang="en-US" dirty="0"/>
              <a:t> </a:t>
            </a:r>
            <a:r>
              <a:rPr lang="en-US" dirty="0" err="1"/>
              <a:t>vacinados</a:t>
            </a:r>
            <a:r>
              <a:rPr lang="en-US" dirty="0"/>
              <a:t> (</a:t>
            </a:r>
            <a:r>
              <a:rPr lang="en-US" dirty="0" err="1"/>
              <a:t>linha</a:t>
            </a:r>
            <a:r>
              <a:rPr lang="en-US" dirty="0"/>
              <a:t> </a:t>
            </a:r>
            <a:r>
              <a:rPr lang="en-US" dirty="0" err="1"/>
              <a:t>sólida</a:t>
            </a:r>
            <a:r>
              <a:rPr lang="en-US" dirty="0"/>
              <a:t>) e </a:t>
            </a:r>
            <a:r>
              <a:rPr lang="en-US" dirty="0" err="1"/>
              <a:t>galinhas</a:t>
            </a:r>
            <a:r>
              <a:rPr lang="en-US" dirty="0"/>
              <a:t> </a:t>
            </a:r>
            <a:r>
              <a:rPr lang="en-US" dirty="0" err="1"/>
              <a:t>domésticas</a:t>
            </a:r>
            <a:r>
              <a:rPr lang="en-US" dirty="0"/>
              <a:t> (</a:t>
            </a:r>
            <a:r>
              <a:rPr lang="en-US" dirty="0" err="1"/>
              <a:t>linha</a:t>
            </a:r>
            <a:r>
              <a:rPr lang="en-US" dirty="0"/>
              <a:t> </a:t>
            </a:r>
            <a:r>
              <a:rPr lang="en-US" dirty="0" err="1"/>
              <a:t>pontilhada</a:t>
            </a:r>
            <a:r>
              <a:rPr lang="en-US" dirty="0"/>
              <a:t>) de </a:t>
            </a:r>
            <a:r>
              <a:rPr lang="en-US" dirty="0" err="1"/>
              <a:t>maio</a:t>
            </a:r>
            <a:r>
              <a:rPr lang="en-US" dirty="0"/>
              <a:t> de 2021 a </a:t>
            </a:r>
            <a:r>
              <a:rPr lang="en-US" dirty="0" err="1"/>
              <a:t>maio</a:t>
            </a:r>
            <a:r>
              <a:rPr lang="en-US" dirty="0"/>
              <a:t> de 2022.</a:t>
            </a:r>
          </a:p>
          <a:p>
            <a:pPr marL="0" indent="0" algn="just">
              <a:buNone/>
            </a:pPr>
            <a:r>
              <a:rPr lang="en-US" dirty="0"/>
              <a:t> </a:t>
            </a:r>
          </a:p>
          <a:p>
            <a:pPr marL="0" indent="0" algn="just">
              <a:buNone/>
            </a:pPr>
            <a:r>
              <a:rPr lang="en-US" dirty="0"/>
              <a:t>A </a:t>
            </a:r>
            <a:r>
              <a:rPr lang="en-US" dirty="0" err="1"/>
              <a:t>prevalência</a:t>
            </a:r>
            <a:r>
              <a:rPr lang="en-US" dirty="0"/>
              <a:t> global </a:t>
            </a:r>
            <a:r>
              <a:rPr lang="en-US" dirty="0" err="1"/>
              <a:t>durante</a:t>
            </a:r>
            <a:r>
              <a:rPr lang="en-US" dirty="0"/>
              <a:t> o </a:t>
            </a:r>
            <a:r>
              <a:rPr lang="en-US" dirty="0" err="1"/>
              <a:t>período</a:t>
            </a:r>
            <a:r>
              <a:rPr lang="en-US" dirty="0"/>
              <a:t> de </a:t>
            </a:r>
            <a:r>
              <a:rPr lang="en-US" dirty="0" err="1"/>
              <a:t>estudo</a:t>
            </a:r>
            <a:r>
              <a:rPr lang="en-US" dirty="0"/>
              <a:t> </a:t>
            </a:r>
            <a:r>
              <a:rPr lang="en-US" dirty="0" err="1"/>
              <a:t>foi</a:t>
            </a:r>
            <a:r>
              <a:rPr lang="en-US" dirty="0"/>
              <a:t> de 43% (IC 95%: 38-47) para </a:t>
            </a:r>
            <a:r>
              <a:rPr lang="en-US" dirty="0" err="1"/>
              <a:t>os</a:t>
            </a:r>
            <a:r>
              <a:rPr lang="en-US" dirty="0"/>
              <a:t> </a:t>
            </a:r>
            <a:r>
              <a:rPr lang="en-US" dirty="0" err="1"/>
              <a:t>patos</a:t>
            </a:r>
            <a:r>
              <a:rPr lang="en-US" dirty="0"/>
              <a:t> e de 19% (IC 95%: 14-47) para as </a:t>
            </a:r>
            <a:r>
              <a:rPr lang="en-US" dirty="0" err="1"/>
              <a:t>galinhas</a:t>
            </a:r>
            <a:r>
              <a:rPr lang="en-US" dirty="0"/>
              <a:t>.</a:t>
            </a:r>
          </a:p>
        </p:txBody>
      </p:sp>
    </p:spTree>
    <p:extLst>
      <p:ext uri="{BB962C8B-B14F-4D97-AF65-F5344CB8AC3E}">
        <p14:creationId xmlns:p14="http://schemas.microsoft.com/office/powerpoint/2010/main" val="3306267147"/>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a:extLst>
              <a:ext uri="{FF2B5EF4-FFF2-40B4-BE49-F238E27FC236}">
                <a16:creationId xmlns:a16="http://schemas.microsoft.com/office/drawing/2014/main" id="{D0256FE7-F39C-97C3-0858-B7AF67ED558E}"/>
              </a:ext>
            </a:extLst>
          </p:cNvPr>
          <p:cNvSpPr txBox="1"/>
          <p:nvPr/>
        </p:nvSpPr>
        <p:spPr>
          <a:xfrm>
            <a:off x="10439400" y="1978192"/>
            <a:ext cx="933450" cy="400110"/>
          </a:xfrm>
          <a:prstGeom prst="rect">
            <a:avLst/>
          </a:prstGeom>
          <a:noFill/>
        </p:spPr>
        <p:txBody>
          <a:bodyPr wrap="square" rtlCol="0">
            <a:spAutoFit/>
          </a:bodyPr>
          <a:lstStyle/>
          <a:p>
            <a:r>
              <a:rPr lang="en-US" sz="2000"/>
              <a:t>Patos</a:t>
            </a:r>
          </a:p>
        </p:txBody>
      </p:sp>
      <p:sp>
        <p:nvSpPr>
          <p:cNvPr id="16" name="TextBox 15">
            <a:extLst>
              <a:ext uri="{FF2B5EF4-FFF2-40B4-BE49-F238E27FC236}">
                <a16:creationId xmlns:a16="http://schemas.microsoft.com/office/drawing/2014/main" id="{FA6456EE-3DAF-98FC-A432-928074C8EE05}"/>
              </a:ext>
            </a:extLst>
          </p:cNvPr>
          <p:cNvSpPr txBox="1"/>
          <p:nvPr/>
        </p:nvSpPr>
        <p:spPr>
          <a:xfrm>
            <a:off x="10325099" y="3111667"/>
            <a:ext cx="1314451" cy="400110"/>
          </a:xfrm>
          <a:prstGeom prst="rect">
            <a:avLst/>
          </a:prstGeom>
          <a:noFill/>
        </p:spPr>
        <p:txBody>
          <a:bodyPr wrap="square" rtlCol="0">
            <a:spAutoFit/>
          </a:bodyPr>
          <a:lstStyle/>
          <a:p>
            <a:r>
              <a:rPr lang="en-US" sz="2000"/>
              <a:t>Galinhas</a:t>
            </a:r>
          </a:p>
        </p:txBody>
      </p:sp>
      <p:graphicFrame>
        <p:nvGraphicFramePr>
          <p:cNvPr id="2" name="Chart 1">
            <a:extLst>
              <a:ext uri="{FF2B5EF4-FFF2-40B4-BE49-F238E27FC236}">
                <a16:creationId xmlns:a16="http://schemas.microsoft.com/office/drawing/2014/main" id="{579C615A-FA31-442A-99ED-9B8087677D07}"/>
              </a:ext>
            </a:extLst>
          </p:cNvPr>
          <p:cNvGraphicFramePr>
            <a:graphicFrameLocks/>
          </p:cNvGraphicFramePr>
          <p:nvPr>
            <p:extLst>
              <p:ext uri="{D42A27DB-BD31-4B8C-83A1-F6EECF244321}">
                <p14:modId xmlns:p14="http://schemas.microsoft.com/office/powerpoint/2010/main" val="1576826942"/>
              </p:ext>
            </p:extLst>
          </p:nvPr>
        </p:nvGraphicFramePr>
        <p:xfrm>
          <a:off x="552450" y="1474853"/>
          <a:ext cx="11087100" cy="4774292"/>
        </p:xfrm>
        <a:graphic>
          <a:graphicData uri="http://schemas.openxmlformats.org/drawingml/2006/chart">
            <c:chart xmlns:c="http://schemas.openxmlformats.org/drawingml/2006/chart" xmlns:r="http://schemas.openxmlformats.org/officeDocument/2006/relationships" r:id="rId3"/>
          </a:graphicData>
        </a:graphic>
      </p:graphicFrame>
      <p:sp>
        <p:nvSpPr>
          <p:cNvPr id="3" name="Title 2">
            <a:extLst>
              <a:ext uri="{FF2B5EF4-FFF2-40B4-BE49-F238E27FC236}">
                <a16:creationId xmlns:a16="http://schemas.microsoft.com/office/drawing/2014/main" id="{BE9F1B90-AFC2-FB76-D085-E78048D6936B}"/>
              </a:ext>
            </a:extLst>
          </p:cNvPr>
          <p:cNvSpPr>
            <a:spLocks noGrp="1"/>
          </p:cNvSpPr>
          <p:nvPr>
            <p:ph type="title"/>
          </p:nvPr>
        </p:nvSpPr>
        <p:spPr>
          <a:xfrm>
            <a:off x="838200" y="374298"/>
            <a:ext cx="10515600" cy="883001"/>
          </a:xfrm>
        </p:spPr>
        <p:txBody>
          <a:bodyPr/>
          <a:lstStyle/>
          <a:p>
            <a:r>
              <a:rPr lang="en-US" sz="2800" dirty="0" err="1"/>
              <a:t>Figura</a:t>
            </a:r>
            <a:r>
              <a:rPr lang="en-US" sz="2800" dirty="0"/>
              <a:t> 3. </a:t>
            </a:r>
            <a:r>
              <a:rPr lang="en-US" sz="2800" dirty="0" err="1"/>
              <a:t>Prevalência</a:t>
            </a:r>
            <a:r>
              <a:rPr lang="en-US" sz="2800" dirty="0"/>
              <a:t> de </a:t>
            </a:r>
            <a:r>
              <a:rPr lang="en-US" sz="2800" dirty="0" err="1"/>
              <a:t>anticorpos</a:t>
            </a:r>
            <a:r>
              <a:rPr lang="en-US" sz="2800" dirty="0"/>
              <a:t> H5 </a:t>
            </a:r>
            <a:r>
              <a:rPr lang="en-US" sz="2800" dirty="0" err="1"/>
              <a:t>em</a:t>
            </a:r>
            <a:r>
              <a:rPr lang="en-US" sz="2800" dirty="0"/>
              <a:t> </a:t>
            </a:r>
            <a:r>
              <a:rPr lang="en-US" sz="2800" dirty="0" err="1"/>
              <a:t>patos</a:t>
            </a:r>
            <a:r>
              <a:rPr lang="en-US" sz="2800" dirty="0"/>
              <a:t> </a:t>
            </a:r>
            <a:r>
              <a:rPr lang="en-US" sz="2800" u="sng" dirty="0" err="1"/>
              <a:t>não</a:t>
            </a:r>
            <a:r>
              <a:rPr lang="en-US" sz="2800" u="sng" dirty="0"/>
              <a:t> </a:t>
            </a:r>
            <a:r>
              <a:rPr lang="en-US" sz="2800" u="sng" dirty="0" err="1"/>
              <a:t>vacinados</a:t>
            </a:r>
            <a:r>
              <a:rPr lang="en-US" sz="2800" u="sng" dirty="0"/>
              <a:t> </a:t>
            </a:r>
            <a:r>
              <a:rPr lang="en-US" sz="2800" dirty="0"/>
              <a:t>e </a:t>
            </a:r>
            <a:r>
              <a:rPr lang="en-US" sz="2800" dirty="0" err="1"/>
              <a:t>galinhas</a:t>
            </a:r>
            <a:r>
              <a:rPr lang="en-US" sz="2800" dirty="0"/>
              <a:t> </a:t>
            </a:r>
            <a:r>
              <a:rPr lang="en-US" sz="2800" dirty="0" err="1"/>
              <a:t>domésticas</a:t>
            </a:r>
            <a:r>
              <a:rPr lang="en-US" sz="2800" dirty="0"/>
              <a:t>, Maio de 2021 a Maio de 2022</a:t>
            </a:r>
            <a:br>
              <a:rPr lang="en-US" sz="2800" dirty="0"/>
            </a:br>
            <a:endParaRPr lang="pt-BR" sz="2800" dirty="0"/>
          </a:p>
        </p:txBody>
      </p:sp>
    </p:spTree>
    <p:extLst>
      <p:ext uri="{BB962C8B-B14F-4D97-AF65-F5344CB8AC3E}">
        <p14:creationId xmlns:p14="http://schemas.microsoft.com/office/powerpoint/2010/main" val="2613108294"/>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a:t>Questão 32</a:t>
            </a:r>
          </a:p>
        </p:txBody>
      </p:sp>
      <p:sp>
        <p:nvSpPr>
          <p:cNvPr id="6" name="Content Placeholder 5">
            <a:extLst>
              <a:ext uri="{FF2B5EF4-FFF2-40B4-BE49-F238E27FC236}">
                <a16:creationId xmlns:a16="http://schemas.microsoft.com/office/drawing/2014/main" id="{13C730F8-CE3D-4556-8D77-C14C84C7C33F}"/>
              </a:ext>
            </a:extLst>
          </p:cNvPr>
          <p:cNvSpPr>
            <a:spLocks noGrp="1"/>
          </p:cNvSpPr>
          <p:nvPr>
            <p:ph sz="half" idx="4294967295"/>
          </p:nvPr>
        </p:nvSpPr>
        <p:spPr>
          <a:xfrm>
            <a:off x="838201" y="1479550"/>
            <a:ext cx="10380259" cy="4638675"/>
          </a:xfrm>
          <a:prstGeom prst="rect">
            <a:avLst/>
          </a:prstGeom>
        </p:spPr>
        <p:txBody>
          <a:bodyPr anchor="ctr"/>
          <a:lstStyle/>
          <a:p>
            <a:pPr marL="514350" indent="-514350" algn="just">
              <a:buClr>
                <a:schemeClr val="tx1"/>
              </a:buClr>
              <a:buAutoNum type="alphaLcPeriod"/>
            </a:pPr>
            <a:r>
              <a:rPr lang="en-US" dirty="0"/>
              <a:t>Quais </a:t>
            </a:r>
            <a:r>
              <a:rPr lang="en-US" dirty="0" err="1"/>
              <a:t>os</a:t>
            </a:r>
            <a:r>
              <a:rPr lang="en-US" dirty="0"/>
              <a:t> meses </a:t>
            </a:r>
            <a:r>
              <a:rPr lang="en-US" dirty="0" err="1"/>
              <a:t>em</a:t>
            </a:r>
            <a:r>
              <a:rPr lang="en-US" dirty="0"/>
              <a:t> que se </a:t>
            </a:r>
            <a:r>
              <a:rPr lang="en-US" dirty="0" err="1"/>
              <a:t>registrou</a:t>
            </a:r>
            <a:r>
              <a:rPr lang="en-US" dirty="0"/>
              <a:t> a </a:t>
            </a:r>
            <a:r>
              <a:rPr lang="en-US" dirty="0" err="1"/>
              <a:t>maior</a:t>
            </a:r>
            <a:r>
              <a:rPr lang="en-US" dirty="0"/>
              <a:t> </a:t>
            </a:r>
            <a:r>
              <a:rPr lang="en-US" dirty="0" err="1"/>
              <a:t>prevalência</a:t>
            </a:r>
            <a:r>
              <a:rPr lang="en-US" dirty="0"/>
              <a:t> de </a:t>
            </a:r>
            <a:r>
              <a:rPr lang="en-US" dirty="0" err="1"/>
              <a:t>anticorpos</a:t>
            </a:r>
            <a:r>
              <a:rPr lang="en-US" dirty="0"/>
              <a:t> </a:t>
            </a:r>
            <a:r>
              <a:rPr lang="en-US" dirty="0" err="1"/>
              <a:t>nos</a:t>
            </a:r>
            <a:r>
              <a:rPr lang="en-US" dirty="0"/>
              <a:t> </a:t>
            </a:r>
            <a:r>
              <a:rPr lang="en-US" dirty="0" err="1"/>
              <a:t>patos</a:t>
            </a:r>
            <a:r>
              <a:rPr lang="en-US" dirty="0"/>
              <a:t>? Nas </a:t>
            </a:r>
            <a:r>
              <a:rPr lang="en-US" dirty="0" err="1"/>
              <a:t>galinhas</a:t>
            </a:r>
            <a:r>
              <a:rPr lang="en-US" dirty="0"/>
              <a:t>?</a:t>
            </a:r>
          </a:p>
          <a:p>
            <a:pPr marL="514350" indent="-514350" algn="just">
              <a:buClr>
                <a:schemeClr val="tx1"/>
              </a:buClr>
              <a:buAutoNum type="alphaLcPeriod"/>
            </a:pPr>
            <a:endParaRPr lang="en-US" dirty="0"/>
          </a:p>
          <a:p>
            <a:pPr marL="514350" indent="-514350" algn="just">
              <a:buClr>
                <a:schemeClr val="tx1"/>
              </a:buClr>
              <a:buAutoNum type="alphaLcPeriod"/>
            </a:pPr>
            <a:r>
              <a:rPr lang="en-US" dirty="0"/>
              <a:t>Qual </a:t>
            </a:r>
            <a:r>
              <a:rPr lang="en-US" dirty="0" err="1"/>
              <a:t>foi</a:t>
            </a:r>
            <a:r>
              <a:rPr lang="en-US" dirty="0"/>
              <a:t> a </a:t>
            </a:r>
            <a:r>
              <a:rPr lang="en-US" dirty="0" err="1"/>
              <a:t>prevalência</a:t>
            </a:r>
            <a:r>
              <a:rPr lang="en-US" dirty="0"/>
              <a:t> </a:t>
            </a:r>
            <a:r>
              <a:rPr lang="en-US" dirty="0" err="1"/>
              <a:t>durante</a:t>
            </a:r>
            <a:r>
              <a:rPr lang="en-US" dirty="0"/>
              <a:t> </a:t>
            </a:r>
            <a:r>
              <a:rPr lang="en-US" dirty="0" err="1"/>
              <a:t>estes</a:t>
            </a:r>
            <a:r>
              <a:rPr lang="en-US" dirty="0"/>
              <a:t> meses?</a:t>
            </a:r>
          </a:p>
        </p:txBody>
      </p:sp>
    </p:spTree>
    <p:extLst>
      <p:ext uri="{BB962C8B-B14F-4D97-AF65-F5344CB8AC3E}">
        <p14:creationId xmlns:p14="http://schemas.microsoft.com/office/powerpoint/2010/main" val="27088115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a:t>Questão 3</a:t>
            </a:r>
          </a:p>
        </p:txBody>
      </p:sp>
      <p:sp>
        <p:nvSpPr>
          <p:cNvPr id="3" name="Content Placeholder 2">
            <a:extLst>
              <a:ext uri="{FF2B5EF4-FFF2-40B4-BE49-F238E27FC236}">
                <a16:creationId xmlns:a16="http://schemas.microsoft.com/office/drawing/2014/main" id="{D2B30687-2510-4B75-B229-BC0F915C325F}"/>
              </a:ext>
            </a:extLst>
          </p:cNvPr>
          <p:cNvSpPr>
            <a:spLocks noGrp="1"/>
          </p:cNvSpPr>
          <p:nvPr>
            <p:ph sz="half" idx="4294967295"/>
          </p:nvPr>
        </p:nvSpPr>
        <p:spPr>
          <a:xfrm>
            <a:off x="995363" y="1479550"/>
            <a:ext cx="11196637" cy="4638675"/>
          </a:xfrm>
          <a:prstGeom prst="rect">
            <a:avLst/>
          </a:prstGeom>
        </p:spPr>
        <p:txBody>
          <a:bodyPr/>
          <a:lstStyle/>
          <a:p>
            <a:pPr marL="0" indent="0" algn="just">
              <a:buClr>
                <a:schemeClr val="tx1"/>
              </a:buClr>
              <a:buNone/>
            </a:pPr>
            <a:r>
              <a:rPr lang="en-US" dirty="0"/>
              <a:t>Qual das </a:t>
            </a:r>
            <a:r>
              <a:rPr lang="en-US" dirty="0" err="1"/>
              <a:t>etapas</a:t>
            </a:r>
            <a:r>
              <a:rPr lang="en-US" dirty="0"/>
              <a:t> do </a:t>
            </a:r>
            <a:r>
              <a:rPr lang="en-US" dirty="0" err="1"/>
              <a:t>ciclo</a:t>
            </a:r>
            <a:r>
              <a:rPr lang="en-US" dirty="0"/>
              <a:t> de </a:t>
            </a:r>
            <a:r>
              <a:rPr lang="en-US" dirty="0" err="1"/>
              <a:t>vigilância</a:t>
            </a:r>
            <a:r>
              <a:rPr lang="en-US" dirty="0"/>
              <a:t> </a:t>
            </a:r>
            <a:r>
              <a:rPr lang="en-US" dirty="0" err="1"/>
              <a:t>deve</a:t>
            </a:r>
            <a:r>
              <a:rPr lang="en-US" dirty="0"/>
              <a:t> ser </a:t>
            </a:r>
            <a:r>
              <a:rPr lang="en-US" dirty="0" err="1"/>
              <a:t>efetuada</a:t>
            </a:r>
            <a:r>
              <a:rPr lang="en-US" dirty="0"/>
              <a:t> a </a:t>
            </a:r>
            <a:br>
              <a:rPr lang="en-US" dirty="0"/>
            </a:br>
            <a:r>
              <a:rPr lang="en-US" dirty="0" err="1"/>
              <a:t>nível</a:t>
            </a:r>
            <a:r>
              <a:rPr lang="en-US" dirty="0"/>
              <a:t> </a:t>
            </a:r>
            <a:r>
              <a:rPr lang="en-US" dirty="0" err="1"/>
              <a:t>distrital</a:t>
            </a:r>
            <a:r>
              <a:rPr lang="en-US" dirty="0"/>
              <a:t>?</a:t>
            </a:r>
          </a:p>
          <a:p>
            <a:pPr marL="0" indent="0">
              <a:buNone/>
            </a:pPr>
            <a:endParaRPr lang="en-US" dirty="0"/>
          </a:p>
          <a:p>
            <a:pPr marL="285750" lvl="2" indent="0">
              <a:buNone/>
            </a:pPr>
            <a:endParaRPr lang="en-US" sz="2800" dirty="0"/>
          </a:p>
        </p:txBody>
      </p:sp>
      <p:sp>
        <p:nvSpPr>
          <p:cNvPr id="6" name="Oval 5">
            <a:extLst>
              <a:ext uri="{FF2B5EF4-FFF2-40B4-BE49-F238E27FC236}">
                <a16:creationId xmlns:a16="http://schemas.microsoft.com/office/drawing/2014/main" id="{061075C4-7309-1375-CBDC-B075DED682A9}"/>
              </a:ext>
            </a:extLst>
          </p:cNvPr>
          <p:cNvSpPr/>
          <p:nvPr/>
        </p:nvSpPr>
        <p:spPr>
          <a:xfrm>
            <a:off x="3229870" y="2516345"/>
            <a:ext cx="5916545" cy="3556677"/>
          </a:xfrm>
          <a:prstGeom prst="ellipse">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7" name="Diagram 6">
            <a:extLst>
              <a:ext uri="{FF2B5EF4-FFF2-40B4-BE49-F238E27FC236}">
                <a16:creationId xmlns:a16="http://schemas.microsoft.com/office/drawing/2014/main" id="{407CFB85-099F-7A6C-E2C1-63B33DB61432}"/>
              </a:ext>
            </a:extLst>
          </p:cNvPr>
          <p:cNvGraphicFramePr/>
          <p:nvPr>
            <p:extLst>
              <p:ext uri="{D42A27DB-BD31-4B8C-83A1-F6EECF244321}">
                <p14:modId xmlns:p14="http://schemas.microsoft.com/office/powerpoint/2010/main" val="2500425425"/>
              </p:ext>
            </p:extLst>
          </p:nvPr>
        </p:nvGraphicFramePr>
        <p:xfrm>
          <a:off x="1750732" y="2273300"/>
          <a:ext cx="8874819" cy="41275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Box 7">
            <a:extLst>
              <a:ext uri="{FF2B5EF4-FFF2-40B4-BE49-F238E27FC236}">
                <a16:creationId xmlns:a16="http://schemas.microsoft.com/office/drawing/2014/main" id="{E4594482-8853-35AD-5E3A-DE17CE3A35A0}"/>
              </a:ext>
            </a:extLst>
          </p:cNvPr>
          <p:cNvSpPr txBox="1"/>
          <p:nvPr/>
        </p:nvSpPr>
        <p:spPr>
          <a:xfrm>
            <a:off x="4139291" y="3740685"/>
            <a:ext cx="4352700" cy="830997"/>
          </a:xfrm>
          <a:prstGeom prst="rect">
            <a:avLst/>
          </a:prstGeom>
          <a:noFill/>
        </p:spPr>
        <p:txBody>
          <a:bodyPr wrap="square" rtlCol="0">
            <a:spAutoFit/>
          </a:bodyPr>
          <a:lstStyle/>
          <a:p>
            <a:pPr algn="ctr"/>
            <a:r>
              <a:rPr lang="en-US" sz="4800" b="1" dirty="0">
                <a:solidFill>
                  <a:srgbClr val="00943B"/>
                </a:solidFill>
                <a:latin typeface="+mn-lt"/>
              </a:rPr>
              <a:t>MONITORAR</a:t>
            </a:r>
          </a:p>
        </p:txBody>
      </p:sp>
    </p:spTree>
    <p:extLst>
      <p:ext uri="{BB962C8B-B14F-4D97-AF65-F5344CB8AC3E}">
        <p14:creationId xmlns:p14="http://schemas.microsoft.com/office/powerpoint/2010/main" val="946320597"/>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err="1"/>
              <a:t>Questão</a:t>
            </a:r>
            <a:r>
              <a:rPr lang="en-US" dirty="0"/>
              <a:t> 32 </a:t>
            </a:r>
            <a:r>
              <a:rPr lang="en-US" dirty="0" err="1"/>
              <a:t>respostas</a:t>
            </a:r>
            <a:endParaRPr lang="en-US" dirty="0"/>
          </a:p>
        </p:txBody>
      </p:sp>
      <p:sp>
        <p:nvSpPr>
          <p:cNvPr id="6" name="Content Placeholder 5">
            <a:extLst>
              <a:ext uri="{FF2B5EF4-FFF2-40B4-BE49-F238E27FC236}">
                <a16:creationId xmlns:a16="http://schemas.microsoft.com/office/drawing/2014/main" id="{13C730F8-CE3D-4556-8D77-C14C84C7C33F}"/>
              </a:ext>
            </a:extLst>
          </p:cNvPr>
          <p:cNvSpPr>
            <a:spLocks noGrp="1"/>
          </p:cNvSpPr>
          <p:nvPr>
            <p:ph sz="half" idx="4294967295"/>
          </p:nvPr>
        </p:nvSpPr>
        <p:spPr>
          <a:xfrm>
            <a:off x="838201" y="1479550"/>
            <a:ext cx="11353800" cy="4638675"/>
          </a:xfrm>
          <a:prstGeom prst="rect">
            <a:avLst/>
          </a:prstGeom>
        </p:spPr>
        <p:txBody>
          <a:bodyPr anchor="ctr"/>
          <a:lstStyle/>
          <a:p>
            <a:pPr marL="514350" indent="-514350">
              <a:buAutoNum type="alphaLcPeriod"/>
            </a:pPr>
            <a:r>
              <a:rPr lang="en-US" dirty="0"/>
              <a:t>Janeiro e Maio de 2022 para ambos</a:t>
            </a:r>
          </a:p>
          <a:p>
            <a:pPr marL="514350" indent="-514350">
              <a:buAutoNum type="alphaLcPeriod"/>
            </a:pPr>
            <a:endParaRPr lang="en-US" dirty="0"/>
          </a:p>
          <a:p>
            <a:pPr marL="514350" indent="-514350">
              <a:buAutoNum type="alphaLcPeriod"/>
            </a:pPr>
            <a:r>
              <a:rPr lang="en-US" dirty="0" err="1"/>
              <a:t>Patos</a:t>
            </a:r>
            <a:r>
              <a:rPr lang="en-US" dirty="0"/>
              <a:t> - Janeiro de 2022 (~68%) e Maio de 2022 (~61%)</a:t>
            </a:r>
          </a:p>
          <a:p>
            <a:pPr marL="0" indent="0">
              <a:buNone/>
            </a:pPr>
            <a:r>
              <a:rPr lang="en-US" dirty="0"/>
              <a:t>     </a:t>
            </a:r>
            <a:r>
              <a:rPr lang="en-US" dirty="0" err="1"/>
              <a:t>Galinhas</a:t>
            </a:r>
            <a:r>
              <a:rPr lang="en-US" dirty="0"/>
              <a:t> - Janeiro de 2022 (~29%) e Maio de 2022 (~32%)</a:t>
            </a:r>
          </a:p>
          <a:p>
            <a:pPr lvl="2"/>
            <a:endParaRPr lang="en-US" dirty="0"/>
          </a:p>
        </p:txBody>
      </p:sp>
    </p:spTree>
    <p:extLst>
      <p:ext uri="{BB962C8B-B14F-4D97-AF65-F5344CB8AC3E}">
        <p14:creationId xmlns:p14="http://schemas.microsoft.com/office/powerpoint/2010/main" val="862977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a:t>Questão 33</a:t>
            </a:r>
          </a:p>
        </p:txBody>
      </p:sp>
      <p:sp>
        <p:nvSpPr>
          <p:cNvPr id="6" name="Content Placeholder 5">
            <a:extLst>
              <a:ext uri="{FF2B5EF4-FFF2-40B4-BE49-F238E27FC236}">
                <a16:creationId xmlns:a16="http://schemas.microsoft.com/office/drawing/2014/main" id="{13C730F8-CE3D-4556-8D77-C14C84C7C33F}"/>
              </a:ext>
            </a:extLst>
          </p:cNvPr>
          <p:cNvSpPr>
            <a:spLocks noGrp="1"/>
          </p:cNvSpPr>
          <p:nvPr>
            <p:ph sz="half" idx="4294967295"/>
          </p:nvPr>
        </p:nvSpPr>
        <p:spPr>
          <a:xfrm>
            <a:off x="1031875" y="1479550"/>
            <a:ext cx="9940925" cy="4638675"/>
          </a:xfrm>
          <a:prstGeom prst="rect">
            <a:avLst/>
          </a:prstGeom>
        </p:spPr>
        <p:txBody>
          <a:bodyPr anchor="ctr"/>
          <a:lstStyle/>
          <a:p>
            <a:pPr marL="0" indent="0" algn="just">
              <a:buClr>
                <a:schemeClr val="tx1"/>
              </a:buClr>
              <a:buNone/>
            </a:pPr>
            <a:r>
              <a:rPr lang="en-US" dirty="0" err="1"/>
              <a:t>Porque</a:t>
            </a:r>
            <a:r>
              <a:rPr lang="en-US" dirty="0"/>
              <a:t> </a:t>
            </a:r>
            <a:r>
              <a:rPr lang="en-US" dirty="0" err="1"/>
              <a:t>pode</a:t>
            </a:r>
            <a:r>
              <a:rPr lang="en-US" dirty="0"/>
              <a:t> haver </a:t>
            </a:r>
            <a:r>
              <a:rPr lang="en-US" dirty="0" err="1"/>
              <a:t>uma</a:t>
            </a:r>
            <a:r>
              <a:rPr lang="en-US" dirty="0"/>
              <a:t> </a:t>
            </a:r>
            <a:r>
              <a:rPr lang="en-US" dirty="0" err="1"/>
              <a:t>diferença</a:t>
            </a:r>
            <a:r>
              <a:rPr lang="en-US" dirty="0"/>
              <a:t> entre a </a:t>
            </a:r>
            <a:r>
              <a:rPr lang="en-US" dirty="0" err="1"/>
              <a:t>soroprevalência</a:t>
            </a:r>
            <a:r>
              <a:rPr lang="en-US" dirty="0"/>
              <a:t> dos </a:t>
            </a:r>
            <a:r>
              <a:rPr lang="en-US" dirty="0" err="1"/>
              <a:t>patos</a:t>
            </a:r>
            <a:r>
              <a:rPr lang="en-US" dirty="0"/>
              <a:t> e das </a:t>
            </a:r>
            <a:r>
              <a:rPr lang="en-US" dirty="0" err="1"/>
              <a:t>galinhas</a:t>
            </a:r>
            <a:r>
              <a:rPr lang="en-US" dirty="0"/>
              <a:t>?</a:t>
            </a:r>
          </a:p>
        </p:txBody>
      </p:sp>
    </p:spTree>
    <p:extLst>
      <p:ext uri="{BB962C8B-B14F-4D97-AF65-F5344CB8AC3E}">
        <p14:creationId xmlns:p14="http://schemas.microsoft.com/office/powerpoint/2010/main" val="2618801235"/>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err="1"/>
              <a:t>Questão</a:t>
            </a:r>
            <a:r>
              <a:rPr lang="en-US" dirty="0"/>
              <a:t> 33 </a:t>
            </a:r>
            <a:r>
              <a:rPr lang="en-US" dirty="0" err="1"/>
              <a:t>respostas</a:t>
            </a:r>
            <a:endParaRPr lang="en-US" dirty="0"/>
          </a:p>
        </p:txBody>
      </p:sp>
      <p:sp>
        <p:nvSpPr>
          <p:cNvPr id="6" name="Content Placeholder 5">
            <a:extLst>
              <a:ext uri="{FF2B5EF4-FFF2-40B4-BE49-F238E27FC236}">
                <a16:creationId xmlns:a16="http://schemas.microsoft.com/office/drawing/2014/main" id="{13C730F8-CE3D-4556-8D77-C14C84C7C33F}"/>
              </a:ext>
            </a:extLst>
          </p:cNvPr>
          <p:cNvSpPr>
            <a:spLocks noGrp="1"/>
          </p:cNvSpPr>
          <p:nvPr>
            <p:ph sz="half" idx="4294967295"/>
          </p:nvPr>
        </p:nvSpPr>
        <p:spPr>
          <a:xfrm>
            <a:off x="838200" y="1479550"/>
            <a:ext cx="10216488" cy="4638675"/>
          </a:xfrm>
          <a:prstGeom prst="rect">
            <a:avLst/>
          </a:prstGeom>
        </p:spPr>
        <p:txBody>
          <a:bodyPr anchor="ctr"/>
          <a:lstStyle/>
          <a:p>
            <a:pPr algn="just"/>
            <a:r>
              <a:rPr lang="en-US" sz="3200" dirty="0" err="1"/>
              <a:t>Ambiente</a:t>
            </a:r>
            <a:endParaRPr lang="en-US" sz="3200" dirty="0"/>
          </a:p>
          <a:p>
            <a:pPr lvl="1" algn="just"/>
            <a:r>
              <a:rPr lang="en-US" sz="2800" dirty="0" err="1"/>
              <a:t>Os</a:t>
            </a:r>
            <a:r>
              <a:rPr lang="en-US" sz="2800" dirty="0"/>
              <a:t> </a:t>
            </a:r>
            <a:r>
              <a:rPr lang="en-US" sz="2800" dirty="0" err="1"/>
              <a:t>patos</a:t>
            </a:r>
            <a:r>
              <a:rPr lang="en-US" sz="2800" dirty="0"/>
              <a:t> </a:t>
            </a:r>
            <a:r>
              <a:rPr lang="en-US" sz="2800" dirty="0" err="1"/>
              <a:t>podem</a:t>
            </a:r>
            <a:r>
              <a:rPr lang="en-US" sz="2800" dirty="0"/>
              <a:t> </a:t>
            </a:r>
            <a:r>
              <a:rPr lang="en-US" sz="2800" dirty="0" err="1"/>
              <a:t>estar</a:t>
            </a:r>
            <a:r>
              <a:rPr lang="en-US" sz="2800" dirty="0"/>
              <a:t> </a:t>
            </a:r>
            <a:r>
              <a:rPr lang="en-US" sz="2800" dirty="0" err="1"/>
              <a:t>mais</a:t>
            </a:r>
            <a:r>
              <a:rPr lang="en-US" sz="2800" dirty="0"/>
              <a:t> </a:t>
            </a:r>
            <a:r>
              <a:rPr lang="en-US" sz="2800" dirty="0" err="1"/>
              <a:t>expostos</a:t>
            </a:r>
            <a:r>
              <a:rPr lang="en-US" sz="2800" dirty="0"/>
              <a:t> </a:t>
            </a:r>
            <a:r>
              <a:rPr lang="en-US" sz="2800" dirty="0" err="1"/>
              <a:t>às</a:t>
            </a:r>
            <a:r>
              <a:rPr lang="en-US" sz="2800" dirty="0"/>
              <a:t> </a:t>
            </a:r>
            <a:r>
              <a:rPr lang="en-US" sz="2800" dirty="0" err="1"/>
              <a:t>aves</a:t>
            </a:r>
            <a:r>
              <a:rPr lang="en-US" sz="2800" dirty="0"/>
              <a:t> </a:t>
            </a:r>
            <a:r>
              <a:rPr lang="en-US" sz="2800" dirty="0" err="1"/>
              <a:t>selvagens</a:t>
            </a:r>
            <a:r>
              <a:rPr lang="en-US" sz="2800" dirty="0"/>
              <a:t> do que as </a:t>
            </a:r>
            <a:r>
              <a:rPr lang="en-US" sz="2800" dirty="0" err="1"/>
              <a:t>galinhas</a:t>
            </a:r>
            <a:r>
              <a:rPr lang="en-US" sz="2800" dirty="0"/>
              <a:t>, </a:t>
            </a:r>
            <a:r>
              <a:rPr lang="en-US" sz="2800" dirty="0" err="1"/>
              <a:t>uma</a:t>
            </a:r>
            <a:r>
              <a:rPr lang="en-US" sz="2800" dirty="0"/>
              <a:t> </a:t>
            </a:r>
            <a:r>
              <a:rPr lang="en-US" sz="2800" dirty="0" err="1"/>
              <a:t>vez</a:t>
            </a:r>
            <a:r>
              <a:rPr lang="en-US" sz="2800" dirty="0"/>
              <a:t> que, </a:t>
            </a:r>
            <a:r>
              <a:rPr lang="en-US" sz="2800" dirty="0" err="1"/>
              <a:t>normalmente</a:t>
            </a:r>
            <a:r>
              <a:rPr lang="en-US" sz="2800" dirty="0"/>
              <a:t>, </a:t>
            </a:r>
            <a:r>
              <a:rPr lang="en-US" sz="2800" dirty="0" err="1"/>
              <a:t>têm</a:t>
            </a:r>
            <a:r>
              <a:rPr lang="en-US" sz="2800" dirty="0"/>
              <a:t> </a:t>
            </a:r>
            <a:r>
              <a:rPr lang="en-US" sz="2800" dirty="0" err="1"/>
              <a:t>acesso</a:t>
            </a:r>
            <a:r>
              <a:rPr lang="en-US" sz="2800" dirty="0"/>
              <a:t> </a:t>
            </a:r>
            <a:r>
              <a:rPr lang="en-US" sz="2800" dirty="0" err="1"/>
              <a:t>ao</a:t>
            </a:r>
            <a:r>
              <a:rPr lang="en-US" sz="2800" dirty="0"/>
              <a:t> exterior</a:t>
            </a:r>
          </a:p>
          <a:p>
            <a:pPr algn="just"/>
            <a:r>
              <a:rPr lang="en-US" sz="3200" dirty="0" err="1"/>
              <a:t>Laboratório</a:t>
            </a:r>
            <a:endParaRPr lang="en-US" sz="3200" dirty="0"/>
          </a:p>
          <a:p>
            <a:pPr lvl="1" algn="just"/>
            <a:r>
              <a:rPr lang="en-US" sz="2800" dirty="0" err="1"/>
              <a:t>Resposta</a:t>
            </a:r>
            <a:r>
              <a:rPr lang="en-US" sz="2800" dirty="0"/>
              <a:t> </a:t>
            </a:r>
            <a:r>
              <a:rPr lang="en-US" sz="2800" dirty="0" err="1"/>
              <a:t>imunitária</a:t>
            </a:r>
            <a:r>
              <a:rPr lang="en-US" sz="2800" dirty="0"/>
              <a:t> </a:t>
            </a:r>
            <a:r>
              <a:rPr lang="en-US" sz="2800" dirty="0" err="1"/>
              <a:t>diferente</a:t>
            </a:r>
            <a:r>
              <a:rPr lang="en-US" sz="2800" dirty="0"/>
              <a:t> </a:t>
            </a:r>
            <a:r>
              <a:rPr lang="en-US" sz="2800" dirty="0" err="1"/>
              <a:t>consoante</a:t>
            </a:r>
            <a:r>
              <a:rPr lang="en-US" sz="2800" dirty="0"/>
              <a:t> a </a:t>
            </a:r>
            <a:r>
              <a:rPr lang="en-US" sz="2800" dirty="0" err="1"/>
              <a:t>espécie</a:t>
            </a:r>
            <a:endParaRPr lang="en-US" sz="2800" dirty="0"/>
          </a:p>
          <a:p>
            <a:pPr lvl="1" algn="just"/>
            <a:r>
              <a:rPr lang="en-US" sz="2800" dirty="0" err="1"/>
              <a:t>Resposta</a:t>
            </a:r>
            <a:r>
              <a:rPr lang="en-US" sz="2800" dirty="0"/>
              <a:t> </a:t>
            </a:r>
            <a:r>
              <a:rPr lang="en-US" sz="2800" dirty="0" err="1"/>
              <a:t>imunitária</a:t>
            </a:r>
            <a:r>
              <a:rPr lang="en-US" sz="2800" dirty="0"/>
              <a:t> </a:t>
            </a:r>
            <a:r>
              <a:rPr lang="en-US" sz="2800" dirty="0" err="1"/>
              <a:t>diferente</a:t>
            </a:r>
            <a:r>
              <a:rPr lang="en-US" sz="2800" dirty="0"/>
              <a:t> </a:t>
            </a:r>
            <a:r>
              <a:rPr lang="en-US" sz="2800" dirty="0" err="1"/>
              <a:t>devido</a:t>
            </a:r>
            <a:r>
              <a:rPr lang="en-US" sz="2800" dirty="0"/>
              <a:t> à </a:t>
            </a:r>
            <a:r>
              <a:rPr lang="en-US" sz="2800" dirty="0" err="1"/>
              <a:t>idade</a:t>
            </a:r>
            <a:r>
              <a:rPr lang="en-US" sz="2800" dirty="0"/>
              <a:t> </a:t>
            </a:r>
            <a:r>
              <a:rPr lang="en-US" sz="2800" dirty="0" err="1"/>
              <a:t>em</a:t>
            </a:r>
            <a:r>
              <a:rPr lang="en-US" sz="2800" dirty="0"/>
              <a:t> que a </a:t>
            </a:r>
            <a:r>
              <a:rPr lang="en-US" sz="2800" dirty="0" err="1"/>
              <a:t>amostra</a:t>
            </a:r>
            <a:r>
              <a:rPr lang="en-US" sz="2800" dirty="0"/>
              <a:t> </a:t>
            </a:r>
            <a:r>
              <a:rPr lang="en-US" sz="2800" dirty="0" err="1"/>
              <a:t>foi</a:t>
            </a:r>
            <a:r>
              <a:rPr lang="en-US" sz="2800" dirty="0"/>
              <a:t> </a:t>
            </a:r>
            <a:r>
              <a:rPr lang="en-US" sz="2800" dirty="0" err="1"/>
              <a:t>coletada</a:t>
            </a:r>
            <a:endParaRPr lang="en-US" sz="2800" dirty="0"/>
          </a:p>
          <a:p>
            <a:pPr algn="just"/>
            <a:r>
              <a:rPr lang="en-US" sz="3200" dirty="0" err="1"/>
              <a:t>Outras</a:t>
            </a:r>
            <a:r>
              <a:rPr lang="en-US" sz="3200" dirty="0"/>
              <a:t> </a:t>
            </a:r>
            <a:r>
              <a:rPr lang="en-US" sz="3200" dirty="0" err="1"/>
              <a:t>razões</a:t>
            </a:r>
            <a:r>
              <a:rPr lang="en-US" sz="3200" dirty="0"/>
              <a:t>?  </a:t>
            </a:r>
          </a:p>
        </p:txBody>
      </p:sp>
    </p:spTree>
    <p:extLst>
      <p:ext uri="{BB962C8B-B14F-4D97-AF65-F5344CB8AC3E}">
        <p14:creationId xmlns:p14="http://schemas.microsoft.com/office/powerpoint/2010/main" val="3221308797"/>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a:t>Questão 34</a:t>
            </a:r>
          </a:p>
        </p:txBody>
      </p:sp>
      <p:sp>
        <p:nvSpPr>
          <p:cNvPr id="6" name="Content Placeholder 5">
            <a:extLst>
              <a:ext uri="{FF2B5EF4-FFF2-40B4-BE49-F238E27FC236}">
                <a16:creationId xmlns:a16="http://schemas.microsoft.com/office/drawing/2014/main" id="{13C730F8-CE3D-4556-8D77-C14C84C7C33F}"/>
              </a:ext>
            </a:extLst>
          </p:cNvPr>
          <p:cNvSpPr>
            <a:spLocks noGrp="1"/>
          </p:cNvSpPr>
          <p:nvPr>
            <p:ph sz="half" idx="4294967295"/>
          </p:nvPr>
        </p:nvSpPr>
        <p:spPr>
          <a:xfrm>
            <a:off x="838200" y="1479550"/>
            <a:ext cx="10515600" cy="4638675"/>
          </a:xfrm>
          <a:prstGeom prst="rect">
            <a:avLst/>
          </a:prstGeom>
        </p:spPr>
        <p:txBody>
          <a:bodyPr anchor="ctr"/>
          <a:lstStyle/>
          <a:p>
            <a:pPr marL="0" indent="0" algn="just">
              <a:buClr>
                <a:schemeClr val="tx1"/>
              </a:buClr>
              <a:buNone/>
            </a:pPr>
            <a:r>
              <a:rPr lang="en-US" dirty="0"/>
              <a:t>Qual </a:t>
            </a:r>
            <a:r>
              <a:rPr lang="en-US" dirty="0" err="1"/>
              <a:t>poderá</a:t>
            </a:r>
            <a:r>
              <a:rPr lang="en-US" dirty="0"/>
              <a:t> ser a causa dos </a:t>
            </a:r>
            <a:r>
              <a:rPr lang="en-US" dirty="0" err="1"/>
              <a:t>picos</a:t>
            </a:r>
            <a:r>
              <a:rPr lang="en-US" dirty="0"/>
              <a:t> </a:t>
            </a:r>
            <a:r>
              <a:rPr lang="en-US" dirty="0" err="1"/>
              <a:t>registrados</a:t>
            </a:r>
            <a:r>
              <a:rPr lang="en-US" dirty="0"/>
              <a:t> </a:t>
            </a:r>
            <a:r>
              <a:rPr lang="en-US" dirty="0" err="1"/>
              <a:t>em</a:t>
            </a:r>
            <a:r>
              <a:rPr lang="en-US" dirty="0"/>
              <a:t> Janeiro </a:t>
            </a:r>
            <a:br>
              <a:rPr lang="en-US" dirty="0"/>
            </a:br>
            <a:r>
              <a:rPr lang="en-US" dirty="0"/>
              <a:t>e Maio?</a:t>
            </a:r>
          </a:p>
        </p:txBody>
      </p:sp>
      <p:sp>
        <p:nvSpPr>
          <p:cNvPr id="7" name="Rectangle 3">
            <a:extLst>
              <a:ext uri="{FF2B5EF4-FFF2-40B4-BE49-F238E27FC236}">
                <a16:creationId xmlns:a16="http://schemas.microsoft.com/office/drawing/2014/main" id="{3206B4B7-6D0A-425C-B5F5-BDFC9B4A95DF}"/>
              </a:ext>
            </a:extLst>
          </p:cNvPr>
          <p:cNvSpPr>
            <a:spLocks noChangeArrowheads="1"/>
          </p:cNvSpPr>
          <p:nvPr/>
        </p:nvSpPr>
        <p:spPr bwMode="auto">
          <a:xfrm>
            <a:off x="1524001" y="102921"/>
            <a:ext cx="65" cy="251359"/>
          </a:xfrm>
          <a:prstGeom prst="rect">
            <a:avLst/>
          </a:prstGeom>
          <a:solidFill>
            <a:srgbClr val="F8F9F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2696" rIns="0" bIns="-12696" numCol="1" anchor="ctr" anchorCtr="0" compatLnSpc="1">
            <a:prstTxWarp prst="textNoShape">
              <a:avLst/>
            </a:prstTxWarp>
            <a:spAutoFit/>
          </a:bodyPr>
          <a:lstStyle/>
          <a:p>
            <a:endParaRPr lang="es-ES" altLang="en-US">
              <a:latin typeface="Arial" panose="020B0604020202020204" pitchFamily="34" charset="0"/>
            </a:endParaRPr>
          </a:p>
        </p:txBody>
      </p:sp>
    </p:spTree>
    <p:extLst>
      <p:ext uri="{BB962C8B-B14F-4D97-AF65-F5344CB8AC3E}">
        <p14:creationId xmlns:p14="http://schemas.microsoft.com/office/powerpoint/2010/main" val="4104031604"/>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err="1"/>
              <a:t>Questão</a:t>
            </a:r>
            <a:r>
              <a:rPr lang="en-US" dirty="0"/>
              <a:t> 34 </a:t>
            </a:r>
            <a:r>
              <a:rPr lang="en-US" dirty="0" err="1"/>
              <a:t>respostas</a:t>
            </a:r>
            <a:endParaRPr lang="en-US" dirty="0"/>
          </a:p>
        </p:txBody>
      </p:sp>
      <p:sp>
        <p:nvSpPr>
          <p:cNvPr id="6" name="Content Placeholder 5">
            <a:extLst>
              <a:ext uri="{FF2B5EF4-FFF2-40B4-BE49-F238E27FC236}">
                <a16:creationId xmlns:a16="http://schemas.microsoft.com/office/drawing/2014/main" id="{13C730F8-CE3D-4556-8D77-C14C84C7C33F}"/>
              </a:ext>
            </a:extLst>
          </p:cNvPr>
          <p:cNvSpPr>
            <a:spLocks noGrp="1"/>
          </p:cNvSpPr>
          <p:nvPr>
            <p:ph sz="half" idx="4294967295"/>
          </p:nvPr>
        </p:nvSpPr>
        <p:spPr>
          <a:xfrm>
            <a:off x="838200" y="1479550"/>
            <a:ext cx="10296525" cy="4638675"/>
          </a:xfrm>
          <a:prstGeom prst="rect">
            <a:avLst/>
          </a:prstGeom>
        </p:spPr>
        <p:txBody>
          <a:bodyPr anchor="ctr"/>
          <a:lstStyle/>
          <a:p>
            <a:pPr indent="-457200" algn="just"/>
            <a:r>
              <a:rPr lang="en-US" sz="3600" dirty="0" err="1"/>
              <a:t>Causas</a:t>
            </a:r>
            <a:r>
              <a:rPr lang="en-US" sz="3600" dirty="0"/>
              <a:t> </a:t>
            </a:r>
            <a:r>
              <a:rPr lang="en-US" sz="3600" dirty="0" err="1"/>
              <a:t>potenciais</a:t>
            </a:r>
            <a:r>
              <a:rPr lang="en-US" sz="3600" dirty="0"/>
              <a:t>:</a:t>
            </a:r>
          </a:p>
          <a:p>
            <a:pPr lvl="1" algn="just"/>
            <a:r>
              <a:rPr lang="en-US" sz="3200" dirty="0" err="1"/>
              <a:t>Exposição</a:t>
            </a:r>
            <a:r>
              <a:rPr lang="en-US" sz="3200" dirty="0"/>
              <a:t> a </a:t>
            </a:r>
            <a:r>
              <a:rPr lang="en-US" sz="3200" dirty="0" err="1"/>
              <a:t>aves</a:t>
            </a:r>
            <a:r>
              <a:rPr lang="en-US" sz="3200" dirty="0"/>
              <a:t> </a:t>
            </a:r>
            <a:r>
              <a:rPr lang="en-US" sz="3200" dirty="0" err="1"/>
              <a:t>selvagens</a:t>
            </a:r>
            <a:r>
              <a:rPr lang="en-US" sz="3200" dirty="0"/>
              <a:t> </a:t>
            </a:r>
            <a:r>
              <a:rPr lang="en-US" sz="3200" dirty="0" err="1"/>
              <a:t>durante</a:t>
            </a:r>
            <a:r>
              <a:rPr lang="en-US" sz="3200" dirty="0"/>
              <a:t> a </a:t>
            </a:r>
            <a:r>
              <a:rPr lang="en-US" sz="3200" dirty="0" err="1"/>
              <a:t>migração</a:t>
            </a:r>
            <a:endParaRPr lang="en-US" sz="3200" dirty="0"/>
          </a:p>
          <a:p>
            <a:pPr lvl="1" algn="just"/>
            <a:r>
              <a:rPr lang="en-US" sz="3200" dirty="0"/>
              <a:t>As </a:t>
            </a:r>
            <a:r>
              <a:rPr lang="en-US" sz="3200" dirty="0" err="1"/>
              <a:t>alterações</a:t>
            </a:r>
            <a:r>
              <a:rPr lang="en-US" sz="3200" dirty="0"/>
              <a:t> no </a:t>
            </a:r>
            <a:r>
              <a:rPr lang="en-US" sz="3200" dirty="0" err="1"/>
              <a:t>alojamento</a:t>
            </a:r>
            <a:r>
              <a:rPr lang="en-US" sz="3200" dirty="0"/>
              <a:t> dos </a:t>
            </a:r>
            <a:r>
              <a:rPr lang="en-US" sz="3200" dirty="0" err="1"/>
              <a:t>animais</a:t>
            </a:r>
            <a:r>
              <a:rPr lang="en-US" sz="3200" dirty="0"/>
              <a:t> </a:t>
            </a:r>
            <a:r>
              <a:rPr lang="en-US" sz="3200" dirty="0" err="1"/>
              <a:t>durante</a:t>
            </a:r>
            <a:r>
              <a:rPr lang="en-US" sz="3200" dirty="0"/>
              <a:t> as </a:t>
            </a:r>
            <a:r>
              <a:rPr lang="en-US" sz="3200" dirty="0" err="1"/>
              <a:t>diferentes</a:t>
            </a:r>
            <a:r>
              <a:rPr lang="en-US" sz="3200" dirty="0"/>
              <a:t> </a:t>
            </a:r>
            <a:r>
              <a:rPr lang="en-US" sz="3200" dirty="0" err="1"/>
              <a:t>estações</a:t>
            </a:r>
            <a:r>
              <a:rPr lang="en-US" sz="3200" dirty="0"/>
              <a:t> do </a:t>
            </a:r>
            <a:r>
              <a:rPr lang="en-US" sz="3200" dirty="0" err="1"/>
              <a:t>ano</a:t>
            </a:r>
            <a:r>
              <a:rPr lang="en-US" sz="3200" dirty="0"/>
              <a:t> </a:t>
            </a:r>
            <a:r>
              <a:rPr lang="en-US" sz="3200" dirty="0" err="1"/>
              <a:t>podem</a:t>
            </a:r>
            <a:r>
              <a:rPr lang="en-US" sz="3200" dirty="0"/>
              <a:t> </a:t>
            </a:r>
            <a:r>
              <a:rPr lang="en-US" sz="3200" dirty="0" err="1"/>
              <a:t>resultar</a:t>
            </a:r>
            <a:r>
              <a:rPr lang="en-US" sz="3200" dirty="0"/>
              <a:t> </a:t>
            </a:r>
            <a:r>
              <a:rPr lang="en-US" sz="3200" dirty="0" err="1"/>
              <a:t>em</a:t>
            </a:r>
            <a:r>
              <a:rPr lang="en-US" sz="3200" dirty="0"/>
              <a:t> </a:t>
            </a:r>
            <a:r>
              <a:rPr lang="en-US" sz="3200" dirty="0" err="1"/>
              <a:t>diferentes</a:t>
            </a:r>
            <a:r>
              <a:rPr lang="en-US" sz="3200" dirty="0"/>
              <a:t> </a:t>
            </a:r>
            <a:r>
              <a:rPr lang="en-US" sz="3200" dirty="0" err="1"/>
              <a:t>exposições</a:t>
            </a:r>
            <a:endParaRPr lang="en-US" sz="3200" dirty="0"/>
          </a:p>
          <a:p>
            <a:pPr lvl="1" algn="just"/>
            <a:r>
              <a:rPr lang="en-US" sz="3200" dirty="0" err="1"/>
              <a:t>Introdução</a:t>
            </a:r>
            <a:r>
              <a:rPr lang="en-US" sz="3200" dirty="0"/>
              <a:t> de </a:t>
            </a:r>
            <a:r>
              <a:rPr lang="en-US" sz="3200" dirty="0" err="1"/>
              <a:t>novas</a:t>
            </a:r>
            <a:r>
              <a:rPr lang="en-US" sz="3200" dirty="0"/>
              <a:t> </a:t>
            </a:r>
            <a:r>
              <a:rPr lang="en-US" sz="3200" dirty="0" err="1"/>
              <a:t>aves</a:t>
            </a:r>
            <a:r>
              <a:rPr lang="en-US" sz="3200" dirty="0"/>
              <a:t> </a:t>
            </a:r>
            <a:r>
              <a:rPr lang="en-US" sz="3200" dirty="0" err="1"/>
              <a:t>nos</a:t>
            </a:r>
            <a:r>
              <a:rPr lang="en-US" sz="3200" dirty="0"/>
              <a:t> </a:t>
            </a:r>
            <a:r>
              <a:rPr lang="en-US" sz="3200" dirty="0" err="1"/>
              <a:t>bandos</a:t>
            </a:r>
            <a:r>
              <a:rPr lang="en-US" sz="3200" dirty="0"/>
              <a:t> </a:t>
            </a:r>
            <a:r>
              <a:rPr lang="en-US" sz="3200" dirty="0" err="1"/>
              <a:t>durante</a:t>
            </a:r>
            <a:r>
              <a:rPr lang="en-US" sz="3200" dirty="0"/>
              <a:t> meses </a:t>
            </a:r>
            <a:r>
              <a:rPr lang="en-US" sz="3200" dirty="0" err="1"/>
              <a:t>específicos</a:t>
            </a:r>
            <a:endParaRPr lang="en-US" sz="3200" dirty="0"/>
          </a:p>
          <a:p>
            <a:pPr lvl="1" algn="just"/>
            <a:r>
              <a:rPr lang="en-US" sz="3200" dirty="0" err="1"/>
              <a:t>Outras</a:t>
            </a:r>
            <a:r>
              <a:rPr lang="en-US" sz="3200" dirty="0"/>
              <a:t> </a:t>
            </a:r>
            <a:r>
              <a:rPr lang="en-US" sz="3200" dirty="0" err="1"/>
              <a:t>razões</a:t>
            </a:r>
            <a:r>
              <a:rPr lang="en-US" sz="3200" dirty="0"/>
              <a:t>?</a:t>
            </a:r>
          </a:p>
        </p:txBody>
      </p:sp>
    </p:spTree>
    <p:extLst>
      <p:ext uri="{BB962C8B-B14F-4D97-AF65-F5344CB8AC3E}">
        <p14:creationId xmlns:p14="http://schemas.microsoft.com/office/powerpoint/2010/main" val="881733298"/>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9539F5E-FBB8-35DF-C60A-9EB8F296094F}"/>
              </a:ext>
            </a:extLst>
          </p:cNvPr>
          <p:cNvSpPr>
            <a:spLocks noGrp="1"/>
          </p:cNvSpPr>
          <p:nvPr>
            <p:ph type="title"/>
          </p:nvPr>
        </p:nvSpPr>
        <p:spPr/>
        <p:txBody>
          <a:bodyPr/>
          <a:lstStyle/>
          <a:p>
            <a:r>
              <a:rPr lang="en-US" dirty="0"/>
              <a:t>O que o estudo concluiu?</a:t>
            </a:r>
          </a:p>
        </p:txBody>
      </p:sp>
      <p:sp>
        <p:nvSpPr>
          <p:cNvPr id="2" name="Content Placeholder 1">
            <a:extLst>
              <a:ext uri="{FF2B5EF4-FFF2-40B4-BE49-F238E27FC236}">
                <a16:creationId xmlns:a16="http://schemas.microsoft.com/office/drawing/2014/main" id="{E6303DD5-6B27-A9E5-3ACD-1352C4BC1F69}"/>
              </a:ext>
            </a:extLst>
          </p:cNvPr>
          <p:cNvSpPr>
            <a:spLocks noGrp="1"/>
          </p:cNvSpPr>
          <p:nvPr>
            <p:ph sz="half" idx="4294967295"/>
          </p:nvPr>
        </p:nvSpPr>
        <p:spPr>
          <a:xfrm>
            <a:off x="838200" y="1479550"/>
            <a:ext cx="10515600" cy="4638675"/>
          </a:xfrm>
          <a:prstGeom prst="rect">
            <a:avLst/>
          </a:prstGeom>
        </p:spPr>
        <p:txBody>
          <a:bodyPr anchor="ctr"/>
          <a:lstStyle/>
          <a:p>
            <a:pPr marL="0" indent="0" algn="just">
              <a:buNone/>
            </a:pPr>
            <a:r>
              <a:rPr lang="en-US" dirty="0"/>
              <a:t>Nesta </a:t>
            </a:r>
            <a:r>
              <a:rPr lang="en-US" dirty="0" err="1"/>
              <a:t>região</a:t>
            </a:r>
            <a:r>
              <a:rPr lang="en-US" dirty="0"/>
              <a:t>, a </a:t>
            </a:r>
            <a:r>
              <a:rPr lang="en-US" dirty="0" err="1"/>
              <a:t>colheita</a:t>
            </a:r>
            <a:r>
              <a:rPr lang="en-US" dirty="0"/>
              <a:t> do arroz </a:t>
            </a:r>
            <a:r>
              <a:rPr lang="en-US" dirty="0" err="1"/>
              <a:t>acontece</a:t>
            </a:r>
            <a:r>
              <a:rPr lang="en-US" dirty="0"/>
              <a:t> </a:t>
            </a:r>
            <a:r>
              <a:rPr lang="en-US" dirty="0" err="1"/>
              <a:t>em</a:t>
            </a:r>
            <a:r>
              <a:rPr lang="en-US" dirty="0"/>
              <a:t> </a:t>
            </a:r>
            <a:r>
              <a:rPr lang="en-US" dirty="0" err="1"/>
              <a:t>janeiro</a:t>
            </a:r>
            <a:r>
              <a:rPr lang="en-US" dirty="0"/>
              <a:t> e </a:t>
            </a:r>
            <a:r>
              <a:rPr lang="en-US" dirty="0" err="1"/>
              <a:t>maio</a:t>
            </a:r>
            <a:r>
              <a:rPr lang="en-US" dirty="0"/>
              <a:t>. </a:t>
            </a:r>
          </a:p>
          <a:p>
            <a:pPr marL="0" indent="0" algn="just">
              <a:buNone/>
            </a:pPr>
            <a:r>
              <a:rPr lang="en-US" dirty="0"/>
              <a:t>Durante </a:t>
            </a:r>
            <a:r>
              <a:rPr lang="en-US" dirty="0" err="1"/>
              <a:t>este</a:t>
            </a:r>
            <a:r>
              <a:rPr lang="en-US" dirty="0"/>
              <a:t> </a:t>
            </a:r>
            <a:r>
              <a:rPr lang="en-US" dirty="0" err="1"/>
              <a:t>período</a:t>
            </a:r>
            <a:r>
              <a:rPr lang="en-US" dirty="0"/>
              <a:t>, </a:t>
            </a:r>
            <a:r>
              <a:rPr lang="en-US" dirty="0" err="1"/>
              <a:t>os</a:t>
            </a:r>
            <a:r>
              <a:rPr lang="en-US" dirty="0"/>
              <a:t> </a:t>
            </a:r>
            <a:r>
              <a:rPr lang="en-US" dirty="0" err="1"/>
              <a:t>agricultores</a:t>
            </a:r>
            <a:r>
              <a:rPr lang="en-US" dirty="0"/>
              <a:t> </a:t>
            </a:r>
            <a:r>
              <a:rPr lang="en-US" dirty="0" err="1"/>
              <a:t>deixam</a:t>
            </a:r>
            <a:r>
              <a:rPr lang="en-US" dirty="0"/>
              <a:t> </a:t>
            </a:r>
            <a:r>
              <a:rPr lang="en-US" dirty="0" err="1"/>
              <a:t>muitas</a:t>
            </a:r>
            <a:r>
              <a:rPr lang="en-US" dirty="0"/>
              <a:t> </a:t>
            </a:r>
            <a:r>
              <a:rPr lang="en-US" dirty="0" err="1"/>
              <a:t>vezes</a:t>
            </a:r>
            <a:r>
              <a:rPr lang="en-US" dirty="0"/>
              <a:t> </a:t>
            </a:r>
            <a:r>
              <a:rPr lang="en-US" dirty="0" err="1"/>
              <a:t>os</a:t>
            </a:r>
            <a:r>
              <a:rPr lang="en-US" dirty="0"/>
              <a:t> </a:t>
            </a:r>
            <a:r>
              <a:rPr lang="en-US" dirty="0" err="1"/>
              <a:t>patos</a:t>
            </a:r>
            <a:r>
              <a:rPr lang="en-US" dirty="0"/>
              <a:t> </a:t>
            </a:r>
            <a:r>
              <a:rPr lang="en-US" dirty="0" err="1"/>
              <a:t>vaguearem</a:t>
            </a:r>
            <a:r>
              <a:rPr lang="en-US" dirty="0"/>
              <a:t> </a:t>
            </a:r>
            <a:r>
              <a:rPr lang="en-US" dirty="0" err="1"/>
              <a:t>pelos</a:t>
            </a:r>
            <a:r>
              <a:rPr lang="en-US" dirty="0"/>
              <a:t> </a:t>
            </a:r>
            <a:r>
              <a:rPr lang="en-US" dirty="0" err="1"/>
              <a:t>seus</a:t>
            </a:r>
            <a:r>
              <a:rPr lang="en-US" dirty="0"/>
              <a:t> campos, que </a:t>
            </a:r>
            <a:r>
              <a:rPr lang="en-US" dirty="0" err="1"/>
              <a:t>comem</a:t>
            </a:r>
            <a:r>
              <a:rPr lang="en-US" dirty="0"/>
              <a:t> </a:t>
            </a:r>
            <a:r>
              <a:rPr lang="en-US" dirty="0" err="1"/>
              <a:t>pragas</a:t>
            </a:r>
            <a:r>
              <a:rPr lang="en-US" dirty="0"/>
              <a:t> </a:t>
            </a:r>
            <a:r>
              <a:rPr lang="en-US" dirty="0" err="1"/>
              <a:t>como</a:t>
            </a:r>
            <a:r>
              <a:rPr lang="en-US" dirty="0"/>
              <a:t> as </a:t>
            </a:r>
            <a:r>
              <a:rPr lang="en-US" dirty="0" err="1"/>
              <a:t>ervas</a:t>
            </a:r>
            <a:r>
              <a:rPr lang="en-US" dirty="0"/>
              <a:t> </a:t>
            </a:r>
            <a:r>
              <a:rPr lang="en-US" dirty="0" err="1"/>
              <a:t>daninhas</a:t>
            </a:r>
            <a:r>
              <a:rPr lang="en-US" dirty="0"/>
              <a:t> e </a:t>
            </a:r>
            <a:r>
              <a:rPr lang="en-US" dirty="0" err="1"/>
              <a:t>os</a:t>
            </a:r>
            <a:r>
              <a:rPr lang="en-US" dirty="0"/>
              <a:t> </a:t>
            </a:r>
            <a:r>
              <a:rPr lang="en-US" dirty="0" err="1"/>
              <a:t>insectos</a:t>
            </a:r>
            <a:r>
              <a:rPr lang="en-US" dirty="0"/>
              <a:t> que </a:t>
            </a:r>
            <a:r>
              <a:rPr lang="en-US" dirty="0" err="1"/>
              <a:t>constituem</a:t>
            </a:r>
            <a:r>
              <a:rPr lang="en-US" dirty="0"/>
              <a:t> </a:t>
            </a:r>
            <a:r>
              <a:rPr lang="en-US" dirty="0" err="1"/>
              <a:t>uma</a:t>
            </a:r>
            <a:r>
              <a:rPr lang="en-US" dirty="0"/>
              <a:t> </a:t>
            </a:r>
            <a:r>
              <a:rPr lang="en-US" dirty="0" err="1"/>
              <a:t>ameaça</a:t>
            </a:r>
            <a:r>
              <a:rPr lang="en-US" dirty="0"/>
              <a:t> para a </a:t>
            </a:r>
            <a:r>
              <a:rPr lang="en-US" dirty="0" err="1"/>
              <a:t>produção</a:t>
            </a:r>
            <a:r>
              <a:rPr lang="en-US" dirty="0"/>
              <a:t> de arroz.</a:t>
            </a:r>
          </a:p>
          <a:p>
            <a:pPr marL="0" indent="0" algn="just">
              <a:buNone/>
            </a:pPr>
            <a:r>
              <a:rPr lang="en-US" dirty="0"/>
              <a:t>Como </a:t>
            </a:r>
            <a:r>
              <a:rPr lang="en-US" dirty="0" err="1"/>
              <a:t>resultado</a:t>
            </a:r>
            <a:r>
              <a:rPr lang="en-US" dirty="0"/>
              <a:t> da </a:t>
            </a:r>
            <a:r>
              <a:rPr lang="en-US" dirty="0" err="1"/>
              <a:t>sua</a:t>
            </a:r>
            <a:r>
              <a:rPr lang="en-US" dirty="0"/>
              <a:t> </a:t>
            </a:r>
            <a:r>
              <a:rPr lang="en-US" dirty="0" err="1"/>
              <a:t>passagem</a:t>
            </a:r>
            <a:r>
              <a:rPr lang="en-US" dirty="0"/>
              <a:t> </a:t>
            </a:r>
            <a:r>
              <a:rPr lang="en-US" dirty="0" err="1"/>
              <a:t>pelos</a:t>
            </a:r>
            <a:r>
              <a:rPr lang="en-US" dirty="0"/>
              <a:t> campos de arroz, </a:t>
            </a:r>
            <a:r>
              <a:rPr lang="en-US" dirty="0" err="1"/>
              <a:t>os</a:t>
            </a:r>
            <a:r>
              <a:rPr lang="en-US" dirty="0"/>
              <a:t> </a:t>
            </a:r>
            <a:r>
              <a:rPr lang="en-US" dirty="0" err="1"/>
              <a:t>patos</a:t>
            </a:r>
            <a:r>
              <a:rPr lang="en-US" dirty="0"/>
              <a:t> </a:t>
            </a:r>
            <a:r>
              <a:rPr lang="en-US" dirty="0" err="1"/>
              <a:t>estão</a:t>
            </a:r>
            <a:r>
              <a:rPr lang="en-US" dirty="0"/>
              <a:t> </a:t>
            </a:r>
            <a:r>
              <a:rPr lang="en-US" dirty="0" err="1"/>
              <a:t>mais</a:t>
            </a:r>
            <a:r>
              <a:rPr lang="en-US" dirty="0"/>
              <a:t> </a:t>
            </a:r>
            <a:r>
              <a:rPr lang="en-US" dirty="0" err="1"/>
              <a:t>expostos</a:t>
            </a:r>
            <a:r>
              <a:rPr lang="en-US" dirty="0"/>
              <a:t> à </a:t>
            </a:r>
            <a:r>
              <a:rPr lang="en-US" dirty="0" err="1"/>
              <a:t>população</a:t>
            </a:r>
            <a:r>
              <a:rPr lang="en-US" dirty="0"/>
              <a:t> de </a:t>
            </a:r>
            <a:r>
              <a:rPr lang="en-US" dirty="0" err="1"/>
              <a:t>aves</a:t>
            </a:r>
            <a:r>
              <a:rPr lang="en-US" dirty="0"/>
              <a:t> </a:t>
            </a:r>
            <a:r>
              <a:rPr lang="en-US" dirty="0" err="1"/>
              <a:t>selvagens</a:t>
            </a:r>
            <a:r>
              <a:rPr lang="en-US" dirty="0"/>
              <a:t> </a:t>
            </a:r>
            <a:r>
              <a:rPr lang="en-US" dirty="0" err="1"/>
              <a:t>durante</a:t>
            </a:r>
            <a:r>
              <a:rPr lang="en-US" dirty="0"/>
              <a:t> </a:t>
            </a:r>
            <a:r>
              <a:rPr lang="en-US" dirty="0" err="1"/>
              <a:t>estes</a:t>
            </a:r>
            <a:r>
              <a:rPr lang="en-US" dirty="0"/>
              <a:t> meses, o que </a:t>
            </a:r>
            <a:r>
              <a:rPr lang="en-US" dirty="0" err="1"/>
              <a:t>provavelmente</a:t>
            </a:r>
            <a:r>
              <a:rPr lang="en-US" dirty="0"/>
              <a:t> </a:t>
            </a:r>
            <a:r>
              <a:rPr lang="en-US" dirty="0" err="1"/>
              <a:t>conduz</a:t>
            </a:r>
            <a:r>
              <a:rPr lang="en-US" dirty="0"/>
              <a:t> a </a:t>
            </a:r>
            <a:r>
              <a:rPr lang="en-US" dirty="0" err="1"/>
              <a:t>níveis</a:t>
            </a:r>
            <a:r>
              <a:rPr lang="en-US" dirty="0"/>
              <a:t> </a:t>
            </a:r>
            <a:r>
              <a:rPr lang="en-US" dirty="0" err="1"/>
              <a:t>mais</a:t>
            </a:r>
            <a:r>
              <a:rPr lang="en-US" dirty="0"/>
              <a:t> </a:t>
            </a:r>
            <a:r>
              <a:rPr lang="en-US" dirty="0" err="1"/>
              <a:t>elevados</a:t>
            </a:r>
            <a:r>
              <a:rPr lang="en-US" dirty="0"/>
              <a:t> de </a:t>
            </a:r>
            <a:r>
              <a:rPr lang="en-US" dirty="0" err="1"/>
              <a:t>anticorpos</a:t>
            </a:r>
            <a:r>
              <a:rPr lang="en-US" dirty="0"/>
              <a:t>. </a:t>
            </a:r>
          </a:p>
        </p:txBody>
      </p:sp>
    </p:spTree>
    <p:extLst>
      <p:ext uri="{BB962C8B-B14F-4D97-AF65-F5344CB8AC3E}">
        <p14:creationId xmlns:p14="http://schemas.microsoft.com/office/powerpoint/2010/main" val="1362743480"/>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id="{409721BE-6300-E2A5-237E-5BC7825AD902}"/>
              </a:ext>
            </a:extLst>
          </p:cNvPr>
          <p:cNvGraphicFramePr>
            <a:graphicFrameLocks/>
          </p:cNvGraphicFramePr>
          <p:nvPr>
            <p:extLst>
              <p:ext uri="{D42A27DB-BD31-4B8C-83A1-F6EECF244321}">
                <p14:modId xmlns:p14="http://schemas.microsoft.com/office/powerpoint/2010/main" val="4230465047"/>
              </p:ext>
            </p:extLst>
          </p:nvPr>
        </p:nvGraphicFramePr>
        <p:xfrm>
          <a:off x="510986" y="1559859"/>
          <a:ext cx="11161059" cy="5175684"/>
        </p:xfrm>
        <a:graphic>
          <a:graphicData uri="http://schemas.openxmlformats.org/drawingml/2006/chart">
            <c:chart xmlns:c="http://schemas.openxmlformats.org/drawingml/2006/chart" xmlns:r="http://schemas.openxmlformats.org/officeDocument/2006/relationships" r:id="rId3"/>
          </a:graphicData>
        </a:graphic>
      </p:graphicFrame>
      <p:sp>
        <p:nvSpPr>
          <p:cNvPr id="15" name="TextBox 14">
            <a:extLst>
              <a:ext uri="{FF2B5EF4-FFF2-40B4-BE49-F238E27FC236}">
                <a16:creationId xmlns:a16="http://schemas.microsoft.com/office/drawing/2014/main" id="{03394404-E562-303C-DBC0-DD6FF286DBFF}"/>
              </a:ext>
            </a:extLst>
          </p:cNvPr>
          <p:cNvSpPr txBox="1"/>
          <p:nvPr/>
        </p:nvSpPr>
        <p:spPr>
          <a:xfrm>
            <a:off x="10259427" y="2468601"/>
            <a:ext cx="933450" cy="400110"/>
          </a:xfrm>
          <a:prstGeom prst="rect">
            <a:avLst/>
          </a:prstGeom>
          <a:noFill/>
        </p:spPr>
        <p:txBody>
          <a:bodyPr wrap="square" rtlCol="0">
            <a:spAutoFit/>
          </a:bodyPr>
          <a:lstStyle/>
          <a:p>
            <a:r>
              <a:rPr lang="pt-BR" sz="2000" noProof="0" dirty="0"/>
              <a:t>Patos</a:t>
            </a:r>
          </a:p>
        </p:txBody>
      </p:sp>
      <p:sp>
        <p:nvSpPr>
          <p:cNvPr id="16" name="TextBox 15">
            <a:extLst>
              <a:ext uri="{FF2B5EF4-FFF2-40B4-BE49-F238E27FC236}">
                <a16:creationId xmlns:a16="http://schemas.microsoft.com/office/drawing/2014/main" id="{7E86CB2D-3E11-3C1C-2B5F-BCB3DF0E6FAA}"/>
              </a:ext>
            </a:extLst>
          </p:cNvPr>
          <p:cNvSpPr txBox="1"/>
          <p:nvPr/>
        </p:nvSpPr>
        <p:spPr>
          <a:xfrm>
            <a:off x="10357039" y="3683324"/>
            <a:ext cx="1323975" cy="400110"/>
          </a:xfrm>
          <a:prstGeom prst="rect">
            <a:avLst/>
          </a:prstGeom>
          <a:noFill/>
        </p:spPr>
        <p:txBody>
          <a:bodyPr wrap="square" rtlCol="0">
            <a:spAutoFit/>
          </a:bodyPr>
          <a:lstStyle/>
          <a:p>
            <a:r>
              <a:rPr lang="pt-BR" sz="2000" noProof="0" dirty="0"/>
              <a:t>Galinhas</a:t>
            </a:r>
          </a:p>
        </p:txBody>
      </p:sp>
      <p:sp>
        <p:nvSpPr>
          <p:cNvPr id="17" name="Title 1">
            <a:extLst>
              <a:ext uri="{FF2B5EF4-FFF2-40B4-BE49-F238E27FC236}">
                <a16:creationId xmlns:a16="http://schemas.microsoft.com/office/drawing/2014/main" id="{705122A6-7CD6-6485-185B-E8D5DE5D8FB1}"/>
              </a:ext>
            </a:extLst>
          </p:cNvPr>
          <p:cNvSpPr>
            <a:spLocks noGrp="1"/>
          </p:cNvSpPr>
          <p:nvPr>
            <p:ph type="title"/>
          </p:nvPr>
        </p:nvSpPr>
        <p:spPr/>
        <p:txBody>
          <a:bodyPr anchor="b"/>
          <a:lstStyle/>
          <a:p>
            <a:r>
              <a:rPr lang="pt-BR" sz="3200" noProof="0" dirty="0"/>
              <a:t>Figura 4. Prevalência de anticorpos H5 em patos </a:t>
            </a:r>
            <a:r>
              <a:rPr lang="pt-BR" sz="3200" b="1" u="sng" noProof="0" dirty="0"/>
              <a:t>vacinados</a:t>
            </a:r>
            <a:r>
              <a:rPr lang="pt-BR" sz="3200" b="1" noProof="0" dirty="0"/>
              <a:t> </a:t>
            </a:r>
            <a:r>
              <a:rPr lang="pt-BR" sz="3200" noProof="0" dirty="0"/>
              <a:t>e galinhas domésticas, Maio de 2021 a Maio de 2022</a:t>
            </a:r>
          </a:p>
        </p:txBody>
      </p:sp>
      <p:pic>
        <p:nvPicPr>
          <p:cNvPr id="4" name="Picture 3">
            <a:extLst>
              <a:ext uri="{FF2B5EF4-FFF2-40B4-BE49-F238E27FC236}">
                <a16:creationId xmlns:a16="http://schemas.microsoft.com/office/drawing/2014/main" id="{15635803-FC7F-7F18-2B01-58B0FF74EEA1}"/>
              </a:ext>
            </a:extLst>
          </p:cNvPr>
          <p:cNvPicPr>
            <a:picLocks noChangeAspect="1"/>
          </p:cNvPicPr>
          <p:nvPr/>
        </p:nvPicPr>
        <p:blipFill>
          <a:blip r:embed="rId4"/>
          <a:stretch>
            <a:fillRect/>
          </a:stretch>
        </p:blipFill>
        <p:spPr>
          <a:xfrm>
            <a:off x="1439334" y="1644310"/>
            <a:ext cx="533406" cy="3653831"/>
          </a:xfrm>
          <a:prstGeom prst="rect">
            <a:avLst/>
          </a:prstGeom>
        </p:spPr>
      </p:pic>
    </p:spTree>
    <p:extLst>
      <p:ext uri="{BB962C8B-B14F-4D97-AF65-F5344CB8AC3E}">
        <p14:creationId xmlns:p14="http://schemas.microsoft.com/office/powerpoint/2010/main" val="434090483"/>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a:t>Questão 35</a:t>
            </a:r>
          </a:p>
        </p:txBody>
      </p:sp>
      <p:sp>
        <p:nvSpPr>
          <p:cNvPr id="6" name="Content Placeholder 5">
            <a:extLst>
              <a:ext uri="{FF2B5EF4-FFF2-40B4-BE49-F238E27FC236}">
                <a16:creationId xmlns:a16="http://schemas.microsoft.com/office/drawing/2014/main" id="{13C730F8-CE3D-4556-8D77-C14C84C7C33F}"/>
              </a:ext>
            </a:extLst>
          </p:cNvPr>
          <p:cNvSpPr>
            <a:spLocks noGrp="1"/>
          </p:cNvSpPr>
          <p:nvPr>
            <p:ph sz="half" idx="4294967295"/>
          </p:nvPr>
        </p:nvSpPr>
        <p:spPr>
          <a:xfrm>
            <a:off x="838200" y="1479550"/>
            <a:ext cx="10188575" cy="4638675"/>
          </a:xfrm>
          <a:prstGeom prst="rect">
            <a:avLst/>
          </a:prstGeom>
        </p:spPr>
        <p:txBody>
          <a:bodyPr anchor="ctr"/>
          <a:lstStyle/>
          <a:p>
            <a:pPr marL="514350" indent="-514350" algn="just">
              <a:buAutoNum type="alphaLcPeriod"/>
            </a:pPr>
            <a:r>
              <a:rPr lang="en-US" dirty="0"/>
              <a:t>A </a:t>
            </a:r>
            <a:r>
              <a:rPr lang="en-US" dirty="0" err="1"/>
              <a:t>soroprevalência</a:t>
            </a:r>
            <a:r>
              <a:rPr lang="en-US" dirty="0"/>
              <a:t> de </a:t>
            </a:r>
            <a:r>
              <a:rPr lang="en-US" dirty="0" err="1"/>
              <a:t>anticorpos</a:t>
            </a:r>
            <a:r>
              <a:rPr lang="en-US" dirty="0"/>
              <a:t> </a:t>
            </a:r>
            <a:r>
              <a:rPr lang="en-US" dirty="0" err="1"/>
              <a:t>foi</a:t>
            </a:r>
            <a:r>
              <a:rPr lang="en-US" dirty="0"/>
              <a:t> </a:t>
            </a:r>
            <a:r>
              <a:rPr lang="en-US" dirty="0" err="1"/>
              <a:t>mais</a:t>
            </a:r>
            <a:r>
              <a:rPr lang="en-US" dirty="0"/>
              <a:t> </a:t>
            </a:r>
            <a:r>
              <a:rPr lang="en-US" dirty="0" err="1"/>
              <a:t>elevada</a:t>
            </a:r>
            <a:r>
              <a:rPr lang="en-US" dirty="0"/>
              <a:t> </a:t>
            </a:r>
            <a:r>
              <a:rPr lang="en-US" dirty="0" err="1"/>
              <a:t>nas</a:t>
            </a:r>
            <a:r>
              <a:rPr lang="en-US" dirty="0"/>
              <a:t> </a:t>
            </a:r>
            <a:r>
              <a:rPr lang="en-US" dirty="0" err="1"/>
              <a:t>galinhas</a:t>
            </a:r>
            <a:r>
              <a:rPr lang="en-US" dirty="0"/>
              <a:t> e </a:t>
            </a:r>
            <a:r>
              <a:rPr lang="en-US" dirty="0" err="1"/>
              <a:t>patos</a:t>
            </a:r>
            <a:r>
              <a:rPr lang="en-US" dirty="0"/>
              <a:t> </a:t>
            </a:r>
            <a:r>
              <a:rPr lang="en-US" dirty="0" err="1"/>
              <a:t>vacinados</a:t>
            </a:r>
            <a:r>
              <a:rPr lang="en-US" dirty="0"/>
              <a:t> do que </a:t>
            </a:r>
            <a:r>
              <a:rPr lang="en-US" dirty="0" err="1"/>
              <a:t>nos</a:t>
            </a:r>
            <a:r>
              <a:rPr lang="en-US" dirty="0"/>
              <a:t> </a:t>
            </a:r>
            <a:r>
              <a:rPr lang="en-US" dirty="0" err="1"/>
              <a:t>não</a:t>
            </a:r>
            <a:r>
              <a:rPr lang="en-US" dirty="0"/>
              <a:t> </a:t>
            </a:r>
            <a:r>
              <a:rPr lang="en-US" dirty="0" err="1"/>
              <a:t>vacinados</a:t>
            </a:r>
            <a:r>
              <a:rPr lang="en-US" dirty="0"/>
              <a:t>?</a:t>
            </a:r>
          </a:p>
          <a:p>
            <a:pPr marL="514350" indent="-514350" algn="just">
              <a:buAutoNum type="alphaLcPeriod"/>
            </a:pPr>
            <a:endParaRPr lang="en-US" dirty="0"/>
          </a:p>
          <a:p>
            <a:pPr marL="514350" indent="-514350" algn="just">
              <a:buAutoNum type="alphaLcPeriod"/>
            </a:pPr>
            <a:r>
              <a:rPr lang="en-US" dirty="0"/>
              <a:t>A </a:t>
            </a:r>
            <a:r>
              <a:rPr lang="en-US" dirty="0" err="1"/>
              <a:t>resposta</a:t>
            </a:r>
            <a:r>
              <a:rPr lang="en-US" dirty="0"/>
              <a:t> dos </a:t>
            </a:r>
            <a:r>
              <a:rPr lang="en-US" dirty="0" err="1"/>
              <a:t>anticorpos</a:t>
            </a:r>
            <a:r>
              <a:rPr lang="en-US" dirty="0"/>
              <a:t> </a:t>
            </a:r>
            <a:r>
              <a:rPr lang="en-US" dirty="0" err="1"/>
              <a:t>foi</a:t>
            </a:r>
            <a:r>
              <a:rPr lang="en-US" dirty="0"/>
              <a:t> </a:t>
            </a:r>
            <a:r>
              <a:rPr lang="en-US" dirty="0" err="1"/>
              <a:t>semelhante</a:t>
            </a:r>
            <a:r>
              <a:rPr lang="en-US" dirty="0"/>
              <a:t> </a:t>
            </a:r>
            <a:r>
              <a:rPr lang="en-US" dirty="0" err="1"/>
              <a:t>nas</a:t>
            </a:r>
            <a:r>
              <a:rPr lang="en-US" dirty="0"/>
              <a:t> </a:t>
            </a:r>
            <a:br>
              <a:rPr lang="en-US" dirty="0"/>
            </a:br>
            <a:r>
              <a:rPr lang="en-US" dirty="0"/>
              <a:t>duas </a:t>
            </a:r>
            <a:r>
              <a:rPr lang="en-US" dirty="0" err="1"/>
              <a:t>espécies</a:t>
            </a:r>
            <a:r>
              <a:rPr lang="en-US" dirty="0"/>
              <a:t>?</a:t>
            </a:r>
          </a:p>
        </p:txBody>
      </p:sp>
    </p:spTree>
    <p:extLst>
      <p:ext uri="{BB962C8B-B14F-4D97-AF65-F5344CB8AC3E}">
        <p14:creationId xmlns:p14="http://schemas.microsoft.com/office/powerpoint/2010/main" val="586057316"/>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err="1"/>
              <a:t>Questão</a:t>
            </a:r>
            <a:r>
              <a:rPr lang="en-US" dirty="0"/>
              <a:t> 35 </a:t>
            </a:r>
            <a:r>
              <a:rPr lang="en-US" dirty="0" err="1"/>
              <a:t>respostas</a:t>
            </a:r>
            <a:endParaRPr lang="en-US" dirty="0"/>
          </a:p>
        </p:txBody>
      </p:sp>
      <p:sp>
        <p:nvSpPr>
          <p:cNvPr id="6" name="Content Placeholder 5">
            <a:extLst>
              <a:ext uri="{FF2B5EF4-FFF2-40B4-BE49-F238E27FC236}">
                <a16:creationId xmlns:a16="http://schemas.microsoft.com/office/drawing/2014/main" id="{13C730F8-CE3D-4556-8D77-C14C84C7C33F}"/>
              </a:ext>
            </a:extLst>
          </p:cNvPr>
          <p:cNvSpPr>
            <a:spLocks noGrp="1"/>
          </p:cNvSpPr>
          <p:nvPr>
            <p:ph sz="half" idx="4294967295"/>
          </p:nvPr>
        </p:nvSpPr>
        <p:spPr>
          <a:xfrm>
            <a:off x="838200" y="1479550"/>
            <a:ext cx="10375900" cy="4638675"/>
          </a:xfrm>
          <a:prstGeom prst="rect">
            <a:avLst/>
          </a:prstGeom>
        </p:spPr>
        <p:txBody>
          <a:bodyPr anchor="ctr"/>
          <a:lstStyle/>
          <a:p>
            <a:pPr marL="514350" indent="-514350">
              <a:buFont typeface="+mj-lt"/>
              <a:buAutoNum type="alphaLcPeriod"/>
            </a:pPr>
            <a:r>
              <a:rPr lang="en-US" dirty="0" err="1"/>
              <a:t>Galinhas</a:t>
            </a:r>
            <a:r>
              <a:rPr lang="en-US" dirty="0"/>
              <a:t> - Grande </a:t>
            </a:r>
            <a:r>
              <a:rPr lang="en-US" dirty="0" err="1"/>
              <a:t>aumento</a:t>
            </a:r>
            <a:r>
              <a:rPr lang="en-US" dirty="0"/>
              <a:t>; 19% para 56% </a:t>
            </a:r>
          </a:p>
          <a:p>
            <a:pPr marL="457200" lvl="1" indent="0">
              <a:buNone/>
            </a:pPr>
            <a:r>
              <a:rPr lang="en-US" sz="2800" dirty="0"/>
              <a:t> </a:t>
            </a:r>
            <a:r>
              <a:rPr lang="en-US" sz="2800" dirty="0" err="1"/>
              <a:t>Patos</a:t>
            </a:r>
            <a:r>
              <a:rPr lang="en-US" sz="2800" dirty="0"/>
              <a:t> - </a:t>
            </a:r>
            <a:r>
              <a:rPr lang="en-US" sz="2800" dirty="0" err="1"/>
              <a:t>Aumento</a:t>
            </a:r>
            <a:r>
              <a:rPr lang="en-US" sz="2800" dirty="0"/>
              <a:t> </a:t>
            </a:r>
            <a:r>
              <a:rPr lang="en-US" sz="2800" dirty="0" err="1"/>
              <a:t>moderado</a:t>
            </a:r>
            <a:r>
              <a:rPr lang="en-US" sz="2800" dirty="0"/>
              <a:t>; 42% para 54%</a:t>
            </a:r>
          </a:p>
          <a:p>
            <a:pPr marL="457200" lvl="1" indent="0">
              <a:buNone/>
            </a:pPr>
            <a:endParaRPr lang="en-US" sz="2800" dirty="0"/>
          </a:p>
          <a:p>
            <a:pPr marL="514350" indent="-514350">
              <a:buFont typeface="+mj-lt"/>
              <a:buAutoNum type="alphaLcPeriod"/>
            </a:pPr>
            <a:r>
              <a:rPr lang="en-US" dirty="0"/>
              <a:t>Sim, </a:t>
            </a:r>
            <a:r>
              <a:rPr lang="en-US" dirty="0" err="1"/>
              <a:t>exceto</a:t>
            </a:r>
            <a:r>
              <a:rPr lang="en-US" dirty="0"/>
              <a:t> </a:t>
            </a:r>
            <a:r>
              <a:rPr lang="en-US" dirty="0" err="1"/>
              <a:t>em</a:t>
            </a:r>
            <a:r>
              <a:rPr lang="en-US" dirty="0"/>
              <a:t> Maio de 2022</a:t>
            </a:r>
          </a:p>
        </p:txBody>
      </p:sp>
    </p:spTree>
    <p:extLst>
      <p:ext uri="{BB962C8B-B14F-4D97-AF65-F5344CB8AC3E}">
        <p14:creationId xmlns:p14="http://schemas.microsoft.com/office/powerpoint/2010/main" val="1314646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a:t>Questão 36</a:t>
            </a:r>
          </a:p>
        </p:txBody>
      </p:sp>
      <p:sp>
        <p:nvSpPr>
          <p:cNvPr id="6" name="Content Placeholder 5">
            <a:extLst>
              <a:ext uri="{FF2B5EF4-FFF2-40B4-BE49-F238E27FC236}">
                <a16:creationId xmlns:a16="http://schemas.microsoft.com/office/drawing/2014/main" id="{13C730F8-CE3D-4556-8D77-C14C84C7C33F}"/>
              </a:ext>
            </a:extLst>
          </p:cNvPr>
          <p:cNvSpPr>
            <a:spLocks noGrp="1"/>
          </p:cNvSpPr>
          <p:nvPr>
            <p:ph sz="half" idx="4294967295"/>
          </p:nvPr>
        </p:nvSpPr>
        <p:spPr>
          <a:xfrm>
            <a:off x="838201" y="1479550"/>
            <a:ext cx="10515599" cy="4638675"/>
          </a:xfrm>
          <a:prstGeom prst="rect">
            <a:avLst/>
          </a:prstGeom>
        </p:spPr>
        <p:txBody>
          <a:bodyPr anchor="ctr"/>
          <a:lstStyle/>
          <a:p>
            <a:pPr marL="514350" indent="-514350" algn="just">
              <a:buAutoNum type="alphaLcPeriod"/>
            </a:pPr>
            <a:r>
              <a:rPr lang="en-US" dirty="0"/>
              <a:t>A </a:t>
            </a:r>
            <a:r>
              <a:rPr lang="en-US" dirty="0" err="1"/>
              <a:t>vacinação</a:t>
            </a:r>
            <a:r>
              <a:rPr lang="en-US" dirty="0"/>
              <a:t> </a:t>
            </a:r>
            <a:r>
              <a:rPr lang="en-US" dirty="0" err="1"/>
              <a:t>deveria</a:t>
            </a:r>
            <a:r>
              <a:rPr lang="en-US" dirty="0"/>
              <a:t> </a:t>
            </a:r>
            <a:r>
              <a:rPr lang="en-US" dirty="0" err="1"/>
              <a:t>ter</a:t>
            </a:r>
            <a:r>
              <a:rPr lang="en-US" dirty="0"/>
              <a:t> </a:t>
            </a:r>
            <a:r>
              <a:rPr lang="en-US" dirty="0" err="1"/>
              <a:t>sido</a:t>
            </a:r>
            <a:r>
              <a:rPr lang="en-US" dirty="0"/>
              <a:t> </a:t>
            </a:r>
            <a:r>
              <a:rPr lang="en-US" dirty="0" err="1"/>
              <a:t>recomendada</a:t>
            </a:r>
            <a:r>
              <a:rPr lang="en-US" dirty="0"/>
              <a:t> para </a:t>
            </a:r>
            <a:r>
              <a:rPr lang="en-US" dirty="0" err="1"/>
              <a:t>os</a:t>
            </a:r>
            <a:r>
              <a:rPr lang="en-US" dirty="0"/>
              <a:t> </a:t>
            </a:r>
            <a:r>
              <a:rPr lang="en-US" dirty="0" err="1"/>
              <a:t>bandos</a:t>
            </a:r>
            <a:r>
              <a:rPr lang="en-US" dirty="0"/>
              <a:t> </a:t>
            </a:r>
            <a:br>
              <a:rPr lang="en-US" dirty="0"/>
            </a:br>
            <a:r>
              <a:rPr lang="en-US" dirty="0"/>
              <a:t>do </a:t>
            </a:r>
            <a:r>
              <a:rPr lang="en-US" dirty="0" err="1"/>
              <a:t>estudo</a:t>
            </a:r>
            <a:r>
              <a:rPr lang="en-US" dirty="0"/>
              <a:t>?</a:t>
            </a:r>
          </a:p>
          <a:p>
            <a:pPr marL="514350" indent="-514350" algn="just">
              <a:buAutoNum type="alphaLcPeriod"/>
            </a:pPr>
            <a:endParaRPr lang="en-US" dirty="0"/>
          </a:p>
          <a:p>
            <a:pPr marL="514350" indent="-514350" algn="just">
              <a:buAutoNum type="alphaLcPeriod"/>
            </a:pPr>
            <a:r>
              <a:rPr lang="en-US" dirty="0"/>
              <a:t>As </a:t>
            </a:r>
            <a:r>
              <a:rPr lang="en-US" dirty="0" err="1"/>
              <a:t>campanhas</a:t>
            </a:r>
            <a:r>
              <a:rPr lang="en-US" dirty="0"/>
              <a:t> de </a:t>
            </a:r>
            <a:r>
              <a:rPr lang="en-US" dirty="0" err="1"/>
              <a:t>vacinação</a:t>
            </a:r>
            <a:r>
              <a:rPr lang="en-US" dirty="0"/>
              <a:t> </a:t>
            </a:r>
            <a:r>
              <a:rPr lang="en-US" dirty="0" err="1"/>
              <a:t>estão</a:t>
            </a:r>
            <a:r>
              <a:rPr lang="en-US" dirty="0"/>
              <a:t> </a:t>
            </a:r>
            <a:r>
              <a:rPr lang="en-US" dirty="0" err="1"/>
              <a:t>sendo</a:t>
            </a:r>
            <a:r>
              <a:rPr lang="en-US" dirty="0"/>
              <a:t> </a:t>
            </a:r>
            <a:r>
              <a:rPr lang="en-US" dirty="0" err="1"/>
              <a:t>realizadas</a:t>
            </a:r>
            <a:r>
              <a:rPr lang="en-US" dirty="0"/>
              <a:t> no </a:t>
            </a:r>
            <a:r>
              <a:rPr lang="en-US" dirty="0" err="1"/>
              <a:t>período</a:t>
            </a:r>
            <a:r>
              <a:rPr lang="en-US" dirty="0"/>
              <a:t> </a:t>
            </a:r>
            <a:r>
              <a:rPr lang="en-US" dirty="0" err="1"/>
              <a:t>adequado</a:t>
            </a:r>
            <a:r>
              <a:rPr lang="en-US" dirty="0"/>
              <a:t>?</a:t>
            </a:r>
          </a:p>
        </p:txBody>
      </p:sp>
    </p:spTree>
    <p:extLst>
      <p:ext uri="{BB962C8B-B14F-4D97-AF65-F5344CB8AC3E}">
        <p14:creationId xmlns:p14="http://schemas.microsoft.com/office/powerpoint/2010/main" val="22098275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9658EDA3-8E4D-1C45-018F-915CA970E522}"/>
              </a:ext>
            </a:extLst>
          </p:cNvPr>
          <p:cNvSpPr>
            <a:spLocks noGrp="1"/>
          </p:cNvSpPr>
          <p:nvPr>
            <p:ph type="title"/>
          </p:nvPr>
        </p:nvSpPr>
        <p:spPr/>
        <p:txBody>
          <a:bodyPr/>
          <a:lstStyle/>
          <a:p>
            <a:r>
              <a:rPr lang="en-US" dirty="0" err="1"/>
              <a:t>Questão</a:t>
            </a:r>
            <a:r>
              <a:rPr lang="en-US" dirty="0"/>
              <a:t> 3 </a:t>
            </a:r>
            <a:r>
              <a:rPr lang="en-US" dirty="0" err="1"/>
              <a:t>resposta</a:t>
            </a:r>
            <a:endParaRPr lang="en-US" dirty="0"/>
          </a:p>
        </p:txBody>
      </p:sp>
      <p:sp>
        <p:nvSpPr>
          <p:cNvPr id="3" name="Content Placeholder 2">
            <a:extLst>
              <a:ext uri="{FF2B5EF4-FFF2-40B4-BE49-F238E27FC236}">
                <a16:creationId xmlns:a16="http://schemas.microsoft.com/office/drawing/2014/main" id="{D2B30687-2510-4B75-B229-BC0F915C325F}"/>
              </a:ext>
            </a:extLst>
          </p:cNvPr>
          <p:cNvSpPr>
            <a:spLocks noGrp="1"/>
          </p:cNvSpPr>
          <p:nvPr>
            <p:ph sz="half" idx="4294967295"/>
          </p:nvPr>
        </p:nvSpPr>
        <p:spPr>
          <a:xfrm>
            <a:off x="930341" y="1434347"/>
            <a:ext cx="10515600" cy="4638675"/>
          </a:xfrm>
          <a:prstGeom prst="rect">
            <a:avLst/>
          </a:prstGeom>
        </p:spPr>
        <p:txBody>
          <a:bodyPr lIns="91440" tIns="45720" rIns="91440" bIns="45720" anchor="t"/>
          <a:lstStyle/>
          <a:p>
            <a:pPr marL="0" indent="0" algn="ctr">
              <a:buNone/>
            </a:pPr>
            <a:r>
              <a:rPr lang="en-US" sz="4000" b="1" dirty="0" err="1"/>
              <a:t>Todas</a:t>
            </a:r>
            <a:r>
              <a:rPr lang="en-US" sz="4000" b="1" dirty="0"/>
              <a:t>!</a:t>
            </a:r>
            <a:endParaRPr lang="en-US" sz="4000" b="1" dirty="0">
              <a:cs typeface="Arial"/>
            </a:endParaRPr>
          </a:p>
          <a:p>
            <a:pPr marL="285750" lvl="2" indent="0">
              <a:buNone/>
            </a:pPr>
            <a:endParaRPr lang="en-US" sz="2800" dirty="0"/>
          </a:p>
        </p:txBody>
      </p:sp>
      <p:sp>
        <p:nvSpPr>
          <p:cNvPr id="10" name="Oval 9">
            <a:extLst>
              <a:ext uri="{FF2B5EF4-FFF2-40B4-BE49-F238E27FC236}">
                <a16:creationId xmlns:a16="http://schemas.microsoft.com/office/drawing/2014/main" id="{58ABE106-8E78-55FE-036A-B0E776DB5516}"/>
              </a:ext>
            </a:extLst>
          </p:cNvPr>
          <p:cNvSpPr/>
          <p:nvPr/>
        </p:nvSpPr>
        <p:spPr>
          <a:xfrm>
            <a:off x="3229870" y="2516345"/>
            <a:ext cx="5916545" cy="3556677"/>
          </a:xfrm>
          <a:prstGeom prst="ellipse">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1" name="Diagram 6">
            <a:extLst>
              <a:ext uri="{FF2B5EF4-FFF2-40B4-BE49-F238E27FC236}">
                <a16:creationId xmlns:a16="http://schemas.microsoft.com/office/drawing/2014/main" id="{69477419-02BA-25F9-2BE4-F67D4262C1CB}"/>
              </a:ext>
            </a:extLst>
          </p:cNvPr>
          <p:cNvGraphicFramePr/>
          <p:nvPr>
            <p:extLst>
              <p:ext uri="{D42A27DB-BD31-4B8C-83A1-F6EECF244321}">
                <p14:modId xmlns:p14="http://schemas.microsoft.com/office/powerpoint/2010/main" val="243970825"/>
              </p:ext>
            </p:extLst>
          </p:nvPr>
        </p:nvGraphicFramePr>
        <p:xfrm>
          <a:off x="1750732" y="2273300"/>
          <a:ext cx="8874819" cy="41275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TextBox 7">
            <a:extLst>
              <a:ext uri="{FF2B5EF4-FFF2-40B4-BE49-F238E27FC236}">
                <a16:creationId xmlns:a16="http://schemas.microsoft.com/office/drawing/2014/main" id="{C3E349C8-2F05-C222-8819-756C25689D7F}"/>
              </a:ext>
            </a:extLst>
          </p:cNvPr>
          <p:cNvSpPr txBox="1"/>
          <p:nvPr/>
        </p:nvSpPr>
        <p:spPr>
          <a:xfrm>
            <a:off x="4139291" y="3740685"/>
            <a:ext cx="4352700" cy="830997"/>
          </a:xfrm>
          <a:prstGeom prst="rect">
            <a:avLst/>
          </a:prstGeom>
          <a:noFill/>
        </p:spPr>
        <p:txBody>
          <a:bodyPr wrap="square" rtlCol="0">
            <a:spAutoFit/>
          </a:bodyPr>
          <a:lstStyle/>
          <a:p>
            <a:pPr algn="ctr"/>
            <a:r>
              <a:rPr lang="en-US" sz="4800" b="1" dirty="0">
                <a:solidFill>
                  <a:srgbClr val="00943B"/>
                </a:solidFill>
                <a:latin typeface="+mn-lt"/>
              </a:rPr>
              <a:t>MONITORAR</a:t>
            </a:r>
          </a:p>
        </p:txBody>
      </p:sp>
    </p:spTree>
    <p:extLst>
      <p:ext uri="{BB962C8B-B14F-4D97-AF65-F5344CB8AC3E}">
        <p14:creationId xmlns:p14="http://schemas.microsoft.com/office/powerpoint/2010/main" val="1118229233"/>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err="1"/>
              <a:t>Questão</a:t>
            </a:r>
            <a:r>
              <a:rPr lang="en-US" dirty="0"/>
              <a:t> 36 </a:t>
            </a:r>
            <a:r>
              <a:rPr lang="en-US" dirty="0" err="1"/>
              <a:t>respostas</a:t>
            </a:r>
            <a:endParaRPr lang="en-US" dirty="0"/>
          </a:p>
        </p:txBody>
      </p:sp>
      <p:sp>
        <p:nvSpPr>
          <p:cNvPr id="6" name="Content Placeholder 5">
            <a:extLst>
              <a:ext uri="{FF2B5EF4-FFF2-40B4-BE49-F238E27FC236}">
                <a16:creationId xmlns:a16="http://schemas.microsoft.com/office/drawing/2014/main" id="{13C730F8-CE3D-4556-8D77-C14C84C7C33F}"/>
              </a:ext>
            </a:extLst>
          </p:cNvPr>
          <p:cNvSpPr>
            <a:spLocks noGrp="1"/>
          </p:cNvSpPr>
          <p:nvPr>
            <p:ph sz="half" idx="4294967295"/>
          </p:nvPr>
        </p:nvSpPr>
        <p:spPr>
          <a:xfrm>
            <a:off x="838201" y="1479550"/>
            <a:ext cx="10515599" cy="4638675"/>
          </a:xfrm>
          <a:prstGeom prst="rect">
            <a:avLst/>
          </a:prstGeom>
        </p:spPr>
        <p:txBody>
          <a:bodyPr anchor="ctr"/>
          <a:lstStyle/>
          <a:p>
            <a:pPr marL="514350" lvl="0" indent="-514350" algn="just">
              <a:buFont typeface="+mj-lt"/>
              <a:buAutoNum type="alphaLcPeriod"/>
            </a:pPr>
            <a:r>
              <a:rPr lang="en-US" dirty="0"/>
              <a:t>A </a:t>
            </a:r>
            <a:r>
              <a:rPr lang="en-US" dirty="0" err="1"/>
              <a:t>vacinação</a:t>
            </a:r>
            <a:r>
              <a:rPr lang="en-US" dirty="0"/>
              <a:t> </a:t>
            </a:r>
            <a:r>
              <a:rPr lang="en-US" dirty="0" err="1"/>
              <a:t>induziu</a:t>
            </a:r>
            <a:r>
              <a:rPr lang="en-US" dirty="0"/>
              <a:t> </a:t>
            </a:r>
            <a:r>
              <a:rPr lang="en-US" dirty="0" err="1"/>
              <a:t>uma</a:t>
            </a:r>
            <a:r>
              <a:rPr lang="en-US" dirty="0"/>
              <a:t> </a:t>
            </a:r>
            <a:r>
              <a:rPr lang="en-US" dirty="0" err="1"/>
              <a:t>resposta</a:t>
            </a:r>
            <a:r>
              <a:rPr lang="en-US" dirty="0"/>
              <a:t> de </a:t>
            </a:r>
            <a:r>
              <a:rPr lang="en-US" dirty="0" err="1"/>
              <a:t>anticorpos</a:t>
            </a:r>
            <a:r>
              <a:rPr lang="en-US" dirty="0"/>
              <a:t> </a:t>
            </a:r>
            <a:r>
              <a:rPr lang="en-US" dirty="0" err="1"/>
              <a:t>em</a:t>
            </a:r>
            <a:r>
              <a:rPr lang="en-US" dirty="0"/>
              <a:t> ambas as </a:t>
            </a:r>
            <a:r>
              <a:rPr lang="en-US" dirty="0" err="1"/>
              <a:t>espécies</a:t>
            </a:r>
            <a:r>
              <a:rPr lang="en-US" dirty="0"/>
              <a:t>, </a:t>
            </a:r>
            <a:r>
              <a:rPr lang="en-US" dirty="0" err="1"/>
              <a:t>pelo</a:t>
            </a:r>
            <a:r>
              <a:rPr lang="en-US" dirty="0"/>
              <a:t> que </a:t>
            </a:r>
            <a:r>
              <a:rPr lang="en-US" dirty="0" err="1"/>
              <a:t>esta</a:t>
            </a:r>
            <a:r>
              <a:rPr lang="en-US" dirty="0"/>
              <a:t> </a:t>
            </a:r>
            <a:r>
              <a:rPr lang="en-US" dirty="0" err="1"/>
              <a:t>pode</a:t>
            </a:r>
            <a:r>
              <a:rPr lang="en-US" dirty="0"/>
              <a:t> ser </a:t>
            </a:r>
            <a:r>
              <a:rPr lang="en-US" dirty="0" err="1"/>
              <a:t>uma</a:t>
            </a:r>
            <a:r>
              <a:rPr lang="en-US" dirty="0"/>
              <a:t> </a:t>
            </a:r>
            <a:r>
              <a:rPr lang="en-US" dirty="0" err="1"/>
              <a:t>medida</a:t>
            </a:r>
            <a:r>
              <a:rPr lang="en-US" dirty="0"/>
              <a:t> </a:t>
            </a:r>
            <a:r>
              <a:rPr lang="en-US" dirty="0" err="1"/>
              <a:t>adequada</a:t>
            </a:r>
            <a:r>
              <a:rPr lang="en-US" dirty="0"/>
              <a:t> para a </a:t>
            </a:r>
            <a:r>
              <a:rPr lang="en-US" dirty="0" err="1"/>
              <a:t>prevenção</a:t>
            </a:r>
            <a:r>
              <a:rPr lang="en-US" dirty="0"/>
              <a:t> e </a:t>
            </a:r>
            <a:r>
              <a:rPr lang="en-US" dirty="0" err="1"/>
              <a:t>controlo</a:t>
            </a:r>
            <a:r>
              <a:rPr lang="en-US" dirty="0"/>
              <a:t> de </a:t>
            </a:r>
            <a:r>
              <a:rPr lang="en-US" dirty="0" err="1"/>
              <a:t>surtos</a:t>
            </a:r>
            <a:r>
              <a:rPr lang="en-US" dirty="0"/>
              <a:t>.</a:t>
            </a:r>
          </a:p>
          <a:p>
            <a:pPr marL="514350" lvl="0" indent="-514350" algn="just">
              <a:buFont typeface="+mj-lt"/>
              <a:buAutoNum type="alphaLcPeriod"/>
            </a:pPr>
            <a:endParaRPr lang="pt-BR" dirty="0"/>
          </a:p>
          <a:p>
            <a:pPr marL="514350" indent="-514350" algn="just">
              <a:buFont typeface="+mj-lt"/>
              <a:buAutoNum type="alphaLcPeriod"/>
            </a:pPr>
            <a:r>
              <a:rPr lang="en-US" dirty="0"/>
              <a:t>As </a:t>
            </a:r>
            <a:r>
              <a:rPr lang="en-US" dirty="0" err="1"/>
              <a:t>campanhas</a:t>
            </a:r>
            <a:r>
              <a:rPr lang="en-US" dirty="0"/>
              <a:t> de </a:t>
            </a:r>
            <a:r>
              <a:rPr lang="en-US" dirty="0" err="1"/>
              <a:t>vacinação</a:t>
            </a:r>
            <a:r>
              <a:rPr lang="en-US" dirty="0"/>
              <a:t> </a:t>
            </a:r>
            <a:r>
              <a:rPr lang="en-US" dirty="0" err="1"/>
              <a:t>foram</a:t>
            </a:r>
            <a:r>
              <a:rPr lang="en-US" dirty="0"/>
              <a:t> </a:t>
            </a:r>
            <a:r>
              <a:rPr lang="en-US" dirty="0" err="1"/>
              <a:t>realizadas</a:t>
            </a:r>
            <a:r>
              <a:rPr lang="en-US" dirty="0"/>
              <a:t> 2-3 meses antes das </a:t>
            </a:r>
            <a:r>
              <a:rPr lang="en-US" dirty="0" err="1"/>
              <a:t>colheitas</a:t>
            </a:r>
            <a:r>
              <a:rPr lang="en-US" dirty="0"/>
              <a:t> de arroz, </a:t>
            </a:r>
            <a:r>
              <a:rPr lang="en-US" dirty="0" err="1"/>
              <a:t>assim</a:t>
            </a:r>
            <a:r>
              <a:rPr lang="en-US" dirty="0"/>
              <a:t> </a:t>
            </a:r>
            <a:r>
              <a:rPr lang="en-US" dirty="0" err="1"/>
              <a:t>os</a:t>
            </a:r>
            <a:r>
              <a:rPr lang="en-US" dirty="0"/>
              <a:t> </a:t>
            </a:r>
            <a:r>
              <a:rPr lang="en-US" dirty="0" err="1"/>
              <a:t>níveis</a:t>
            </a:r>
            <a:r>
              <a:rPr lang="en-US" dirty="0"/>
              <a:t> de </a:t>
            </a:r>
            <a:r>
              <a:rPr lang="en-US" dirty="0" err="1"/>
              <a:t>anticorpos</a:t>
            </a:r>
            <a:r>
              <a:rPr lang="en-US" dirty="0"/>
              <a:t> </a:t>
            </a:r>
            <a:r>
              <a:rPr lang="en-US" dirty="0" err="1"/>
              <a:t>serão</a:t>
            </a:r>
            <a:r>
              <a:rPr lang="en-US" dirty="0"/>
              <a:t> </a:t>
            </a:r>
            <a:r>
              <a:rPr lang="en-US" dirty="0" err="1"/>
              <a:t>mais</a:t>
            </a:r>
            <a:r>
              <a:rPr lang="en-US" dirty="0"/>
              <a:t> </a:t>
            </a:r>
            <a:r>
              <a:rPr lang="en-US" dirty="0" err="1"/>
              <a:t>elevados</a:t>
            </a:r>
            <a:r>
              <a:rPr lang="en-US" dirty="0"/>
              <a:t> </a:t>
            </a:r>
            <a:r>
              <a:rPr lang="en-US" dirty="0" err="1"/>
              <a:t>quando</a:t>
            </a:r>
            <a:r>
              <a:rPr lang="en-US" dirty="0"/>
              <a:t> </a:t>
            </a:r>
            <a:r>
              <a:rPr lang="en-US" dirty="0" err="1"/>
              <a:t>ocorrer</a:t>
            </a:r>
            <a:r>
              <a:rPr lang="en-US" dirty="0"/>
              <a:t> a </a:t>
            </a:r>
            <a:r>
              <a:rPr lang="en-US" dirty="0" err="1"/>
              <a:t>exposição</a:t>
            </a:r>
            <a:r>
              <a:rPr lang="en-US" dirty="0"/>
              <a:t> a </a:t>
            </a:r>
            <a:br>
              <a:rPr lang="en-US" dirty="0"/>
            </a:br>
            <a:r>
              <a:rPr lang="en-US" dirty="0" err="1"/>
              <a:t>aves</a:t>
            </a:r>
            <a:r>
              <a:rPr lang="en-US" dirty="0"/>
              <a:t> </a:t>
            </a:r>
            <a:r>
              <a:rPr lang="en-US" dirty="0" err="1"/>
              <a:t>selvagens</a:t>
            </a:r>
            <a:r>
              <a:rPr lang="en-US" dirty="0"/>
              <a:t>.</a:t>
            </a:r>
            <a:r>
              <a:rPr lang="pt-BR" dirty="0"/>
              <a:t> </a:t>
            </a:r>
            <a:endParaRPr lang="en-US" dirty="0"/>
          </a:p>
        </p:txBody>
      </p:sp>
    </p:spTree>
    <p:extLst>
      <p:ext uri="{BB962C8B-B14F-4D97-AF65-F5344CB8AC3E}">
        <p14:creationId xmlns:p14="http://schemas.microsoft.com/office/powerpoint/2010/main" val="1764237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AB5C5D-F3F9-4CC6-B938-0F144EFDFE5C}"/>
              </a:ext>
            </a:extLst>
          </p:cNvPr>
          <p:cNvSpPr>
            <a:spLocks noGrp="1"/>
          </p:cNvSpPr>
          <p:nvPr>
            <p:ph type="title"/>
          </p:nvPr>
        </p:nvSpPr>
        <p:spPr/>
        <p:txBody>
          <a:bodyPr/>
          <a:lstStyle/>
          <a:p>
            <a:r>
              <a:rPr lang="es-419" dirty="0">
                <a:effectLst/>
                <a:ea typeface="MS Mincho" panose="02020609040205080304" pitchFamily="49" charset="-128"/>
              </a:rPr>
              <a:t>Parte G: </a:t>
            </a:r>
            <a:r>
              <a:rPr lang="es-419" dirty="0">
                <a:solidFill>
                  <a:srgbClr val="000000"/>
                </a:solidFill>
                <a:effectLst/>
                <a:ea typeface="MS Mincho" panose="02020609040205080304" pitchFamily="49" charset="-128"/>
              </a:rPr>
              <a:t>Relatório</a:t>
            </a:r>
            <a:br>
              <a:rPr lang="en-US" sz="1800" b="1" kern="0" dirty="0">
                <a:latin typeface="Arial" panose="020B0604020202020204" pitchFamily="34" charset="0"/>
              </a:rPr>
            </a:br>
            <a:endParaRPr lang="en-US" dirty="0"/>
          </a:p>
        </p:txBody>
      </p:sp>
      <p:sp>
        <p:nvSpPr>
          <p:cNvPr id="3" name="Content Placeholder 2">
            <a:extLst>
              <a:ext uri="{FF2B5EF4-FFF2-40B4-BE49-F238E27FC236}">
                <a16:creationId xmlns:a16="http://schemas.microsoft.com/office/drawing/2014/main" id="{C87EEAAF-709A-403E-B04F-DDDE481704E6}"/>
              </a:ext>
            </a:extLst>
          </p:cNvPr>
          <p:cNvSpPr>
            <a:spLocks noGrp="1"/>
          </p:cNvSpPr>
          <p:nvPr>
            <p:ph sz="half" idx="4294967295"/>
          </p:nvPr>
        </p:nvSpPr>
        <p:spPr>
          <a:xfrm>
            <a:off x="838200" y="1479550"/>
            <a:ext cx="10269538" cy="4638675"/>
          </a:xfrm>
          <a:prstGeom prst="rect">
            <a:avLst/>
          </a:prstGeom>
        </p:spPr>
        <p:txBody>
          <a:bodyPr anchor="ctr"/>
          <a:lstStyle/>
          <a:p>
            <a:pPr marL="0" indent="0" algn="just">
              <a:spcBef>
                <a:spcPts val="0"/>
              </a:spcBef>
              <a:spcAft>
                <a:spcPts val="0"/>
              </a:spcAft>
              <a:buClr>
                <a:schemeClr val="tx1"/>
              </a:buClr>
              <a:buNone/>
            </a:pPr>
            <a:r>
              <a:rPr lang="en-US" i="0" dirty="0">
                <a:solidFill>
                  <a:srgbClr val="000000"/>
                </a:solidFill>
                <a:effectLst/>
              </a:rPr>
              <a:t>Com o </a:t>
            </a:r>
            <a:r>
              <a:rPr lang="en-US" i="0" dirty="0" err="1">
                <a:solidFill>
                  <a:srgbClr val="000000"/>
                </a:solidFill>
                <a:effectLst/>
              </a:rPr>
              <a:t>seu</a:t>
            </a:r>
            <a:r>
              <a:rPr lang="en-US" i="0" dirty="0">
                <a:solidFill>
                  <a:srgbClr val="000000"/>
                </a:solidFill>
                <a:effectLst/>
              </a:rPr>
              <a:t> </a:t>
            </a:r>
            <a:r>
              <a:rPr lang="en-US" i="0" dirty="0" err="1">
                <a:solidFill>
                  <a:srgbClr val="000000"/>
                </a:solidFill>
                <a:effectLst/>
              </a:rPr>
              <a:t>relatório</a:t>
            </a:r>
            <a:r>
              <a:rPr lang="en-US" i="0" dirty="0">
                <a:solidFill>
                  <a:srgbClr val="000000"/>
                </a:solidFill>
                <a:effectLst/>
              </a:rPr>
              <a:t> de </a:t>
            </a:r>
            <a:r>
              <a:rPr lang="en-US" i="0" dirty="0" err="1">
                <a:solidFill>
                  <a:srgbClr val="000000"/>
                </a:solidFill>
                <a:effectLst/>
              </a:rPr>
              <a:t>análise</a:t>
            </a:r>
            <a:r>
              <a:rPr lang="en-US" i="0" dirty="0">
                <a:solidFill>
                  <a:srgbClr val="000000"/>
                </a:solidFill>
                <a:effectLst/>
              </a:rPr>
              <a:t> </a:t>
            </a:r>
            <a:r>
              <a:rPr lang="en-US" i="0" dirty="0" err="1">
                <a:solidFill>
                  <a:srgbClr val="000000"/>
                </a:solidFill>
                <a:effectLst/>
              </a:rPr>
              <a:t>na</a:t>
            </a:r>
            <a:r>
              <a:rPr lang="en-US" i="0" dirty="0">
                <a:solidFill>
                  <a:srgbClr val="000000"/>
                </a:solidFill>
                <a:effectLst/>
              </a:rPr>
              <a:t> </a:t>
            </a:r>
            <a:r>
              <a:rPr lang="en-US" i="0" dirty="0" err="1">
                <a:solidFill>
                  <a:srgbClr val="000000"/>
                </a:solidFill>
                <a:effectLst/>
              </a:rPr>
              <a:t>mão</a:t>
            </a:r>
            <a:r>
              <a:rPr lang="en-US" i="0" dirty="0">
                <a:solidFill>
                  <a:srgbClr val="000000"/>
                </a:solidFill>
                <a:effectLst/>
              </a:rPr>
              <a:t>, </a:t>
            </a:r>
            <a:r>
              <a:rPr lang="en-US" i="0" dirty="0" err="1">
                <a:solidFill>
                  <a:srgbClr val="000000"/>
                </a:solidFill>
                <a:effectLst/>
              </a:rPr>
              <a:t>você</a:t>
            </a:r>
            <a:r>
              <a:rPr lang="en-US" i="0" dirty="0">
                <a:solidFill>
                  <a:srgbClr val="000000"/>
                </a:solidFill>
                <a:effectLst/>
              </a:rPr>
              <a:t> </a:t>
            </a:r>
            <a:r>
              <a:rPr lang="en-US" dirty="0">
                <a:solidFill>
                  <a:srgbClr val="000000"/>
                </a:solidFill>
              </a:rPr>
              <a:t>e o </a:t>
            </a:r>
            <a:r>
              <a:rPr lang="en-US" dirty="0" err="1">
                <a:solidFill>
                  <a:srgbClr val="000000"/>
                </a:solidFill>
              </a:rPr>
              <a:t>seu</a:t>
            </a:r>
            <a:r>
              <a:rPr lang="en-US" dirty="0">
                <a:solidFill>
                  <a:srgbClr val="000000"/>
                </a:solidFill>
              </a:rPr>
              <a:t> </a:t>
            </a:r>
            <a:r>
              <a:rPr lang="en-US" i="0" dirty="0">
                <a:solidFill>
                  <a:srgbClr val="000000"/>
                </a:solidFill>
                <a:effectLst/>
              </a:rPr>
              <a:t>supervisor </a:t>
            </a:r>
            <a:r>
              <a:rPr lang="en-US" i="0" dirty="0" err="1">
                <a:solidFill>
                  <a:srgbClr val="000000"/>
                </a:solidFill>
                <a:effectLst/>
              </a:rPr>
              <a:t>sentaram</a:t>
            </a:r>
            <a:r>
              <a:rPr lang="en-US" i="0" dirty="0">
                <a:solidFill>
                  <a:srgbClr val="000000"/>
                </a:solidFill>
                <a:effectLst/>
              </a:rPr>
              <a:t>-se para </a:t>
            </a:r>
            <a:r>
              <a:rPr lang="en-US" i="0" dirty="0" err="1">
                <a:solidFill>
                  <a:srgbClr val="000000"/>
                </a:solidFill>
                <a:effectLst/>
              </a:rPr>
              <a:t>uma</a:t>
            </a:r>
            <a:r>
              <a:rPr lang="en-US" i="0" dirty="0">
                <a:solidFill>
                  <a:srgbClr val="000000"/>
                </a:solidFill>
                <a:effectLst/>
              </a:rPr>
              <a:t> </a:t>
            </a:r>
            <a:r>
              <a:rPr lang="en-US" i="0" dirty="0" err="1">
                <a:solidFill>
                  <a:srgbClr val="000000"/>
                </a:solidFill>
                <a:effectLst/>
              </a:rPr>
              <a:t>reunião</a:t>
            </a:r>
            <a:r>
              <a:rPr lang="en-US" i="0" dirty="0">
                <a:solidFill>
                  <a:srgbClr val="000000"/>
                </a:solidFill>
                <a:effectLst/>
              </a:rPr>
              <a:t> informal com o </a:t>
            </a:r>
            <a:r>
              <a:rPr lang="en-US" i="0" dirty="0" err="1">
                <a:solidFill>
                  <a:srgbClr val="000000"/>
                </a:solidFill>
                <a:effectLst/>
              </a:rPr>
              <a:t>Diretor</a:t>
            </a:r>
            <a:r>
              <a:rPr lang="en-US" i="0" dirty="0">
                <a:solidFill>
                  <a:srgbClr val="000000"/>
                </a:solidFill>
                <a:effectLst/>
              </a:rPr>
              <a:t> Médico </a:t>
            </a:r>
            <a:r>
              <a:rPr lang="en-US" i="0" dirty="0" err="1">
                <a:solidFill>
                  <a:srgbClr val="000000"/>
                </a:solidFill>
                <a:effectLst/>
              </a:rPr>
              <a:t>Distrital</a:t>
            </a:r>
            <a:r>
              <a:rPr lang="en-US" i="0" dirty="0">
                <a:solidFill>
                  <a:srgbClr val="000000"/>
                </a:solidFill>
                <a:effectLst/>
              </a:rPr>
              <a:t> (DMD).</a:t>
            </a:r>
          </a:p>
          <a:p>
            <a:pPr marL="0" indent="0" algn="just">
              <a:spcBef>
                <a:spcPts val="0"/>
              </a:spcBef>
              <a:spcAft>
                <a:spcPts val="0"/>
              </a:spcAft>
              <a:buClr>
                <a:schemeClr val="tx1"/>
              </a:buClr>
              <a:buNone/>
            </a:pPr>
            <a:endParaRPr lang="en-US" i="0" dirty="0">
              <a:solidFill>
                <a:srgbClr val="000000"/>
              </a:solidFill>
              <a:effectLst/>
              <a:highlight>
                <a:srgbClr val="FFFF00"/>
              </a:highlight>
            </a:endParaRPr>
          </a:p>
          <a:p>
            <a:pPr marL="0" indent="0" algn="just">
              <a:spcBef>
                <a:spcPts val="0"/>
              </a:spcBef>
              <a:spcAft>
                <a:spcPts val="0"/>
              </a:spcAft>
              <a:buClr>
                <a:schemeClr val="tx1"/>
              </a:buClr>
              <a:buNone/>
            </a:pPr>
            <a:r>
              <a:rPr lang="en-US" i="0" dirty="0">
                <a:solidFill>
                  <a:srgbClr val="000000"/>
                </a:solidFill>
                <a:effectLst/>
              </a:rPr>
              <a:t>O </a:t>
            </a:r>
            <a:r>
              <a:rPr lang="en-US" dirty="0">
                <a:solidFill>
                  <a:srgbClr val="000000"/>
                </a:solidFill>
              </a:rPr>
              <a:t>DMD</a:t>
            </a:r>
            <a:r>
              <a:rPr lang="en-US" i="0" dirty="0">
                <a:solidFill>
                  <a:srgbClr val="000000"/>
                </a:solidFill>
                <a:effectLst/>
              </a:rPr>
              <a:t> </a:t>
            </a:r>
            <a:r>
              <a:rPr lang="en-US" i="0" dirty="0" err="1">
                <a:solidFill>
                  <a:srgbClr val="000000"/>
                </a:solidFill>
                <a:effectLst/>
              </a:rPr>
              <a:t>perguntou-lhe</a:t>
            </a:r>
            <a:r>
              <a:rPr lang="en-US" i="0" dirty="0">
                <a:solidFill>
                  <a:srgbClr val="000000"/>
                </a:solidFill>
                <a:effectLst/>
              </a:rPr>
              <a:t> </a:t>
            </a:r>
            <a:r>
              <a:rPr lang="en-US" i="0" dirty="0" err="1">
                <a:solidFill>
                  <a:srgbClr val="000000"/>
                </a:solidFill>
                <a:effectLst/>
              </a:rPr>
              <a:t>quase</a:t>
            </a:r>
            <a:r>
              <a:rPr lang="en-US" i="0" dirty="0">
                <a:solidFill>
                  <a:srgbClr val="000000"/>
                </a:solidFill>
                <a:effectLst/>
              </a:rPr>
              <a:t> </a:t>
            </a:r>
            <a:r>
              <a:rPr lang="en-US" i="0" dirty="0" err="1">
                <a:solidFill>
                  <a:srgbClr val="000000"/>
                </a:solidFill>
                <a:effectLst/>
              </a:rPr>
              <a:t>imediatamente</a:t>
            </a:r>
            <a:r>
              <a:rPr lang="en-US" i="0" dirty="0">
                <a:solidFill>
                  <a:srgbClr val="000000"/>
                </a:solidFill>
                <a:effectLst/>
              </a:rPr>
              <a:t> se </a:t>
            </a:r>
            <a:r>
              <a:rPr lang="en-US" i="0" dirty="0" err="1">
                <a:solidFill>
                  <a:srgbClr val="000000"/>
                </a:solidFill>
                <a:effectLst/>
              </a:rPr>
              <a:t>achava</a:t>
            </a:r>
            <a:r>
              <a:rPr lang="en-US" i="0" dirty="0">
                <a:solidFill>
                  <a:srgbClr val="000000"/>
                </a:solidFill>
                <a:effectLst/>
              </a:rPr>
              <a:t> que a taxa de </a:t>
            </a:r>
            <a:r>
              <a:rPr lang="en-US" i="0" dirty="0" err="1">
                <a:solidFill>
                  <a:srgbClr val="000000"/>
                </a:solidFill>
                <a:effectLst/>
              </a:rPr>
              <a:t>incidência</a:t>
            </a:r>
            <a:r>
              <a:rPr lang="en-US" i="0" dirty="0">
                <a:solidFill>
                  <a:srgbClr val="000000"/>
                </a:solidFill>
                <a:effectLst/>
              </a:rPr>
              <a:t> da gripe </a:t>
            </a:r>
            <a:r>
              <a:rPr lang="en-US" i="0" dirty="0" err="1">
                <a:solidFill>
                  <a:srgbClr val="000000"/>
                </a:solidFill>
                <a:effectLst/>
              </a:rPr>
              <a:t>humana</a:t>
            </a:r>
            <a:r>
              <a:rPr lang="en-US" i="0" dirty="0">
                <a:solidFill>
                  <a:srgbClr val="000000"/>
                </a:solidFill>
                <a:effectLst/>
              </a:rPr>
              <a:t> seria </a:t>
            </a:r>
            <a:r>
              <a:rPr lang="en-US" i="0" dirty="0" err="1">
                <a:solidFill>
                  <a:srgbClr val="000000"/>
                </a:solidFill>
                <a:effectLst/>
              </a:rPr>
              <a:t>mais</a:t>
            </a:r>
            <a:r>
              <a:rPr lang="en-US" i="0" dirty="0">
                <a:solidFill>
                  <a:srgbClr val="000000"/>
                </a:solidFill>
                <a:effectLst/>
              </a:rPr>
              <a:t> </a:t>
            </a:r>
            <a:r>
              <a:rPr lang="en-US" i="0" dirty="0" err="1">
                <a:solidFill>
                  <a:srgbClr val="000000"/>
                </a:solidFill>
                <a:effectLst/>
              </a:rPr>
              <a:t>baixa</a:t>
            </a:r>
            <a:r>
              <a:rPr lang="en-US" i="0" dirty="0">
                <a:solidFill>
                  <a:srgbClr val="000000"/>
                </a:solidFill>
                <a:effectLst/>
              </a:rPr>
              <a:t> </a:t>
            </a:r>
            <a:r>
              <a:rPr lang="en-US" i="0" dirty="0" err="1">
                <a:solidFill>
                  <a:srgbClr val="000000"/>
                </a:solidFill>
                <a:effectLst/>
              </a:rPr>
              <a:t>em</a:t>
            </a:r>
            <a:r>
              <a:rPr lang="en-US" i="0" dirty="0">
                <a:solidFill>
                  <a:srgbClr val="000000"/>
                </a:solidFill>
                <a:effectLst/>
              </a:rPr>
              <a:t> 2024 do que </a:t>
            </a:r>
            <a:r>
              <a:rPr lang="en-US" i="0" dirty="0" err="1">
                <a:solidFill>
                  <a:srgbClr val="000000"/>
                </a:solidFill>
                <a:effectLst/>
              </a:rPr>
              <a:t>em</a:t>
            </a:r>
            <a:r>
              <a:rPr lang="en-US" i="0" dirty="0">
                <a:solidFill>
                  <a:srgbClr val="000000"/>
                </a:solidFill>
                <a:effectLst/>
              </a:rPr>
              <a:t> 2023 (</a:t>
            </a:r>
            <a:r>
              <a:rPr lang="en-US" dirty="0">
                <a:solidFill>
                  <a:srgbClr val="000000"/>
                </a:solidFill>
              </a:rPr>
              <a:t>64 </a:t>
            </a:r>
            <a:r>
              <a:rPr lang="en-US" i="0" dirty="0" err="1">
                <a:solidFill>
                  <a:srgbClr val="000000"/>
                </a:solidFill>
                <a:effectLst/>
              </a:rPr>
              <a:t>casos</a:t>
            </a:r>
            <a:r>
              <a:rPr lang="en-US" i="0" dirty="0">
                <a:solidFill>
                  <a:srgbClr val="000000"/>
                </a:solidFill>
                <a:effectLst/>
              </a:rPr>
              <a:t>/100.000).</a:t>
            </a:r>
          </a:p>
          <a:p>
            <a:pPr marL="0" indent="0" algn="just">
              <a:spcBef>
                <a:spcPts val="0"/>
              </a:spcBef>
              <a:spcAft>
                <a:spcPts val="0"/>
              </a:spcAft>
              <a:buClr>
                <a:schemeClr val="tx1"/>
              </a:buClr>
              <a:buNone/>
            </a:pPr>
            <a:endParaRPr lang="en-US" dirty="0">
              <a:solidFill>
                <a:srgbClr val="000000"/>
              </a:solidFill>
              <a:highlight>
                <a:srgbClr val="FFFF00"/>
              </a:highlight>
            </a:endParaRPr>
          </a:p>
          <a:p>
            <a:pPr marL="0" indent="0" algn="just">
              <a:spcBef>
                <a:spcPts val="0"/>
              </a:spcBef>
              <a:spcAft>
                <a:spcPts val="0"/>
              </a:spcAft>
              <a:buClr>
                <a:schemeClr val="tx1"/>
              </a:buClr>
              <a:buNone/>
            </a:pPr>
            <a:r>
              <a:rPr lang="en-US" dirty="0">
                <a:solidFill>
                  <a:srgbClr val="000000"/>
                </a:solidFill>
              </a:rPr>
              <a:t>A </a:t>
            </a:r>
            <a:r>
              <a:rPr lang="en-US" dirty="0" err="1">
                <a:solidFill>
                  <a:srgbClr val="000000"/>
                </a:solidFill>
              </a:rPr>
              <a:t>população</a:t>
            </a:r>
            <a:r>
              <a:rPr lang="en-US" dirty="0">
                <a:solidFill>
                  <a:srgbClr val="000000"/>
                </a:solidFill>
              </a:rPr>
              <a:t> do Distrito D é de 85.000 </a:t>
            </a:r>
            <a:r>
              <a:rPr lang="en-US" dirty="0" err="1">
                <a:solidFill>
                  <a:srgbClr val="000000"/>
                </a:solidFill>
              </a:rPr>
              <a:t>habitantes</a:t>
            </a:r>
            <a:r>
              <a:rPr lang="en-US" dirty="0">
                <a:solidFill>
                  <a:srgbClr val="000000"/>
                </a:solidFill>
              </a:rPr>
              <a:t>.</a:t>
            </a:r>
            <a:endParaRPr lang="en-US" dirty="0"/>
          </a:p>
        </p:txBody>
      </p:sp>
    </p:spTree>
    <p:extLst>
      <p:ext uri="{BB962C8B-B14F-4D97-AF65-F5344CB8AC3E}">
        <p14:creationId xmlns:p14="http://schemas.microsoft.com/office/powerpoint/2010/main" val="883374354"/>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AB5C5D-F3F9-4CC6-B938-0F144EFDFE5C}"/>
              </a:ext>
            </a:extLst>
          </p:cNvPr>
          <p:cNvSpPr>
            <a:spLocks noGrp="1"/>
          </p:cNvSpPr>
          <p:nvPr>
            <p:ph type="title"/>
          </p:nvPr>
        </p:nvSpPr>
        <p:spPr/>
        <p:txBody>
          <a:bodyPr/>
          <a:lstStyle/>
          <a:p>
            <a:r>
              <a:rPr lang="en-US" dirty="0">
                <a:effectLst/>
                <a:ea typeface="MS Mincho" panose="02020609040205080304" pitchFamily="49" charset="-128"/>
              </a:rPr>
              <a:t>Questão 37</a:t>
            </a:r>
            <a:br>
              <a:rPr lang="en-US" sz="1800" b="1" kern="0" dirty="0">
                <a:latin typeface="Arial" panose="020B0604020202020204" pitchFamily="34" charset="0"/>
              </a:rPr>
            </a:br>
            <a:endParaRPr lang="en-US" dirty="0"/>
          </a:p>
        </p:txBody>
      </p:sp>
      <p:sp>
        <p:nvSpPr>
          <p:cNvPr id="3" name="Content Placeholder 2">
            <a:extLst>
              <a:ext uri="{FF2B5EF4-FFF2-40B4-BE49-F238E27FC236}">
                <a16:creationId xmlns:a16="http://schemas.microsoft.com/office/drawing/2014/main" id="{C87EEAAF-709A-403E-B04F-DDDE481704E6}"/>
              </a:ext>
            </a:extLst>
          </p:cNvPr>
          <p:cNvSpPr>
            <a:spLocks noGrp="1"/>
          </p:cNvSpPr>
          <p:nvPr>
            <p:ph sz="half" idx="4294967295"/>
          </p:nvPr>
        </p:nvSpPr>
        <p:spPr>
          <a:xfrm>
            <a:off x="838200" y="1479550"/>
            <a:ext cx="10004425" cy="4638675"/>
          </a:xfrm>
          <a:prstGeom prst="rect">
            <a:avLst/>
          </a:prstGeom>
        </p:spPr>
        <p:txBody>
          <a:bodyPr anchor="ctr"/>
          <a:lstStyle/>
          <a:p>
            <a:pPr marL="0" indent="0">
              <a:spcBef>
                <a:spcPts val="600"/>
              </a:spcBef>
              <a:buClr>
                <a:schemeClr val="tx1"/>
              </a:buClr>
              <a:buNone/>
            </a:pPr>
            <a:r>
              <a:rPr lang="en-US" dirty="0">
                <a:effectLst/>
                <a:latin typeface="Arial" panose="020B0604020202020204" pitchFamily="34" charset="0"/>
                <a:ea typeface="MS Mincho" panose="02020609040205080304" pitchFamily="49" charset="-128"/>
              </a:rPr>
              <a:t>Qual é a </a:t>
            </a:r>
            <a:r>
              <a:rPr lang="en-US" dirty="0" err="1">
                <a:effectLst/>
                <a:latin typeface="Arial" panose="020B0604020202020204" pitchFamily="34" charset="0"/>
                <a:ea typeface="MS Mincho" panose="02020609040205080304" pitchFamily="49" charset="-128"/>
              </a:rPr>
              <a:t>sua</a:t>
            </a:r>
            <a:r>
              <a:rPr lang="en-US" dirty="0">
                <a:effectLst/>
                <a:latin typeface="Arial" panose="020B0604020202020204" pitchFamily="34" charset="0"/>
                <a:ea typeface="MS Mincho" panose="02020609040205080304" pitchFamily="49" charset="-128"/>
              </a:rPr>
              <a:t> </a:t>
            </a:r>
            <a:r>
              <a:rPr lang="en-US" dirty="0" err="1">
                <a:effectLst/>
                <a:latin typeface="Arial" panose="020B0604020202020204" pitchFamily="34" charset="0"/>
                <a:ea typeface="MS Mincho" panose="02020609040205080304" pitchFamily="49" charset="-128"/>
              </a:rPr>
              <a:t>resposta</a:t>
            </a:r>
            <a:r>
              <a:rPr lang="en-US" dirty="0">
                <a:effectLst/>
                <a:latin typeface="Arial" panose="020B0604020202020204" pitchFamily="34" charset="0"/>
                <a:ea typeface="MS Mincho" panose="02020609040205080304" pitchFamily="49" charset="-128"/>
              </a:rPr>
              <a:t> </a:t>
            </a:r>
            <a:r>
              <a:rPr lang="en-US" dirty="0" err="1">
                <a:effectLst/>
                <a:latin typeface="Arial" panose="020B0604020202020204" pitchFamily="34" charset="0"/>
                <a:ea typeface="MS Mincho" panose="02020609040205080304" pitchFamily="49" charset="-128"/>
              </a:rPr>
              <a:t>ao</a:t>
            </a:r>
            <a:r>
              <a:rPr lang="en-US" dirty="0">
                <a:effectLst/>
                <a:latin typeface="Arial" panose="020B0604020202020204" pitchFamily="34" charset="0"/>
                <a:ea typeface="MS Mincho" panose="02020609040205080304" pitchFamily="49" charset="-128"/>
              </a:rPr>
              <a:t> </a:t>
            </a:r>
            <a:r>
              <a:rPr lang="en-US" dirty="0" err="1">
                <a:effectLst/>
                <a:latin typeface="Arial" panose="020B0604020202020204" pitchFamily="34" charset="0"/>
                <a:ea typeface="MS Mincho" panose="02020609040205080304" pitchFamily="49" charset="-128"/>
              </a:rPr>
              <a:t>médico</a:t>
            </a:r>
            <a:r>
              <a:rPr lang="en-US" dirty="0">
                <a:effectLst/>
                <a:latin typeface="Arial" panose="020B0604020202020204" pitchFamily="34" charset="0"/>
                <a:ea typeface="MS Mincho" panose="02020609040205080304" pitchFamily="49" charset="-128"/>
              </a:rPr>
              <a:t> </a:t>
            </a:r>
            <a:r>
              <a:rPr lang="en-US" dirty="0" err="1">
                <a:effectLst/>
                <a:latin typeface="Arial" panose="020B0604020202020204" pitchFamily="34" charset="0"/>
                <a:ea typeface="MS Mincho" panose="02020609040205080304" pitchFamily="49" charset="-128"/>
              </a:rPr>
              <a:t>distrital</a:t>
            </a:r>
            <a:r>
              <a:rPr lang="en-US" dirty="0">
                <a:effectLst/>
                <a:latin typeface="Arial" panose="020B0604020202020204" pitchFamily="34" charset="0"/>
                <a:ea typeface="MS Mincho" panose="02020609040205080304" pitchFamily="49" charset="-128"/>
              </a:rPr>
              <a:t>?</a:t>
            </a:r>
          </a:p>
        </p:txBody>
      </p:sp>
    </p:spTree>
    <p:extLst>
      <p:ext uri="{BB962C8B-B14F-4D97-AF65-F5344CB8AC3E}">
        <p14:creationId xmlns:p14="http://schemas.microsoft.com/office/powerpoint/2010/main" val="2789082757"/>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AB5C5D-F3F9-4CC6-B938-0F144EFDFE5C}"/>
              </a:ext>
            </a:extLst>
          </p:cNvPr>
          <p:cNvSpPr>
            <a:spLocks noGrp="1"/>
          </p:cNvSpPr>
          <p:nvPr>
            <p:ph type="title"/>
          </p:nvPr>
        </p:nvSpPr>
        <p:spPr/>
        <p:txBody>
          <a:bodyPr/>
          <a:lstStyle/>
          <a:p>
            <a:r>
              <a:rPr lang="en-US" dirty="0" err="1">
                <a:effectLst/>
                <a:ea typeface="MS Mincho" panose="02020609040205080304" pitchFamily="49" charset="-128"/>
              </a:rPr>
              <a:t>Questão</a:t>
            </a:r>
            <a:r>
              <a:rPr lang="en-US" dirty="0">
                <a:effectLst/>
                <a:ea typeface="MS Mincho" panose="02020609040205080304" pitchFamily="49" charset="-128"/>
              </a:rPr>
              <a:t> 37 </a:t>
            </a:r>
            <a:r>
              <a:rPr lang="en-US" dirty="0" err="1">
                <a:effectLst/>
                <a:ea typeface="MS Mincho" panose="02020609040205080304" pitchFamily="49" charset="-128"/>
              </a:rPr>
              <a:t>resposta</a:t>
            </a:r>
            <a:br>
              <a:rPr lang="en-US" sz="1800" b="1" kern="0" dirty="0">
                <a:latin typeface="Arial" panose="020B0604020202020204" pitchFamily="34" charset="0"/>
              </a:rPr>
            </a:br>
            <a:endParaRPr lang="en-US" dirty="0"/>
          </a:p>
        </p:txBody>
      </p:sp>
      <p:sp>
        <p:nvSpPr>
          <p:cNvPr id="3" name="Content Placeholder 2">
            <a:extLst>
              <a:ext uri="{FF2B5EF4-FFF2-40B4-BE49-F238E27FC236}">
                <a16:creationId xmlns:a16="http://schemas.microsoft.com/office/drawing/2014/main" id="{C87EEAAF-709A-403E-B04F-DDDE481704E6}"/>
              </a:ext>
            </a:extLst>
          </p:cNvPr>
          <p:cNvSpPr>
            <a:spLocks noGrp="1"/>
          </p:cNvSpPr>
          <p:nvPr>
            <p:ph sz="half" idx="4294967295"/>
          </p:nvPr>
        </p:nvSpPr>
        <p:spPr>
          <a:xfrm>
            <a:off x="838200" y="1479550"/>
            <a:ext cx="10680510" cy="4638675"/>
          </a:xfrm>
          <a:prstGeom prst="rect">
            <a:avLst/>
          </a:prstGeom>
        </p:spPr>
        <p:txBody>
          <a:bodyPr anchor="ctr"/>
          <a:lstStyle/>
          <a:p>
            <a:pPr algn="just"/>
            <a:r>
              <a:rPr lang="en-US" dirty="0">
                <a:latin typeface="Arial" panose="020B0604020202020204" pitchFamily="34" charset="0"/>
                <a:ea typeface="MS Mincho" panose="02020609040205080304" pitchFamily="49" charset="-128"/>
              </a:rPr>
              <a:t>Em novembro de 2023, a taxa de incidência da gripe era de 44 / 85.000 = 52 / 100.000</a:t>
            </a:r>
          </a:p>
          <a:p>
            <a:pPr algn="just"/>
            <a:r>
              <a:rPr lang="en-US" dirty="0">
                <a:latin typeface="Arial" panose="020B0604020202020204" pitchFamily="34" charset="0"/>
                <a:ea typeface="MS Mincho" panose="02020609040205080304" pitchFamily="49" charset="-128"/>
              </a:rPr>
              <a:t>A taxa de incidência em 2022 foi de 64 / 100.000 = 54 / 85.000</a:t>
            </a:r>
          </a:p>
          <a:p>
            <a:pPr algn="just"/>
            <a:r>
              <a:rPr lang="en-US" dirty="0">
                <a:latin typeface="Arial" panose="020B0604020202020204" pitchFamily="34" charset="0"/>
                <a:ea typeface="MS Mincho" panose="02020609040205080304" pitchFamily="49" charset="-128"/>
              </a:rPr>
              <a:t>Se ocorrerem menos de 10 casos de gripe </a:t>
            </a:r>
            <a:r>
              <a:rPr lang="en-US" dirty="0" err="1">
                <a:latin typeface="Arial" panose="020B0604020202020204" pitchFamily="34" charset="0"/>
                <a:ea typeface="MS Mincho" panose="02020609040205080304" pitchFamily="49" charset="-128"/>
              </a:rPr>
              <a:t>em</a:t>
            </a:r>
            <a:r>
              <a:rPr lang="en-US" dirty="0">
                <a:latin typeface="Arial" panose="020B0604020202020204" pitchFamily="34" charset="0"/>
                <a:ea typeface="MS Mincho" panose="02020609040205080304" pitchFamily="49" charset="-128"/>
              </a:rPr>
              <a:t> </a:t>
            </a:r>
            <a:r>
              <a:rPr lang="en-US" dirty="0" err="1">
                <a:latin typeface="Arial" panose="020B0604020202020204" pitchFamily="34" charset="0"/>
                <a:ea typeface="MS Mincho" panose="02020609040205080304" pitchFamily="49" charset="-128"/>
              </a:rPr>
              <a:t>Dezembro</a:t>
            </a:r>
            <a:r>
              <a:rPr lang="en-US" dirty="0">
                <a:latin typeface="Arial" panose="020B0604020202020204" pitchFamily="34" charset="0"/>
                <a:ea typeface="MS Mincho" panose="02020609040205080304" pitchFamily="49" charset="-128"/>
              </a:rPr>
              <a:t>, a taxa de incidência para 2023 deverá ser inferior à de 2022.</a:t>
            </a:r>
          </a:p>
          <a:p>
            <a:pPr algn="just"/>
            <a:r>
              <a:rPr lang="en-US" dirty="0">
                <a:latin typeface="Arial" panose="020B0604020202020204" pitchFamily="34" charset="0"/>
                <a:ea typeface="MS Mincho" panose="02020609040205080304" pitchFamily="49" charset="-128"/>
              </a:rPr>
              <a:t>Uma vez que ocorrem menos casos de gripe durante os meses de </a:t>
            </a:r>
            <a:r>
              <a:rPr lang="en-US" dirty="0" err="1">
                <a:latin typeface="Arial" panose="020B0604020202020204" pitchFamily="34" charset="0"/>
                <a:ea typeface="MS Mincho" panose="02020609040205080304" pitchFamily="49" charset="-128"/>
              </a:rPr>
              <a:t>inverno</a:t>
            </a:r>
            <a:r>
              <a:rPr lang="en-US" dirty="0">
                <a:latin typeface="Arial" panose="020B0604020202020204" pitchFamily="34" charset="0"/>
                <a:ea typeface="MS Mincho" panose="02020609040205080304" pitchFamily="49" charset="-128"/>
              </a:rPr>
              <a:t> (~</a:t>
            </a:r>
            <a:r>
              <a:rPr lang="en-US" dirty="0" err="1">
                <a:latin typeface="Arial" panose="020B0604020202020204" pitchFamily="34" charset="0"/>
                <a:ea typeface="MS Mincho" panose="02020609040205080304" pitchFamily="49" charset="-128"/>
              </a:rPr>
              <a:t>Novembro</a:t>
            </a:r>
            <a:r>
              <a:rPr lang="en-US" dirty="0">
                <a:latin typeface="Arial" panose="020B0604020202020204" pitchFamily="34" charset="0"/>
                <a:ea typeface="MS Mincho" panose="02020609040205080304" pitchFamily="49" charset="-128"/>
              </a:rPr>
              <a:t> a </a:t>
            </a:r>
            <a:r>
              <a:rPr lang="en-US" dirty="0" err="1">
                <a:latin typeface="Arial" panose="020B0604020202020204" pitchFamily="34" charset="0"/>
                <a:ea typeface="MS Mincho" panose="02020609040205080304" pitchFamily="49" charset="-128"/>
              </a:rPr>
              <a:t>Fevereiro</a:t>
            </a:r>
            <a:r>
              <a:rPr lang="en-US" dirty="0">
                <a:latin typeface="Arial" panose="020B0604020202020204" pitchFamily="34" charset="0"/>
                <a:ea typeface="MS Mincho" panose="02020609040205080304" pitchFamily="49" charset="-128"/>
              </a:rPr>
              <a:t>) no País Z, é provável que a taxa de incidência da gripe em 2023 seja inferior à de 2022.</a:t>
            </a:r>
            <a:endParaRPr lang="en-US" dirty="0">
              <a:effectLst/>
              <a:latin typeface="Arial" panose="020B0604020202020204" pitchFamily="34" charset="0"/>
              <a:ea typeface="MS Mincho" panose="02020609040205080304" pitchFamily="49" charset="-128"/>
            </a:endParaRPr>
          </a:p>
        </p:txBody>
      </p:sp>
    </p:spTree>
    <p:extLst>
      <p:ext uri="{BB962C8B-B14F-4D97-AF65-F5344CB8AC3E}">
        <p14:creationId xmlns:p14="http://schemas.microsoft.com/office/powerpoint/2010/main" val="1120614178"/>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22EFA7-F472-4A0F-867D-1214EF5DA894}"/>
              </a:ext>
            </a:extLst>
          </p:cNvPr>
          <p:cNvSpPr>
            <a:spLocks noGrp="1"/>
          </p:cNvSpPr>
          <p:nvPr>
            <p:ph type="title"/>
          </p:nvPr>
        </p:nvSpPr>
        <p:spPr/>
        <p:txBody>
          <a:bodyPr/>
          <a:lstStyle/>
          <a:p>
            <a:r>
              <a:rPr lang="en-US" kern="0" dirty="0">
                <a:effectLst/>
              </a:rPr>
              <a:t>Parte H: Epílogo</a:t>
            </a:r>
            <a:endParaRPr lang="en-US" dirty="0"/>
          </a:p>
        </p:txBody>
      </p:sp>
      <p:sp>
        <p:nvSpPr>
          <p:cNvPr id="3" name="Content Placeholder 2">
            <a:extLst>
              <a:ext uri="{FF2B5EF4-FFF2-40B4-BE49-F238E27FC236}">
                <a16:creationId xmlns:a16="http://schemas.microsoft.com/office/drawing/2014/main" id="{9A9D2910-D758-4F83-B4B1-2A34C491945A}"/>
              </a:ext>
            </a:extLst>
          </p:cNvPr>
          <p:cNvSpPr>
            <a:spLocks noGrp="1"/>
          </p:cNvSpPr>
          <p:nvPr>
            <p:ph sz="half" idx="4294967295"/>
          </p:nvPr>
        </p:nvSpPr>
        <p:spPr>
          <a:xfrm>
            <a:off x="838201" y="2057400"/>
            <a:ext cx="10339315" cy="4060825"/>
          </a:xfrm>
          <a:prstGeom prst="rect">
            <a:avLst/>
          </a:prstGeom>
        </p:spPr>
        <p:txBody>
          <a:bodyPr anchor="ctr"/>
          <a:lstStyle/>
          <a:p>
            <a:pPr marL="0" indent="0">
              <a:lnSpc>
                <a:spcPct val="100000"/>
              </a:lnSpc>
              <a:buNone/>
            </a:pPr>
            <a:r>
              <a:rPr lang="en-US" dirty="0" err="1"/>
              <a:t>Depois</a:t>
            </a:r>
            <a:r>
              <a:rPr lang="en-US" dirty="0"/>
              <a:t> de </a:t>
            </a:r>
            <a:r>
              <a:rPr lang="en-US" dirty="0" err="1"/>
              <a:t>mais</a:t>
            </a:r>
            <a:r>
              <a:rPr lang="en-US" dirty="0"/>
              <a:t> </a:t>
            </a:r>
            <a:r>
              <a:rPr lang="en-US" dirty="0" err="1"/>
              <a:t>algumas</a:t>
            </a:r>
            <a:r>
              <a:rPr lang="en-US" dirty="0"/>
              <a:t> </a:t>
            </a:r>
            <a:r>
              <a:rPr lang="en-US" dirty="0" err="1"/>
              <a:t>perguntas</a:t>
            </a:r>
            <a:r>
              <a:rPr lang="en-US" dirty="0"/>
              <a:t>, o DMD </a:t>
            </a:r>
            <a:r>
              <a:rPr lang="en-US" dirty="0" err="1"/>
              <a:t>agradeceu</a:t>
            </a:r>
            <a:r>
              <a:rPr lang="en-US" dirty="0"/>
              <a:t> a </a:t>
            </a:r>
            <a:r>
              <a:rPr lang="en-US" dirty="0" err="1"/>
              <a:t>você</a:t>
            </a:r>
            <a:r>
              <a:rPr lang="en-US" dirty="0"/>
              <a:t> e </a:t>
            </a:r>
            <a:r>
              <a:rPr lang="en-US" dirty="0" err="1"/>
              <a:t>ao</a:t>
            </a:r>
            <a:r>
              <a:rPr lang="en-US" dirty="0"/>
              <a:t> </a:t>
            </a:r>
            <a:r>
              <a:rPr lang="en-US" dirty="0" err="1"/>
              <a:t>seu</a:t>
            </a:r>
            <a:r>
              <a:rPr lang="en-US" dirty="0"/>
              <a:t> supervisor </a:t>
            </a:r>
            <a:r>
              <a:rPr lang="en-US" dirty="0" err="1"/>
              <a:t>pelo</a:t>
            </a:r>
            <a:r>
              <a:rPr lang="en-US" dirty="0"/>
              <a:t> tempo e </a:t>
            </a:r>
            <a:r>
              <a:rPr lang="en-US" dirty="0" err="1"/>
              <a:t>trabalho</a:t>
            </a:r>
            <a:r>
              <a:rPr lang="en-US" dirty="0"/>
              <a:t> </a:t>
            </a:r>
            <a:r>
              <a:rPr lang="en-US" dirty="0" err="1"/>
              <a:t>árduo</a:t>
            </a:r>
            <a:r>
              <a:rPr lang="en-US" dirty="0"/>
              <a:t>. O DMD </a:t>
            </a:r>
            <a:r>
              <a:rPr lang="en-US" dirty="0" err="1"/>
              <a:t>ficou</a:t>
            </a:r>
            <a:r>
              <a:rPr lang="en-US" dirty="0"/>
              <a:t> </a:t>
            </a:r>
            <a:r>
              <a:rPr lang="en-US" dirty="0" err="1"/>
              <a:t>satisfeito</a:t>
            </a:r>
            <a:r>
              <a:rPr lang="en-US" dirty="0"/>
              <a:t> </a:t>
            </a:r>
            <a:r>
              <a:rPr lang="en-US" dirty="0" err="1"/>
              <a:t>por</a:t>
            </a:r>
            <a:r>
              <a:rPr lang="en-US" dirty="0"/>
              <a:t> saber que a </a:t>
            </a:r>
            <a:r>
              <a:rPr lang="en-US" dirty="0" err="1"/>
              <a:t>vigilância</a:t>
            </a:r>
            <a:r>
              <a:rPr lang="en-US" dirty="0"/>
              <a:t> da gripe </a:t>
            </a:r>
            <a:r>
              <a:rPr lang="en-US" dirty="0" err="1"/>
              <a:t>estava</a:t>
            </a:r>
            <a:r>
              <a:rPr lang="en-US" dirty="0"/>
              <a:t> </a:t>
            </a:r>
            <a:r>
              <a:rPr lang="en-US" dirty="0" err="1"/>
              <a:t>sendo</a:t>
            </a:r>
            <a:r>
              <a:rPr lang="en-US" dirty="0"/>
              <a:t> </a:t>
            </a:r>
            <a:r>
              <a:rPr lang="en-US" dirty="0" err="1"/>
              <a:t>bem</a:t>
            </a:r>
            <a:r>
              <a:rPr lang="en-US" dirty="0"/>
              <a:t> </a:t>
            </a:r>
            <a:r>
              <a:rPr lang="en-US" dirty="0" err="1"/>
              <a:t>implementada</a:t>
            </a:r>
            <a:r>
              <a:rPr lang="en-US" dirty="0"/>
              <a:t> no </a:t>
            </a:r>
            <a:r>
              <a:rPr lang="en-US" dirty="0" err="1"/>
              <a:t>distrito</a:t>
            </a:r>
            <a:r>
              <a:rPr lang="en-US" dirty="0"/>
              <a:t>. </a:t>
            </a:r>
            <a:endParaRPr lang="pt-BR" dirty="0"/>
          </a:p>
          <a:p>
            <a:pPr marL="0" indent="0">
              <a:lnSpc>
                <a:spcPct val="100000"/>
              </a:lnSpc>
              <a:buNone/>
            </a:pPr>
            <a:endParaRPr lang="pt-BR" dirty="0"/>
          </a:p>
          <a:p>
            <a:pPr marL="0" indent="0">
              <a:lnSpc>
                <a:spcPct val="100000"/>
              </a:lnSpc>
              <a:buNone/>
            </a:pPr>
            <a:r>
              <a:rPr lang="en-US" dirty="0"/>
              <a:t>O DMD </a:t>
            </a:r>
            <a:r>
              <a:rPr lang="en-US" dirty="0" err="1"/>
              <a:t>estava</a:t>
            </a:r>
            <a:r>
              <a:rPr lang="en-US" dirty="0"/>
              <a:t> </a:t>
            </a:r>
            <a:r>
              <a:rPr lang="en-US" dirty="0" err="1"/>
              <a:t>programado</a:t>
            </a:r>
            <a:r>
              <a:rPr lang="en-US" dirty="0"/>
              <a:t> para se </a:t>
            </a:r>
            <a:r>
              <a:rPr lang="en-US" dirty="0" err="1"/>
              <a:t>encontrar</a:t>
            </a:r>
            <a:r>
              <a:rPr lang="en-US" dirty="0"/>
              <a:t> com o </a:t>
            </a:r>
            <a:r>
              <a:rPr lang="en-US" dirty="0" err="1"/>
              <a:t>governador</a:t>
            </a:r>
            <a:r>
              <a:rPr lang="en-US" dirty="0"/>
              <a:t> do </a:t>
            </a:r>
            <a:r>
              <a:rPr lang="en-US" dirty="0" err="1"/>
              <a:t>distrito</a:t>
            </a:r>
            <a:r>
              <a:rPr lang="en-US" dirty="0"/>
              <a:t> no final da </a:t>
            </a:r>
            <a:r>
              <a:rPr lang="en-US" dirty="0" err="1"/>
              <a:t>semana</a:t>
            </a:r>
            <a:r>
              <a:rPr lang="en-US" dirty="0"/>
              <a:t> para </a:t>
            </a:r>
            <a:r>
              <a:rPr lang="en-US" dirty="0" err="1"/>
              <a:t>discutir</a:t>
            </a:r>
            <a:r>
              <a:rPr lang="en-US" dirty="0"/>
              <a:t> as </a:t>
            </a:r>
            <a:r>
              <a:rPr lang="en-US" dirty="0" err="1"/>
              <a:t>prioridades</a:t>
            </a:r>
            <a:r>
              <a:rPr lang="en-US" dirty="0"/>
              <a:t> de </a:t>
            </a:r>
            <a:r>
              <a:rPr lang="en-US" dirty="0" err="1"/>
              <a:t>saúde</a:t>
            </a:r>
            <a:r>
              <a:rPr lang="en-US" dirty="0"/>
              <a:t> e </a:t>
            </a:r>
            <a:r>
              <a:rPr lang="en-US" dirty="0" err="1"/>
              <a:t>financiamento</a:t>
            </a:r>
            <a:r>
              <a:rPr lang="en-US" dirty="0"/>
              <a:t>, e </a:t>
            </a:r>
            <a:r>
              <a:rPr lang="en-US" dirty="0" err="1"/>
              <a:t>assegurou</a:t>
            </a:r>
            <a:r>
              <a:rPr lang="en-US" dirty="0"/>
              <a:t> à equipe de </a:t>
            </a:r>
            <a:r>
              <a:rPr lang="en-US" dirty="0" err="1"/>
              <a:t>vigilância</a:t>
            </a:r>
            <a:r>
              <a:rPr lang="en-US" dirty="0"/>
              <a:t> que </a:t>
            </a:r>
            <a:r>
              <a:rPr lang="en-US" dirty="0" err="1"/>
              <a:t>iria</a:t>
            </a:r>
            <a:r>
              <a:rPr lang="en-US" dirty="0"/>
              <a:t> </a:t>
            </a:r>
            <a:r>
              <a:rPr lang="en-US" dirty="0" err="1"/>
              <a:t>pedir</a:t>
            </a:r>
            <a:r>
              <a:rPr lang="en-US" dirty="0"/>
              <a:t> </a:t>
            </a:r>
            <a:r>
              <a:rPr lang="en-US" dirty="0" err="1"/>
              <a:t>ao</a:t>
            </a:r>
            <a:r>
              <a:rPr lang="en-US" dirty="0"/>
              <a:t> </a:t>
            </a:r>
            <a:r>
              <a:rPr lang="en-US" dirty="0" err="1"/>
              <a:t>governador</a:t>
            </a:r>
            <a:r>
              <a:rPr lang="en-US" dirty="0"/>
              <a:t> um </a:t>
            </a:r>
            <a:r>
              <a:rPr lang="en-US" dirty="0" err="1"/>
              <a:t>apoio</a:t>
            </a:r>
            <a:r>
              <a:rPr lang="en-US" dirty="0"/>
              <a:t> </a:t>
            </a:r>
            <a:r>
              <a:rPr lang="en-US" dirty="0" err="1"/>
              <a:t>contínuo</a:t>
            </a:r>
            <a:r>
              <a:rPr lang="en-US" dirty="0"/>
              <a:t> para </a:t>
            </a:r>
            <a:r>
              <a:rPr lang="en-US" dirty="0" err="1"/>
              <a:t>os</a:t>
            </a:r>
            <a:r>
              <a:rPr lang="en-US" dirty="0"/>
              <a:t> </a:t>
            </a:r>
            <a:r>
              <a:rPr lang="en-US" dirty="0" err="1"/>
              <a:t>esforços</a:t>
            </a:r>
            <a:r>
              <a:rPr lang="en-US" dirty="0"/>
              <a:t> de </a:t>
            </a:r>
            <a:r>
              <a:rPr lang="en-US" dirty="0" err="1"/>
              <a:t>controle</a:t>
            </a:r>
            <a:r>
              <a:rPr lang="en-US" dirty="0"/>
              <a:t> da gripe.</a:t>
            </a:r>
            <a:br>
              <a:rPr lang="en-US" dirty="0"/>
            </a:br>
            <a:br>
              <a:rPr lang="en-US" dirty="0"/>
            </a:br>
            <a:r>
              <a:rPr lang="en-US" b="1" dirty="0"/>
              <a:t> </a:t>
            </a:r>
            <a:endParaRPr lang="pt-BR" dirty="0"/>
          </a:p>
        </p:txBody>
      </p:sp>
    </p:spTree>
    <p:extLst>
      <p:ext uri="{BB962C8B-B14F-4D97-AF65-F5344CB8AC3E}">
        <p14:creationId xmlns:p14="http://schemas.microsoft.com/office/powerpoint/2010/main" val="1071367697"/>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22EFA7-F472-4A0F-867D-1214EF5DA894}"/>
              </a:ext>
            </a:extLst>
          </p:cNvPr>
          <p:cNvSpPr>
            <a:spLocks noGrp="1"/>
          </p:cNvSpPr>
          <p:nvPr>
            <p:ph type="title"/>
          </p:nvPr>
        </p:nvSpPr>
        <p:spPr/>
        <p:txBody>
          <a:bodyPr/>
          <a:lstStyle/>
          <a:p>
            <a:r>
              <a:rPr lang="en-US" kern="0" dirty="0">
                <a:effectLst/>
              </a:rPr>
              <a:t>Parte H: Epílogo</a:t>
            </a:r>
            <a:endParaRPr lang="en-US" dirty="0"/>
          </a:p>
        </p:txBody>
      </p:sp>
      <p:sp>
        <p:nvSpPr>
          <p:cNvPr id="3" name="Content Placeholder 2">
            <a:extLst>
              <a:ext uri="{FF2B5EF4-FFF2-40B4-BE49-F238E27FC236}">
                <a16:creationId xmlns:a16="http://schemas.microsoft.com/office/drawing/2014/main" id="{9A9D2910-D758-4F83-B4B1-2A34C491945A}"/>
              </a:ext>
            </a:extLst>
          </p:cNvPr>
          <p:cNvSpPr>
            <a:spLocks noGrp="1"/>
          </p:cNvSpPr>
          <p:nvPr>
            <p:ph sz="half" idx="4294967295"/>
          </p:nvPr>
        </p:nvSpPr>
        <p:spPr>
          <a:xfrm>
            <a:off x="838200" y="1479550"/>
            <a:ext cx="10348913" cy="4638675"/>
          </a:xfrm>
          <a:prstGeom prst="rect">
            <a:avLst/>
          </a:prstGeom>
        </p:spPr>
        <p:txBody>
          <a:bodyPr anchor="ctr"/>
          <a:lstStyle/>
          <a:p>
            <a:pPr marL="0" indent="0" algn="just">
              <a:buNone/>
            </a:pPr>
            <a:r>
              <a:rPr lang="en-US" dirty="0"/>
              <a:t>O </a:t>
            </a:r>
            <a:r>
              <a:rPr lang="en-US" dirty="0" err="1"/>
              <a:t>responsável</a:t>
            </a:r>
            <a:r>
              <a:rPr lang="en-US" dirty="0"/>
              <a:t> </a:t>
            </a:r>
            <a:r>
              <a:rPr lang="en-US" dirty="0" err="1"/>
              <a:t>distrital</a:t>
            </a:r>
            <a:r>
              <a:rPr lang="en-US" dirty="0"/>
              <a:t> pela </a:t>
            </a:r>
            <a:r>
              <a:rPr lang="en-US" dirty="0" err="1"/>
              <a:t>vigilância</a:t>
            </a:r>
            <a:r>
              <a:rPr lang="en-US" dirty="0"/>
              <a:t> </a:t>
            </a:r>
            <a:r>
              <a:rPr lang="en-US" dirty="0" err="1"/>
              <a:t>veterinária</a:t>
            </a:r>
            <a:r>
              <a:rPr lang="en-US" dirty="0"/>
              <a:t> </a:t>
            </a:r>
            <a:r>
              <a:rPr lang="en-US" dirty="0" err="1"/>
              <a:t>discutiu</a:t>
            </a:r>
            <a:r>
              <a:rPr lang="en-US" dirty="0"/>
              <a:t> as </a:t>
            </a:r>
            <a:r>
              <a:rPr lang="en-US" dirty="0" err="1"/>
              <a:t>suas</a:t>
            </a:r>
            <a:r>
              <a:rPr lang="en-US" dirty="0"/>
              <a:t> </a:t>
            </a:r>
            <a:r>
              <a:rPr lang="en-US" dirty="0" err="1"/>
              <a:t>conclusões</a:t>
            </a:r>
            <a:r>
              <a:rPr lang="en-US" dirty="0"/>
              <a:t> com o </a:t>
            </a:r>
            <a:r>
              <a:rPr lang="en-US" dirty="0" err="1"/>
              <a:t>responsável</a:t>
            </a:r>
            <a:r>
              <a:rPr lang="en-US" dirty="0"/>
              <a:t> </a:t>
            </a:r>
            <a:r>
              <a:rPr lang="en-US" dirty="0" err="1"/>
              <a:t>veterinário</a:t>
            </a:r>
            <a:r>
              <a:rPr lang="en-US" dirty="0"/>
              <a:t> regional e </a:t>
            </a:r>
            <a:r>
              <a:rPr lang="en-US" dirty="0" err="1"/>
              <a:t>propôs</a:t>
            </a:r>
            <a:r>
              <a:rPr lang="en-US" dirty="0"/>
              <a:t> a </a:t>
            </a:r>
            <a:r>
              <a:rPr lang="en-US" dirty="0" err="1"/>
              <a:t>continuação</a:t>
            </a:r>
            <a:r>
              <a:rPr lang="en-US" dirty="0"/>
              <a:t> das </a:t>
            </a:r>
            <a:r>
              <a:rPr lang="en-US" dirty="0" err="1"/>
              <a:t>campanhas</a:t>
            </a:r>
            <a:r>
              <a:rPr lang="en-US" dirty="0"/>
              <a:t> de </a:t>
            </a:r>
            <a:r>
              <a:rPr lang="en-US" dirty="0" err="1"/>
              <a:t>vacinação</a:t>
            </a:r>
            <a:r>
              <a:rPr lang="en-US" dirty="0"/>
              <a:t> contra a gripe </a:t>
            </a:r>
            <a:r>
              <a:rPr lang="en-US" dirty="0" err="1"/>
              <a:t>aviária</a:t>
            </a:r>
            <a:r>
              <a:rPr lang="en-US" dirty="0"/>
              <a:t>.</a:t>
            </a:r>
            <a:endParaRPr lang="pt-BR" dirty="0"/>
          </a:p>
        </p:txBody>
      </p:sp>
    </p:spTree>
    <p:extLst>
      <p:ext uri="{BB962C8B-B14F-4D97-AF65-F5344CB8AC3E}">
        <p14:creationId xmlns:p14="http://schemas.microsoft.com/office/powerpoint/2010/main" val="4265282379"/>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2">
            <a:extLst>
              <a:ext uri="{FF2B5EF4-FFF2-40B4-BE49-F238E27FC236}">
                <a16:creationId xmlns:a16="http://schemas.microsoft.com/office/drawing/2014/main" id="{27A1A3F6-C867-9916-A5EA-031D42B0F55C}"/>
              </a:ext>
            </a:extLst>
          </p:cNvPr>
          <p:cNvSpPr txBox="1">
            <a:spLocks/>
          </p:cNvSpPr>
          <p:nvPr/>
        </p:nvSpPr>
        <p:spPr>
          <a:xfrm>
            <a:off x="838200" y="1467852"/>
            <a:ext cx="10762128" cy="4879159"/>
          </a:xfrm>
          <a:prstGeom prst="rect">
            <a:avLst/>
          </a:prstGeom>
        </p:spPr>
        <p:txBody>
          <a:bodyPr lIns="91440" tIns="45720" rIns="91440" bIns="45720" anchor="t"/>
          <a:lstStyle>
            <a:lvl1pPr marL="228600" indent="-228600" algn="l" defTabSz="914400" rtl="0" eaLnBrk="1" latinLnBrk="0" hangingPunct="1">
              <a:lnSpc>
                <a:spcPct val="100000"/>
              </a:lnSpc>
              <a:spcBef>
                <a:spcPts val="500"/>
              </a:spcBef>
              <a:spcAft>
                <a:spcPts val="500"/>
              </a:spcAft>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500"/>
              </a:spcAft>
              <a:buClr>
                <a:srgbClr val="109648"/>
              </a:buClr>
              <a:buFont typeface="Wingdings" panose="05000000000000000000" pitchFamily="2" charset="2"/>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lgn="just">
              <a:spcAft>
                <a:spcPts val="0"/>
              </a:spcAft>
              <a:buClr>
                <a:schemeClr val="tx1"/>
              </a:buClr>
            </a:pPr>
            <a:r>
              <a:rPr lang="en-US" sz="2600" dirty="0" err="1">
                <a:solidFill>
                  <a:srgbClr val="000000"/>
                </a:solidFill>
              </a:rPr>
              <a:t>Enumerar</a:t>
            </a:r>
            <a:r>
              <a:rPr lang="en-US" sz="2600" dirty="0">
                <a:solidFill>
                  <a:srgbClr val="000000"/>
                </a:solidFill>
              </a:rPr>
              <a:t> e </a:t>
            </a:r>
            <a:r>
              <a:rPr lang="en-US" sz="2600" dirty="0" err="1">
                <a:solidFill>
                  <a:srgbClr val="000000"/>
                </a:solidFill>
              </a:rPr>
              <a:t>descrever</a:t>
            </a:r>
            <a:r>
              <a:rPr lang="en-US" sz="2600" dirty="0">
                <a:solidFill>
                  <a:srgbClr val="000000"/>
                </a:solidFill>
              </a:rPr>
              <a:t> as </a:t>
            </a:r>
            <a:r>
              <a:rPr lang="en-US" sz="2600" dirty="0" err="1">
                <a:solidFill>
                  <a:srgbClr val="000000"/>
                </a:solidFill>
              </a:rPr>
              <a:t>etapas</a:t>
            </a:r>
            <a:r>
              <a:rPr lang="en-US" sz="2600" dirty="0">
                <a:solidFill>
                  <a:srgbClr val="000000"/>
                </a:solidFill>
              </a:rPr>
              <a:t> do </a:t>
            </a:r>
            <a:r>
              <a:rPr lang="en-US" sz="2600" dirty="0" err="1">
                <a:solidFill>
                  <a:srgbClr val="000000"/>
                </a:solidFill>
              </a:rPr>
              <a:t>ciclo</a:t>
            </a:r>
            <a:r>
              <a:rPr lang="en-US" sz="2600" dirty="0">
                <a:solidFill>
                  <a:srgbClr val="000000"/>
                </a:solidFill>
              </a:rPr>
              <a:t> de </a:t>
            </a:r>
            <a:r>
              <a:rPr lang="en-US" sz="2600" dirty="0" err="1">
                <a:solidFill>
                  <a:srgbClr val="000000"/>
                </a:solidFill>
              </a:rPr>
              <a:t>vigilância</a:t>
            </a:r>
            <a:r>
              <a:rPr lang="en-US" sz="2600" dirty="0">
                <a:solidFill>
                  <a:srgbClr val="000000"/>
                </a:solidFill>
              </a:rPr>
              <a:t> </a:t>
            </a:r>
          </a:p>
          <a:p>
            <a:pPr marL="457200" indent="-457200" algn="just">
              <a:spcAft>
                <a:spcPts val="0"/>
              </a:spcAft>
              <a:buClr>
                <a:schemeClr val="tx1"/>
              </a:buClr>
            </a:pPr>
            <a:r>
              <a:rPr lang="en-US" sz="2600" dirty="0" err="1">
                <a:solidFill>
                  <a:srgbClr val="000000"/>
                </a:solidFill>
              </a:rPr>
              <a:t>Descrever</a:t>
            </a:r>
            <a:r>
              <a:rPr lang="en-US" sz="2600" dirty="0">
                <a:solidFill>
                  <a:srgbClr val="000000"/>
                </a:solidFill>
              </a:rPr>
              <a:t> o </a:t>
            </a:r>
            <a:r>
              <a:rPr lang="en-US" sz="2600" dirty="0" err="1">
                <a:solidFill>
                  <a:srgbClr val="000000"/>
                </a:solidFill>
              </a:rPr>
              <a:t>objetivo</a:t>
            </a:r>
            <a:r>
              <a:rPr lang="en-US" sz="2600" dirty="0">
                <a:solidFill>
                  <a:srgbClr val="000000"/>
                </a:solidFill>
              </a:rPr>
              <a:t> e a </a:t>
            </a:r>
            <a:r>
              <a:rPr lang="en-US" sz="2600" dirty="0" err="1">
                <a:solidFill>
                  <a:srgbClr val="000000"/>
                </a:solidFill>
              </a:rPr>
              <a:t>utilização</a:t>
            </a:r>
            <a:r>
              <a:rPr lang="en-US" sz="2600" dirty="0">
                <a:solidFill>
                  <a:srgbClr val="000000"/>
                </a:solidFill>
              </a:rPr>
              <a:t> dos dados de </a:t>
            </a:r>
            <a:r>
              <a:rPr lang="en-US" sz="2600" dirty="0" err="1">
                <a:solidFill>
                  <a:srgbClr val="000000"/>
                </a:solidFill>
              </a:rPr>
              <a:t>vigilância</a:t>
            </a:r>
            <a:r>
              <a:rPr lang="en-US" sz="2600" dirty="0">
                <a:solidFill>
                  <a:srgbClr val="000000"/>
                </a:solidFill>
              </a:rPr>
              <a:t> local</a:t>
            </a:r>
          </a:p>
          <a:p>
            <a:pPr marL="457200" indent="-457200" algn="just">
              <a:spcAft>
                <a:spcPts val="0"/>
              </a:spcAft>
              <a:buClr>
                <a:schemeClr val="tx1"/>
              </a:buClr>
            </a:pPr>
            <a:r>
              <a:rPr lang="en-US" sz="2600" dirty="0" err="1"/>
              <a:t>Comparar</a:t>
            </a:r>
            <a:r>
              <a:rPr lang="en-US" sz="2600" dirty="0"/>
              <a:t> dados de </a:t>
            </a:r>
            <a:r>
              <a:rPr lang="en-US" sz="2600" dirty="0" err="1"/>
              <a:t>vigilância</a:t>
            </a:r>
            <a:r>
              <a:rPr lang="en-US" sz="2600" dirty="0"/>
              <a:t> </a:t>
            </a:r>
            <a:r>
              <a:rPr lang="en-US" sz="2600" dirty="0" err="1"/>
              <a:t>humana</a:t>
            </a:r>
            <a:r>
              <a:rPr lang="en-US" sz="2600" dirty="0"/>
              <a:t> e </a:t>
            </a:r>
            <a:r>
              <a:rPr lang="en-US" sz="2600" dirty="0" err="1"/>
              <a:t>aviária</a:t>
            </a:r>
            <a:endParaRPr lang="en-US" sz="2600" dirty="0"/>
          </a:p>
          <a:p>
            <a:pPr marL="457200" indent="-457200" algn="just">
              <a:spcAft>
                <a:spcPts val="0"/>
              </a:spcAft>
              <a:buClr>
                <a:schemeClr val="tx1"/>
              </a:buClr>
            </a:pPr>
            <a:r>
              <a:rPr lang="en-US" sz="2600" dirty="0" err="1">
                <a:solidFill>
                  <a:srgbClr val="000000"/>
                </a:solidFill>
              </a:rPr>
              <a:t>Preencher</a:t>
            </a:r>
            <a:r>
              <a:rPr lang="en-US" sz="2600" dirty="0">
                <a:solidFill>
                  <a:srgbClr val="000000"/>
                </a:solidFill>
              </a:rPr>
              <a:t> um </a:t>
            </a:r>
            <a:r>
              <a:rPr lang="en-US" sz="2600" dirty="0" err="1">
                <a:solidFill>
                  <a:srgbClr val="000000"/>
                </a:solidFill>
              </a:rPr>
              <a:t>formulário</a:t>
            </a:r>
            <a:r>
              <a:rPr lang="en-US" sz="2600" dirty="0">
                <a:solidFill>
                  <a:srgbClr val="000000"/>
                </a:solidFill>
              </a:rPr>
              <a:t> de </a:t>
            </a:r>
            <a:r>
              <a:rPr lang="en-US" sz="2600" dirty="0" err="1">
                <a:solidFill>
                  <a:srgbClr val="000000"/>
                </a:solidFill>
              </a:rPr>
              <a:t>notificação</a:t>
            </a:r>
            <a:r>
              <a:rPr lang="en-US" sz="2600" dirty="0">
                <a:solidFill>
                  <a:srgbClr val="000000"/>
                </a:solidFill>
              </a:rPr>
              <a:t> de </a:t>
            </a:r>
            <a:r>
              <a:rPr lang="en-US" sz="2600" dirty="0" err="1">
                <a:solidFill>
                  <a:srgbClr val="000000"/>
                </a:solidFill>
              </a:rPr>
              <a:t>caso</a:t>
            </a:r>
            <a:r>
              <a:rPr lang="en-US" sz="2600" dirty="0">
                <a:solidFill>
                  <a:srgbClr val="000000"/>
                </a:solidFill>
              </a:rPr>
              <a:t> de </a:t>
            </a:r>
            <a:r>
              <a:rPr lang="en-US" sz="2600" dirty="0" err="1">
                <a:solidFill>
                  <a:srgbClr val="000000"/>
                </a:solidFill>
              </a:rPr>
              <a:t>vigilância</a:t>
            </a:r>
            <a:endParaRPr lang="en-US" sz="2600" dirty="0">
              <a:solidFill>
                <a:srgbClr val="000000"/>
              </a:solidFill>
            </a:endParaRPr>
          </a:p>
          <a:p>
            <a:pPr marL="457200" indent="-457200" algn="just">
              <a:spcAft>
                <a:spcPts val="0"/>
              </a:spcAft>
              <a:buClr>
                <a:schemeClr val="tx1"/>
              </a:buClr>
            </a:pPr>
            <a:r>
              <a:rPr lang="en-US" sz="2600" dirty="0" err="1">
                <a:solidFill>
                  <a:srgbClr val="000000"/>
                </a:solidFill>
              </a:rPr>
              <a:t>Calcular</a:t>
            </a:r>
            <a:r>
              <a:rPr lang="en-US" sz="2600" dirty="0">
                <a:solidFill>
                  <a:srgbClr val="000000"/>
                </a:solidFill>
              </a:rPr>
              <a:t> e </a:t>
            </a:r>
            <a:r>
              <a:rPr lang="en-US" sz="2600" dirty="0" err="1">
                <a:solidFill>
                  <a:srgbClr val="000000"/>
                </a:solidFill>
              </a:rPr>
              <a:t>interpretar</a:t>
            </a:r>
            <a:r>
              <a:rPr lang="en-US" sz="2600" dirty="0">
                <a:solidFill>
                  <a:srgbClr val="000000"/>
                </a:solidFill>
              </a:rPr>
              <a:t> as </a:t>
            </a:r>
            <a:r>
              <a:rPr lang="en-US" sz="2600" dirty="0" err="1">
                <a:solidFill>
                  <a:srgbClr val="000000"/>
                </a:solidFill>
              </a:rPr>
              <a:t>taxas</a:t>
            </a:r>
            <a:r>
              <a:rPr lang="en-US" sz="2600" dirty="0">
                <a:solidFill>
                  <a:srgbClr val="000000"/>
                </a:solidFill>
              </a:rPr>
              <a:t> de </a:t>
            </a:r>
            <a:r>
              <a:rPr lang="en-US" sz="2600" dirty="0" err="1">
                <a:solidFill>
                  <a:srgbClr val="000000"/>
                </a:solidFill>
              </a:rPr>
              <a:t>incidência</a:t>
            </a:r>
            <a:r>
              <a:rPr lang="en-US" sz="2600" dirty="0">
                <a:solidFill>
                  <a:srgbClr val="000000"/>
                </a:solidFill>
              </a:rPr>
              <a:t> e as </a:t>
            </a:r>
            <a:r>
              <a:rPr lang="en-US" sz="2600" dirty="0" err="1">
                <a:solidFill>
                  <a:srgbClr val="000000"/>
                </a:solidFill>
              </a:rPr>
              <a:t>taxas</a:t>
            </a:r>
            <a:r>
              <a:rPr lang="en-US" sz="2600" dirty="0">
                <a:solidFill>
                  <a:srgbClr val="000000"/>
                </a:solidFill>
              </a:rPr>
              <a:t> de </a:t>
            </a:r>
            <a:r>
              <a:rPr lang="en-US" sz="2600" dirty="0" err="1">
                <a:solidFill>
                  <a:srgbClr val="000000"/>
                </a:solidFill>
              </a:rPr>
              <a:t>letalidade</a:t>
            </a:r>
            <a:endParaRPr lang="en-US" sz="2600" dirty="0">
              <a:solidFill>
                <a:srgbClr val="000000"/>
              </a:solidFill>
            </a:endParaRPr>
          </a:p>
          <a:p>
            <a:pPr marL="457200" indent="-457200" algn="just">
              <a:spcAft>
                <a:spcPts val="0"/>
              </a:spcAft>
              <a:buClr>
                <a:schemeClr val="tx1"/>
              </a:buClr>
            </a:pPr>
            <a:r>
              <a:rPr lang="en-US" sz="2600" dirty="0" err="1">
                <a:solidFill>
                  <a:srgbClr val="000000"/>
                </a:solidFill>
              </a:rPr>
              <a:t>Identificar</a:t>
            </a:r>
            <a:r>
              <a:rPr lang="en-US" sz="2600" dirty="0">
                <a:solidFill>
                  <a:srgbClr val="000000"/>
                </a:solidFill>
              </a:rPr>
              <a:t> e </a:t>
            </a:r>
            <a:r>
              <a:rPr lang="en-US" sz="2600" dirty="0" err="1">
                <a:solidFill>
                  <a:srgbClr val="000000"/>
                </a:solidFill>
              </a:rPr>
              <a:t>corrigir</a:t>
            </a:r>
            <a:r>
              <a:rPr lang="en-US" sz="2600" dirty="0">
                <a:solidFill>
                  <a:srgbClr val="000000"/>
                </a:solidFill>
              </a:rPr>
              <a:t> </a:t>
            </a:r>
            <a:r>
              <a:rPr lang="en-US" sz="2600" dirty="0" err="1">
                <a:solidFill>
                  <a:srgbClr val="000000"/>
                </a:solidFill>
              </a:rPr>
              <a:t>erros</a:t>
            </a:r>
            <a:r>
              <a:rPr lang="en-US" sz="2600" dirty="0">
                <a:solidFill>
                  <a:srgbClr val="000000"/>
                </a:solidFill>
              </a:rPr>
              <a:t> de dados</a:t>
            </a:r>
          </a:p>
          <a:p>
            <a:pPr marL="457200" indent="-457200" algn="just">
              <a:spcAft>
                <a:spcPts val="0"/>
              </a:spcAft>
              <a:buClr>
                <a:schemeClr val="tx1"/>
              </a:buClr>
            </a:pPr>
            <a:r>
              <a:rPr lang="en-US" sz="2600" dirty="0" err="1">
                <a:solidFill>
                  <a:srgbClr val="000000"/>
                </a:solidFill>
              </a:rPr>
              <a:t>Resumir</a:t>
            </a:r>
            <a:r>
              <a:rPr lang="en-US" sz="2600" dirty="0">
                <a:solidFill>
                  <a:srgbClr val="000000"/>
                </a:solidFill>
              </a:rPr>
              <a:t> e </a:t>
            </a:r>
            <a:r>
              <a:rPr lang="en-US" sz="2600" dirty="0" err="1">
                <a:solidFill>
                  <a:srgbClr val="000000"/>
                </a:solidFill>
              </a:rPr>
              <a:t>interpretar</a:t>
            </a:r>
            <a:r>
              <a:rPr lang="en-US" sz="2600" dirty="0">
                <a:solidFill>
                  <a:srgbClr val="000000"/>
                </a:solidFill>
              </a:rPr>
              <a:t> dados de </a:t>
            </a:r>
            <a:r>
              <a:rPr lang="en-US" sz="2600" dirty="0" err="1">
                <a:solidFill>
                  <a:srgbClr val="000000"/>
                </a:solidFill>
              </a:rPr>
              <a:t>vigilância</a:t>
            </a:r>
            <a:r>
              <a:rPr lang="en-US" sz="2600" dirty="0">
                <a:solidFill>
                  <a:srgbClr val="000000"/>
                </a:solidFill>
              </a:rPr>
              <a:t> </a:t>
            </a:r>
            <a:r>
              <a:rPr lang="en-US" sz="2600" dirty="0" err="1">
                <a:solidFill>
                  <a:srgbClr val="000000"/>
                </a:solidFill>
              </a:rPr>
              <a:t>por</a:t>
            </a:r>
            <a:r>
              <a:rPr lang="en-US" sz="2600" dirty="0">
                <a:solidFill>
                  <a:srgbClr val="000000"/>
                </a:solidFill>
              </a:rPr>
              <a:t> </a:t>
            </a:r>
            <a:r>
              <a:rPr lang="en-US" sz="2600" dirty="0" err="1">
                <a:solidFill>
                  <a:srgbClr val="000000"/>
                </a:solidFill>
              </a:rPr>
              <a:t>pessoa</a:t>
            </a:r>
            <a:r>
              <a:rPr lang="en-US" sz="2600" dirty="0">
                <a:solidFill>
                  <a:srgbClr val="000000"/>
                </a:solidFill>
              </a:rPr>
              <a:t>, </a:t>
            </a:r>
            <a:r>
              <a:rPr lang="en-US" sz="2600" dirty="0" err="1">
                <a:solidFill>
                  <a:srgbClr val="000000"/>
                </a:solidFill>
              </a:rPr>
              <a:t>lugar</a:t>
            </a:r>
            <a:r>
              <a:rPr lang="en-US" sz="2600" dirty="0">
                <a:solidFill>
                  <a:srgbClr val="000000"/>
                </a:solidFill>
              </a:rPr>
              <a:t> e tempo, </a:t>
            </a:r>
            <a:r>
              <a:rPr lang="en-US" sz="2600" dirty="0" err="1">
                <a:solidFill>
                  <a:srgbClr val="000000"/>
                </a:solidFill>
              </a:rPr>
              <a:t>utilizando</a:t>
            </a:r>
            <a:r>
              <a:rPr lang="en-US" sz="2600" dirty="0">
                <a:solidFill>
                  <a:srgbClr val="000000"/>
                </a:solidFill>
              </a:rPr>
              <a:t> </a:t>
            </a:r>
            <a:r>
              <a:rPr lang="en-US" sz="2600" dirty="0" err="1">
                <a:solidFill>
                  <a:srgbClr val="000000"/>
                </a:solidFill>
              </a:rPr>
              <a:t>taxas</a:t>
            </a:r>
            <a:r>
              <a:rPr lang="en-US" sz="2600" dirty="0">
                <a:solidFill>
                  <a:srgbClr val="000000"/>
                </a:solidFill>
              </a:rPr>
              <a:t>, </a:t>
            </a:r>
            <a:r>
              <a:rPr lang="en-US" sz="2600" dirty="0" err="1">
                <a:solidFill>
                  <a:srgbClr val="000000"/>
                </a:solidFill>
              </a:rPr>
              <a:t>tabelas</a:t>
            </a:r>
            <a:r>
              <a:rPr lang="en-US" sz="2600" dirty="0">
                <a:solidFill>
                  <a:srgbClr val="000000"/>
                </a:solidFill>
              </a:rPr>
              <a:t> e </a:t>
            </a:r>
            <a:r>
              <a:rPr lang="en-US" sz="2600" dirty="0" err="1">
                <a:solidFill>
                  <a:srgbClr val="000000"/>
                </a:solidFill>
              </a:rPr>
              <a:t>gráficos</a:t>
            </a:r>
            <a:endParaRPr lang="en-US" sz="2600" dirty="0">
              <a:solidFill>
                <a:srgbClr val="000000"/>
              </a:solidFill>
            </a:endParaRPr>
          </a:p>
          <a:p>
            <a:pPr marL="457200" indent="-457200" algn="just">
              <a:spcAft>
                <a:spcPts val="0"/>
              </a:spcAft>
              <a:buClr>
                <a:schemeClr val="tx1"/>
              </a:buClr>
            </a:pPr>
            <a:r>
              <a:rPr lang="en-US" sz="2600" dirty="0" err="1">
                <a:solidFill>
                  <a:srgbClr val="000000"/>
                </a:solidFill>
              </a:rPr>
              <a:t>Identificar</a:t>
            </a:r>
            <a:r>
              <a:rPr lang="en-US" sz="2600" dirty="0">
                <a:solidFill>
                  <a:srgbClr val="000000"/>
                </a:solidFill>
              </a:rPr>
              <a:t> a forma </a:t>
            </a:r>
            <a:r>
              <a:rPr lang="en-US" sz="2600" dirty="0" err="1">
                <a:solidFill>
                  <a:srgbClr val="000000"/>
                </a:solidFill>
              </a:rPr>
              <a:t>como</a:t>
            </a:r>
            <a:r>
              <a:rPr lang="en-US" sz="2600" dirty="0">
                <a:solidFill>
                  <a:srgbClr val="000000"/>
                </a:solidFill>
              </a:rPr>
              <a:t> a </a:t>
            </a:r>
            <a:r>
              <a:rPr lang="en-US" sz="2600" dirty="0" err="1">
                <a:solidFill>
                  <a:srgbClr val="000000"/>
                </a:solidFill>
              </a:rPr>
              <a:t>iniciativa</a:t>
            </a:r>
            <a:r>
              <a:rPr lang="en-US" sz="2600" dirty="0">
                <a:solidFill>
                  <a:srgbClr val="000000"/>
                </a:solidFill>
              </a:rPr>
              <a:t> Uma Só </a:t>
            </a:r>
            <a:r>
              <a:rPr lang="en-US" sz="2600" dirty="0" err="1">
                <a:solidFill>
                  <a:srgbClr val="000000"/>
                </a:solidFill>
              </a:rPr>
              <a:t>Saúde</a:t>
            </a:r>
            <a:r>
              <a:rPr lang="en-US" sz="2600" dirty="0">
                <a:solidFill>
                  <a:srgbClr val="000000"/>
                </a:solidFill>
              </a:rPr>
              <a:t> </a:t>
            </a:r>
            <a:r>
              <a:rPr lang="en-US" sz="2600" dirty="0" err="1">
                <a:solidFill>
                  <a:srgbClr val="000000"/>
                </a:solidFill>
              </a:rPr>
              <a:t>pode</a:t>
            </a:r>
            <a:r>
              <a:rPr lang="en-US" sz="2600" dirty="0">
                <a:solidFill>
                  <a:srgbClr val="000000"/>
                </a:solidFill>
              </a:rPr>
              <a:t> ser </a:t>
            </a:r>
            <a:r>
              <a:rPr lang="en-US" sz="2600" dirty="0" err="1">
                <a:solidFill>
                  <a:srgbClr val="000000"/>
                </a:solidFill>
              </a:rPr>
              <a:t>aplicada</a:t>
            </a:r>
            <a:r>
              <a:rPr lang="en-US" sz="2600" dirty="0">
                <a:solidFill>
                  <a:srgbClr val="000000"/>
                </a:solidFill>
              </a:rPr>
              <a:t> para </a:t>
            </a:r>
            <a:r>
              <a:rPr lang="en-US" sz="2600" dirty="0" err="1">
                <a:solidFill>
                  <a:srgbClr val="000000"/>
                </a:solidFill>
              </a:rPr>
              <a:t>fortalecer</a:t>
            </a:r>
            <a:r>
              <a:rPr lang="en-US" sz="2600" dirty="0">
                <a:solidFill>
                  <a:srgbClr val="000000"/>
                </a:solidFill>
              </a:rPr>
              <a:t> </a:t>
            </a:r>
            <a:r>
              <a:rPr lang="en-US" sz="2600" dirty="0" err="1">
                <a:solidFill>
                  <a:srgbClr val="000000"/>
                </a:solidFill>
              </a:rPr>
              <a:t>os</a:t>
            </a:r>
            <a:r>
              <a:rPr lang="en-US" sz="2600" dirty="0">
                <a:solidFill>
                  <a:srgbClr val="000000"/>
                </a:solidFill>
              </a:rPr>
              <a:t> </a:t>
            </a:r>
            <a:r>
              <a:rPr lang="en-US" sz="2600" dirty="0" err="1">
                <a:solidFill>
                  <a:srgbClr val="000000"/>
                </a:solidFill>
              </a:rPr>
              <a:t>sistemas</a:t>
            </a:r>
            <a:r>
              <a:rPr lang="en-US" sz="2600" dirty="0">
                <a:solidFill>
                  <a:srgbClr val="000000"/>
                </a:solidFill>
              </a:rPr>
              <a:t> de </a:t>
            </a:r>
            <a:r>
              <a:rPr lang="en-US" sz="2600" dirty="0" err="1">
                <a:solidFill>
                  <a:srgbClr val="000000"/>
                </a:solidFill>
              </a:rPr>
              <a:t>vigilância</a:t>
            </a:r>
            <a:r>
              <a:rPr lang="en-US" sz="2600" dirty="0">
                <a:solidFill>
                  <a:srgbClr val="000000"/>
                </a:solidFill>
              </a:rPr>
              <a:t> e </a:t>
            </a:r>
            <a:r>
              <a:rPr lang="en-US" sz="2600" dirty="0" err="1">
                <a:solidFill>
                  <a:srgbClr val="000000"/>
                </a:solidFill>
              </a:rPr>
              <a:t>como</a:t>
            </a:r>
            <a:r>
              <a:rPr lang="en-US" sz="2600" dirty="0">
                <a:solidFill>
                  <a:srgbClr val="000000"/>
                </a:solidFill>
              </a:rPr>
              <a:t> </a:t>
            </a:r>
            <a:r>
              <a:rPr lang="en-US" sz="2600" dirty="0" err="1">
                <a:solidFill>
                  <a:srgbClr val="000000"/>
                </a:solidFill>
              </a:rPr>
              <a:t>os</a:t>
            </a:r>
            <a:r>
              <a:rPr lang="en-US" sz="2600" dirty="0">
                <a:solidFill>
                  <a:srgbClr val="000000"/>
                </a:solidFill>
              </a:rPr>
              <a:t> </a:t>
            </a:r>
            <a:r>
              <a:rPr lang="en-US" sz="2600" dirty="0" err="1">
                <a:solidFill>
                  <a:srgbClr val="000000"/>
                </a:solidFill>
              </a:rPr>
              <a:t>diferentes</a:t>
            </a:r>
            <a:r>
              <a:rPr lang="en-US" sz="2600" dirty="0">
                <a:solidFill>
                  <a:srgbClr val="000000"/>
                </a:solidFill>
              </a:rPr>
              <a:t> </a:t>
            </a:r>
            <a:r>
              <a:rPr lang="en-US" sz="2600" dirty="0" err="1">
                <a:solidFill>
                  <a:srgbClr val="000000"/>
                </a:solidFill>
              </a:rPr>
              <a:t>setores</a:t>
            </a:r>
            <a:r>
              <a:rPr lang="en-US" sz="2600" dirty="0">
                <a:solidFill>
                  <a:srgbClr val="000000"/>
                </a:solidFill>
              </a:rPr>
              <a:t> </a:t>
            </a:r>
            <a:r>
              <a:rPr lang="en-US" sz="2600" dirty="0" err="1">
                <a:solidFill>
                  <a:srgbClr val="000000"/>
                </a:solidFill>
              </a:rPr>
              <a:t>podem</a:t>
            </a:r>
            <a:r>
              <a:rPr lang="en-US" sz="2600" dirty="0">
                <a:solidFill>
                  <a:srgbClr val="000000"/>
                </a:solidFill>
              </a:rPr>
              <a:t> </a:t>
            </a:r>
            <a:r>
              <a:rPr lang="en-US" sz="2600" dirty="0" err="1">
                <a:solidFill>
                  <a:srgbClr val="000000"/>
                </a:solidFill>
              </a:rPr>
              <a:t>contribuir</a:t>
            </a:r>
            <a:r>
              <a:rPr lang="en-US" sz="2600" dirty="0">
                <a:solidFill>
                  <a:srgbClr val="000000"/>
                </a:solidFill>
              </a:rPr>
              <a:t> para a </a:t>
            </a:r>
            <a:r>
              <a:rPr lang="en-US" sz="2600" dirty="0" err="1">
                <a:solidFill>
                  <a:srgbClr val="000000"/>
                </a:solidFill>
              </a:rPr>
              <a:t>vigilância</a:t>
            </a:r>
            <a:r>
              <a:rPr lang="en-US" sz="2600" dirty="0">
                <a:solidFill>
                  <a:srgbClr val="000000"/>
                </a:solidFill>
              </a:rPr>
              <a:t> </a:t>
            </a:r>
          </a:p>
        </p:txBody>
      </p:sp>
      <p:sp>
        <p:nvSpPr>
          <p:cNvPr id="2" name="Title 1">
            <a:extLst>
              <a:ext uri="{FF2B5EF4-FFF2-40B4-BE49-F238E27FC236}">
                <a16:creationId xmlns:a16="http://schemas.microsoft.com/office/drawing/2014/main" id="{93BECF65-8B16-DCF3-D186-F7249F4FE230}"/>
              </a:ext>
            </a:extLst>
          </p:cNvPr>
          <p:cNvSpPr>
            <a:spLocks noGrp="1"/>
          </p:cNvSpPr>
          <p:nvPr>
            <p:ph type="title"/>
          </p:nvPr>
        </p:nvSpPr>
        <p:spPr/>
        <p:txBody>
          <a:bodyPr/>
          <a:lstStyle/>
          <a:p>
            <a:r>
              <a:rPr lang="en-US" dirty="0" err="1"/>
              <a:t>Estudo</a:t>
            </a:r>
            <a:r>
              <a:rPr lang="en-US" dirty="0"/>
              <a:t> de </a:t>
            </a:r>
            <a:r>
              <a:rPr lang="en-US" dirty="0" err="1"/>
              <a:t>caso</a:t>
            </a:r>
            <a:r>
              <a:rPr lang="en-US" dirty="0"/>
              <a:t> </a:t>
            </a:r>
            <a:r>
              <a:rPr lang="en-US" dirty="0" err="1"/>
              <a:t>sobre</a:t>
            </a:r>
            <a:r>
              <a:rPr lang="en-US" dirty="0"/>
              <a:t> a gripe </a:t>
            </a:r>
            <a:r>
              <a:rPr lang="en-US" dirty="0" err="1"/>
              <a:t>aviária</a:t>
            </a:r>
            <a:r>
              <a:rPr lang="en-US" dirty="0"/>
              <a:t> </a:t>
            </a:r>
            <a:br>
              <a:rPr lang="en-US" dirty="0"/>
            </a:br>
            <a:r>
              <a:rPr lang="en-US" dirty="0" err="1"/>
              <a:t>Objetivos</a:t>
            </a:r>
            <a:r>
              <a:rPr lang="en-US" dirty="0"/>
              <a:t> de </a:t>
            </a:r>
            <a:r>
              <a:rPr lang="en-US" dirty="0" err="1"/>
              <a:t>aprendizagem</a:t>
            </a:r>
            <a:br>
              <a:rPr lang="en-US" dirty="0"/>
            </a:br>
            <a:endParaRPr lang="pt-BR" dirty="0"/>
          </a:p>
        </p:txBody>
      </p:sp>
    </p:spTree>
    <p:extLst>
      <p:ext uri="{BB962C8B-B14F-4D97-AF65-F5344CB8AC3E}">
        <p14:creationId xmlns:p14="http://schemas.microsoft.com/office/powerpoint/2010/main" val="38967681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513A2A-8ECE-4512-A1C8-446732EF1ED3}"/>
              </a:ext>
            </a:extLst>
          </p:cNvPr>
          <p:cNvSpPr>
            <a:spLocks noGrp="1"/>
          </p:cNvSpPr>
          <p:nvPr>
            <p:ph type="title"/>
          </p:nvPr>
        </p:nvSpPr>
        <p:spPr>
          <a:xfrm>
            <a:off x="838200" y="457200"/>
            <a:ext cx="11353800" cy="800100"/>
          </a:xfrm>
        </p:spPr>
        <p:txBody>
          <a:bodyPr/>
          <a:lstStyle/>
          <a:p>
            <a:r>
              <a:rPr lang="en-US" dirty="0"/>
              <a:t>Parte A: Revisão dos dados </a:t>
            </a:r>
            <a:r>
              <a:rPr lang="en-US" dirty="0" err="1"/>
              <a:t>sobre</a:t>
            </a:r>
            <a:r>
              <a:rPr lang="en-US" dirty="0"/>
              <a:t> a gripe (1/2)</a:t>
            </a:r>
          </a:p>
        </p:txBody>
      </p:sp>
      <p:sp>
        <p:nvSpPr>
          <p:cNvPr id="3" name="Content Placeholder 2">
            <a:extLst>
              <a:ext uri="{FF2B5EF4-FFF2-40B4-BE49-F238E27FC236}">
                <a16:creationId xmlns:a16="http://schemas.microsoft.com/office/drawing/2014/main" id="{373D0712-6E27-4C7B-B718-9A1B8C461FA6}"/>
              </a:ext>
            </a:extLst>
          </p:cNvPr>
          <p:cNvSpPr>
            <a:spLocks noGrp="1"/>
          </p:cNvSpPr>
          <p:nvPr>
            <p:ph sz="half" idx="4294967295"/>
          </p:nvPr>
        </p:nvSpPr>
        <p:spPr>
          <a:xfrm>
            <a:off x="529431" y="1479550"/>
            <a:ext cx="11133138" cy="4638675"/>
          </a:xfrm>
          <a:prstGeom prst="rect">
            <a:avLst/>
          </a:prstGeom>
        </p:spPr>
        <p:txBody>
          <a:bodyPr anchor="ctr"/>
          <a:lstStyle/>
          <a:p>
            <a:pPr marL="0" indent="0" algn="just">
              <a:spcBef>
                <a:spcPts val="0"/>
              </a:spcBef>
              <a:buNone/>
            </a:pPr>
            <a:r>
              <a:rPr lang="en-US" dirty="0">
                <a:latin typeface="Arial" panose="020B0604020202020204" pitchFamily="34" charset="0"/>
                <a:ea typeface="MS Mincho" panose="02020609040205080304" pitchFamily="49" charset="-128"/>
              </a:rPr>
              <a:t>Uma vez que a gripe foi um dos principais focos do seu trabalho e que está particularmente interessado em doenças zoonóticas, decide rever a ficha informativa sobre a gripe aviária do País Z.</a:t>
            </a:r>
          </a:p>
          <a:p>
            <a:pPr marL="0" indent="0" algn="just">
              <a:spcBef>
                <a:spcPts val="0"/>
              </a:spcBef>
              <a:buNone/>
            </a:pPr>
            <a:endParaRPr lang="en-US" sz="2800" i="1" dirty="0">
              <a:latin typeface="Arial" panose="020B0604020202020204" pitchFamily="34" charset="0"/>
              <a:ea typeface="MS Mincho" panose="02020609040205080304" pitchFamily="49" charset="-128"/>
            </a:endParaRPr>
          </a:p>
          <a:p>
            <a:pPr marL="0" indent="0" algn="just">
              <a:spcBef>
                <a:spcPts val="0"/>
              </a:spcBef>
              <a:buNone/>
            </a:pPr>
            <a:r>
              <a:rPr lang="en-US" sz="2800" dirty="0">
                <a:solidFill>
                  <a:srgbClr val="109648"/>
                </a:solidFill>
                <a:latin typeface="Arial" panose="020B0604020202020204" pitchFamily="34" charset="0"/>
                <a:ea typeface="MS Mincho" panose="02020609040205080304" pitchFamily="49" charset="-128"/>
              </a:rPr>
              <a:t>Consulte o Guia do Participante para rever a ficha de informação. </a:t>
            </a:r>
            <a:endParaRPr lang="en-US" sz="2800" dirty="0">
              <a:solidFill>
                <a:srgbClr val="109648"/>
              </a:solidFill>
            </a:endParaRPr>
          </a:p>
        </p:txBody>
      </p:sp>
    </p:spTree>
    <p:extLst>
      <p:ext uri="{BB962C8B-B14F-4D97-AF65-F5344CB8AC3E}">
        <p14:creationId xmlns:p14="http://schemas.microsoft.com/office/powerpoint/2010/main" val="16741216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513A2A-8ECE-4512-A1C8-446732EF1ED3}"/>
              </a:ext>
            </a:extLst>
          </p:cNvPr>
          <p:cNvSpPr>
            <a:spLocks noGrp="1"/>
          </p:cNvSpPr>
          <p:nvPr>
            <p:ph type="title"/>
          </p:nvPr>
        </p:nvSpPr>
        <p:spPr>
          <a:xfrm>
            <a:off x="838200" y="457200"/>
            <a:ext cx="11353800" cy="800100"/>
          </a:xfrm>
        </p:spPr>
        <p:txBody>
          <a:bodyPr/>
          <a:lstStyle/>
          <a:p>
            <a:r>
              <a:rPr lang="en-US" dirty="0"/>
              <a:t>Parte A: Revisão dos dados sobre a gripe (2/2)</a:t>
            </a:r>
          </a:p>
        </p:txBody>
      </p:sp>
      <p:sp>
        <p:nvSpPr>
          <p:cNvPr id="3" name="Content Placeholder 2">
            <a:extLst>
              <a:ext uri="{FF2B5EF4-FFF2-40B4-BE49-F238E27FC236}">
                <a16:creationId xmlns:a16="http://schemas.microsoft.com/office/drawing/2014/main" id="{373D0712-6E27-4C7B-B718-9A1B8C461FA6}"/>
              </a:ext>
            </a:extLst>
          </p:cNvPr>
          <p:cNvSpPr>
            <a:spLocks noGrp="1"/>
          </p:cNvSpPr>
          <p:nvPr>
            <p:ph sz="half" idx="4294967295"/>
          </p:nvPr>
        </p:nvSpPr>
        <p:spPr>
          <a:xfrm>
            <a:off x="512763" y="1316038"/>
            <a:ext cx="11166475" cy="5175250"/>
          </a:xfrm>
          <a:prstGeom prst="rect">
            <a:avLst/>
          </a:prstGeom>
        </p:spPr>
        <p:txBody>
          <a:bodyPr anchor="ctr"/>
          <a:lstStyle/>
          <a:p>
            <a:pPr marL="0" indent="0" algn="just">
              <a:spcBef>
                <a:spcPts val="0"/>
              </a:spcBef>
              <a:buNone/>
            </a:pPr>
            <a:r>
              <a:rPr lang="en-US" dirty="0"/>
              <a:t>O </a:t>
            </a:r>
            <a:r>
              <a:rPr lang="en-US" dirty="0" err="1"/>
              <a:t>país</a:t>
            </a:r>
            <a:r>
              <a:rPr lang="en-US" dirty="0"/>
              <a:t> Z é um </a:t>
            </a:r>
            <a:r>
              <a:rPr lang="en-US" dirty="0" err="1"/>
              <a:t>grande</a:t>
            </a:r>
            <a:r>
              <a:rPr lang="en-US" dirty="0"/>
              <a:t> </a:t>
            </a:r>
            <a:r>
              <a:rPr lang="en-US" dirty="0" err="1"/>
              <a:t>produtor</a:t>
            </a:r>
            <a:r>
              <a:rPr lang="en-US" dirty="0"/>
              <a:t> de carne de </a:t>
            </a:r>
            <a:r>
              <a:rPr lang="en-US" dirty="0" err="1"/>
              <a:t>aves</a:t>
            </a:r>
            <a:r>
              <a:rPr lang="en-US" dirty="0"/>
              <a:t> de capoeira e </a:t>
            </a:r>
            <a:r>
              <a:rPr lang="en-US" dirty="0" err="1"/>
              <a:t>tem</a:t>
            </a:r>
            <a:r>
              <a:rPr lang="en-US" dirty="0"/>
              <a:t> </a:t>
            </a:r>
            <a:r>
              <a:rPr lang="en-US" dirty="0" err="1"/>
              <a:t>feito</a:t>
            </a:r>
            <a:r>
              <a:rPr lang="en-US" dirty="0"/>
              <a:t> </a:t>
            </a:r>
            <a:r>
              <a:rPr lang="en-US" dirty="0" err="1"/>
              <a:t>esforços</a:t>
            </a:r>
            <a:r>
              <a:rPr lang="en-US" dirty="0"/>
              <a:t> para </a:t>
            </a:r>
            <a:r>
              <a:rPr lang="en-US" dirty="0" err="1"/>
              <a:t>melhorar</a:t>
            </a:r>
            <a:r>
              <a:rPr lang="en-US" dirty="0"/>
              <a:t> a </a:t>
            </a:r>
            <a:r>
              <a:rPr lang="en-US" dirty="0" err="1"/>
              <a:t>vigilância</a:t>
            </a:r>
            <a:r>
              <a:rPr lang="en-US" dirty="0"/>
              <a:t> da gripe </a:t>
            </a:r>
            <a:r>
              <a:rPr lang="en-US" dirty="0" err="1"/>
              <a:t>aviária</a:t>
            </a:r>
            <a:r>
              <a:rPr lang="en-US" dirty="0"/>
              <a:t> </a:t>
            </a:r>
            <a:r>
              <a:rPr lang="en-US" dirty="0" err="1"/>
              <a:t>ao</a:t>
            </a:r>
            <a:r>
              <a:rPr lang="en-US" dirty="0"/>
              <a:t> </a:t>
            </a:r>
            <a:r>
              <a:rPr lang="en-US" dirty="0" err="1"/>
              <a:t>longo</a:t>
            </a:r>
            <a:r>
              <a:rPr lang="en-US" dirty="0"/>
              <a:t> </a:t>
            </a:r>
            <a:br>
              <a:rPr lang="en-US" dirty="0"/>
            </a:br>
            <a:r>
              <a:rPr lang="en-US" dirty="0"/>
              <a:t>do tempo.</a:t>
            </a:r>
          </a:p>
          <a:p>
            <a:pPr marL="0" indent="0" algn="just">
              <a:spcBef>
                <a:spcPts val="0"/>
              </a:spcBef>
              <a:buNone/>
            </a:pPr>
            <a:endParaRPr lang="en-US" dirty="0">
              <a:latin typeface="Arial" panose="020B0604020202020204" pitchFamily="34" charset="0"/>
              <a:ea typeface="MS Mincho" panose="02020609040205080304" pitchFamily="49" charset="-128"/>
            </a:endParaRPr>
          </a:p>
          <a:p>
            <a:pPr marL="0" indent="0" algn="just">
              <a:buNone/>
            </a:pPr>
            <a:r>
              <a:rPr lang="en-US" dirty="0" err="1"/>
              <a:t>Historicamente</a:t>
            </a:r>
            <a:r>
              <a:rPr lang="en-US" dirty="0"/>
              <a:t>, o </a:t>
            </a:r>
            <a:r>
              <a:rPr lang="en-US" dirty="0" err="1"/>
              <a:t>país</a:t>
            </a:r>
            <a:r>
              <a:rPr lang="en-US" dirty="0"/>
              <a:t> </a:t>
            </a:r>
            <a:r>
              <a:rPr lang="en-US" dirty="0" err="1"/>
              <a:t>registrou</a:t>
            </a:r>
            <a:r>
              <a:rPr lang="en-US" dirty="0"/>
              <a:t> </a:t>
            </a:r>
            <a:r>
              <a:rPr lang="en-US" dirty="0" err="1"/>
              <a:t>surtos</a:t>
            </a:r>
            <a:r>
              <a:rPr lang="en-US" dirty="0"/>
              <a:t> de gripe </a:t>
            </a:r>
            <a:r>
              <a:rPr lang="en-US" dirty="0" err="1"/>
              <a:t>aviária</a:t>
            </a:r>
            <a:r>
              <a:rPr lang="en-US" dirty="0"/>
              <a:t> </a:t>
            </a:r>
            <a:r>
              <a:rPr lang="en-US" dirty="0" err="1"/>
              <a:t>em</a:t>
            </a:r>
            <a:r>
              <a:rPr lang="en-US" dirty="0"/>
              <a:t> </a:t>
            </a:r>
            <a:r>
              <a:rPr lang="en-US" dirty="0" err="1"/>
              <a:t>explorações</a:t>
            </a:r>
            <a:r>
              <a:rPr lang="en-US" dirty="0"/>
              <a:t> </a:t>
            </a:r>
            <a:r>
              <a:rPr lang="en-US" dirty="0" err="1"/>
              <a:t>avícolas</a:t>
            </a:r>
            <a:r>
              <a:rPr lang="en-US" dirty="0"/>
              <a:t> </a:t>
            </a:r>
            <a:r>
              <a:rPr lang="en-US" dirty="0" err="1"/>
              <a:t>em</a:t>
            </a:r>
            <a:r>
              <a:rPr lang="en-US" dirty="0"/>
              <a:t> </a:t>
            </a:r>
            <a:r>
              <a:rPr lang="en-US" dirty="0" err="1"/>
              <a:t>vários</a:t>
            </a:r>
            <a:r>
              <a:rPr lang="en-US" dirty="0"/>
              <a:t> </a:t>
            </a:r>
            <a:r>
              <a:rPr lang="en-US" dirty="0" err="1"/>
              <a:t>distritos</a:t>
            </a:r>
            <a:r>
              <a:rPr lang="en-US" dirty="0"/>
              <a:t>. </a:t>
            </a:r>
            <a:r>
              <a:rPr lang="en-US" dirty="0" err="1"/>
              <a:t>Os</a:t>
            </a:r>
            <a:r>
              <a:rPr lang="en-US" dirty="0"/>
              <a:t> </a:t>
            </a:r>
            <a:r>
              <a:rPr lang="en-US" dirty="0" err="1"/>
              <a:t>casos</a:t>
            </a:r>
            <a:r>
              <a:rPr lang="en-US" dirty="0"/>
              <a:t> </a:t>
            </a:r>
            <a:r>
              <a:rPr lang="en-US" dirty="0" err="1"/>
              <a:t>humanos</a:t>
            </a:r>
            <a:r>
              <a:rPr lang="en-US" dirty="0"/>
              <a:t> </a:t>
            </a:r>
            <a:r>
              <a:rPr lang="en-US" dirty="0" err="1"/>
              <a:t>têm</a:t>
            </a:r>
            <a:r>
              <a:rPr lang="en-US" dirty="0"/>
              <a:t> </a:t>
            </a:r>
            <a:r>
              <a:rPr lang="en-US" dirty="0" err="1"/>
              <a:t>sido</a:t>
            </a:r>
            <a:r>
              <a:rPr lang="en-US" dirty="0"/>
              <a:t> </a:t>
            </a:r>
            <a:r>
              <a:rPr lang="en-US" dirty="0" err="1"/>
              <a:t>raros</a:t>
            </a:r>
            <a:r>
              <a:rPr lang="en-US" dirty="0"/>
              <a:t> e </a:t>
            </a:r>
            <a:r>
              <a:rPr lang="en-US" dirty="0" err="1"/>
              <a:t>causaram</a:t>
            </a:r>
            <a:r>
              <a:rPr lang="en-US" dirty="0"/>
              <a:t> </a:t>
            </a:r>
            <a:r>
              <a:rPr lang="en-US" dirty="0" err="1"/>
              <a:t>uma</a:t>
            </a:r>
            <a:r>
              <a:rPr lang="en-US" dirty="0"/>
              <a:t> </a:t>
            </a:r>
            <a:r>
              <a:rPr lang="en-US" dirty="0" err="1"/>
              <a:t>doença</a:t>
            </a:r>
            <a:r>
              <a:rPr lang="en-US" dirty="0"/>
              <a:t> </a:t>
            </a:r>
            <a:r>
              <a:rPr lang="en-US" dirty="0" err="1"/>
              <a:t>ligeira</a:t>
            </a:r>
            <a:r>
              <a:rPr lang="en-US" dirty="0"/>
              <a:t> e </a:t>
            </a:r>
            <a:r>
              <a:rPr lang="en-US" dirty="0" err="1"/>
              <a:t>autolimitada</a:t>
            </a:r>
            <a:r>
              <a:rPr lang="en-US" dirty="0"/>
              <a:t> </a:t>
            </a:r>
            <a:r>
              <a:rPr lang="en-US" dirty="0" err="1"/>
              <a:t>nos</a:t>
            </a:r>
            <a:r>
              <a:rPr lang="en-US" dirty="0"/>
              <a:t> </a:t>
            </a:r>
            <a:r>
              <a:rPr lang="en-US" dirty="0" err="1"/>
              <a:t>trabalhadores</a:t>
            </a:r>
            <a:r>
              <a:rPr lang="en-US" dirty="0"/>
              <a:t> do </a:t>
            </a:r>
            <a:r>
              <a:rPr lang="en-US" dirty="0" err="1"/>
              <a:t>setor</a:t>
            </a:r>
            <a:r>
              <a:rPr lang="en-US" dirty="0"/>
              <a:t> </a:t>
            </a:r>
            <a:r>
              <a:rPr lang="en-US" dirty="0" err="1"/>
              <a:t>avícola</a:t>
            </a:r>
            <a:r>
              <a:rPr lang="en-US" dirty="0"/>
              <a:t>. No </a:t>
            </a:r>
            <a:r>
              <a:rPr lang="en-US" dirty="0" err="1"/>
              <a:t>entanto</a:t>
            </a:r>
            <a:r>
              <a:rPr lang="en-US" dirty="0"/>
              <a:t>, </a:t>
            </a:r>
            <a:r>
              <a:rPr lang="en-US" dirty="0" err="1"/>
              <a:t>devido</a:t>
            </a:r>
            <a:r>
              <a:rPr lang="en-US" dirty="0"/>
              <a:t> à </a:t>
            </a:r>
            <a:r>
              <a:rPr lang="en-US" dirty="0" err="1"/>
              <a:t>concentração</a:t>
            </a:r>
            <a:r>
              <a:rPr lang="en-US" dirty="0"/>
              <a:t> de </a:t>
            </a:r>
            <a:r>
              <a:rPr lang="en-US" dirty="0" err="1"/>
              <a:t>explorações</a:t>
            </a:r>
            <a:r>
              <a:rPr lang="en-US" dirty="0"/>
              <a:t> </a:t>
            </a:r>
            <a:r>
              <a:rPr lang="en-US" dirty="0" err="1"/>
              <a:t>avícolas</a:t>
            </a:r>
            <a:r>
              <a:rPr lang="en-US" dirty="0"/>
              <a:t> </a:t>
            </a:r>
            <a:r>
              <a:rPr lang="en-US" dirty="0" err="1"/>
              <a:t>ao</a:t>
            </a:r>
            <a:r>
              <a:rPr lang="en-US" dirty="0"/>
              <a:t> </a:t>
            </a:r>
            <a:r>
              <a:rPr lang="en-US" dirty="0" err="1"/>
              <a:t>longo</a:t>
            </a:r>
            <a:r>
              <a:rPr lang="en-US" dirty="0"/>
              <a:t> das </a:t>
            </a:r>
            <a:r>
              <a:rPr lang="en-US" dirty="0" err="1"/>
              <a:t>rotas</a:t>
            </a:r>
            <a:r>
              <a:rPr lang="en-US" dirty="0"/>
              <a:t> </a:t>
            </a:r>
            <a:r>
              <a:rPr lang="en-US" dirty="0" err="1"/>
              <a:t>migratórias</a:t>
            </a:r>
            <a:r>
              <a:rPr lang="en-US" dirty="0"/>
              <a:t> das </a:t>
            </a:r>
            <a:r>
              <a:rPr lang="en-US" dirty="0" err="1"/>
              <a:t>aves</a:t>
            </a:r>
            <a:r>
              <a:rPr lang="en-US" dirty="0"/>
              <a:t> </a:t>
            </a:r>
            <a:r>
              <a:rPr lang="en-US" dirty="0" err="1"/>
              <a:t>selvagens</a:t>
            </a:r>
            <a:r>
              <a:rPr lang="en-US" dirty="0"/>
              <a:t>, </a:t>
            </a:r>
            <a:r>
              <a:rPr lang="en-US" dirty="0" err="1"/>
              <a:t>existe</a:t>
            </a:r>
            <a:r>
              <a:rPr lang="en-US" dirty="0"/>
              <a:t> sempre a </a:t>
            </a:r>
            <a:r>
              <a:rPr lang="en-US" dirty="0" err="1"/>
              <a:t>preocupação</a:t>
            </a:r>
            <a:r>
              <a:rPr lang="en-US" dirty="0"/>
              <a:t> com a </a:t>
            </a:r>
            <a:r>
              <a:rPr lang="en-US" dirty="0" err="1"/>
              <a:t>introdução</a:t>
            </a:r>
            <a:r>
              <a:rPr lang="en-US" dirty="0"/>
              <a:t> e </a:t>
            </a:r>
            <a:r>
              <a:rPr lang="en-US" dirty="0" err="1"/>
              <a:t>propagação</a:t>
            </a:r>
            <a:r>
              <a:rPr lang="en-US" dirty="0"/>
              <a:t> de </a:t>
            </a:r>
            <a:r>
              <a:rPr lang="en-US" dirty="0" err="1"/>
              <a:t>novos</a:t>
            </a:r>
            <a:r>
              <a:rPr lang="en-US" dirty="0"/>
              <a:t> </a:t>
            </a:r>
            <a:r>
              <a:rPr lang="en-US" dirty="0" err="1"/>
              <a:t>vírus</a:t>
            </a:r>
            <a:r>
              <a:rPr lang="en-US" dirty="0"/>
              <a:t> da gripe </a:t>
            </a:r>
            <a:r>
              <a:rPr lang="en-US" dirty="0" err="1"/>
              <a:t>nas</a:t>
            </a:r>
            <a:r>
              <a:rPr lang="en-US" dirty="0"/>
              <a:t> </a:t>
            </a:r>
            <a:r>
              <a:rPr lang="en-US" dirty="0" err="1"/>
              <a:t>aves</a:t>
            </a:r>
            <a:r>
              <a:rPr lang="en-US" dirty="0"/>
              <a:t> de capoeira e </a:t>
            </a:r>
            <a:r>
              <a:rPr lang="en-US" dirty="0" err="1"/>
              <a:t>nas</a:t>
            </a:r>
            <a:r>
              <a:rPr lang="en-US" dirty="0"/>
              <a:t> </a:t>
            </a:r>
            <a:r>
              <a:rPr lang="en-US" dirty="0" err="1"/>
              <a:t>pessoas</a:t>
            </a:r>
            <a:r>
              <a:rPr lang="en-US" dirty="0"/>
              <a:t>. </a:t>
            </a:r>
            <a:r>
              <a:rPr lang="en-US" dirty="0" err="1"/>
              <a:t>Há</a:t>
            </a:r>
            <a:r>
              <a:rPr lang="en-US" dirty="0"/>
              <a:t> </a:t>
            </a:r>
            <a:r>
              <a:rPr lang="en-US" dirty="0" err="1"/>
              <a:t>também</a:t>
            </a:r>
            <a:r>
              <a:rPr lang="en-US" dirty="0"/>
              <a:t> </a:t>
            </a:r>
            <a:r>
              <a:rPr lang="en-US" dirty="0" err="1"/>
              <a:t>níveis</a:t>
            </a:r>
            <a:r>
              <a:rPr lang="en-US" dirty="0"/>
              <a:t> </a:t>
            </a:r>
            <a:r>
              <a:rPr lang="en-US" dirty="0" err="1"/>
              <a:t>variáveis</a:t>
            </a:r>
            <a:r>
              <a:rPr lang="en-US" dirty="0"/>
              <a:t> de </a:t>
            </a:r>
            <a:r>
              <a:rPr lang="en-US" dirty="0" err="1"/>
              <a:t>vírus</a:t>
            </a:r>
            <a:r>
              <a:rPr lang="en-US" dirty="0"/>
              <a:t> da gripe </a:t>
            </a:r>
            <a:r>
              <a:rPr lang="en-US" dirty="0" err="1"/>
              <a:t>registrados</a:t>
            </a:r>
            <a:r>
              <a:rPr lang="en-US" dirty="0"/>
              <a:t> </a:t>
            </a:r>
            <a:r>
              <a:rPr lang="en-US" dirty="0" err="1"/>
              <a:t>nos</a:t>
            </a:r>
            <a:r>
              <a:rPr lang="en-US" dirty="0"/>
              <a:t> </a:t>
            </a:r>
            <a:r>
              <a:rPr lang="en-US" dirty="0" err="1"/>
              <a:t>seres</a:t>
            </a:r>
            <a:r>
              <a:rPr lang="en-US" dirty="0"/>
              <a:t> </a:t>
            </a:r>
            <a:r>
              <a:rPr lang="en-US" dirty="0" err="1"/>
              <a:t>humanos</a:t>
            </a:r>
            <a:r>
              <a:rPr lang="en-US" dirty="0"/>
              <a:t> </a:t>
            </a:r>
            <a:r>
              <a:rPr lang="en-US" dirty="0" err="1"/>
              <a:t>todos</a:t>
            </a:r>
            <a:r>
              <a:rPr lang="en-US" dirty="0"/>
              <a:t> </a:t>
            </a:r>
            <a:r>
              <a:rPr lang="en-US" dirty="0" err="1"/>
              <a:t>os</a:t>
            </a:r>
            <a:r>
              <a:rPr lang="en-US" dirty="0"/>
              <a:t> </a:t>
            </a:r>
            <a:r>
              <a:rPr lang="en-US" dirty="0" err="1"/>
              <a:t>anos</a:t>
            </a:r>
            <a:r>
              <a:rPr lang="en-US" dirty="0"/>
              <a:t>.</a:t>
            </a:r>
            <a:endParaRPr lang="pt-BR" dirty="0"/>
          </a:p>
        </p:txBody>
      </p:sp>
    </p:spTree>
    <p:extLst>
      <p:ext uri="{BB962C8B-B14F-4D97-AF65-F5344CB8AC3E}">
        <p14:creationId xmlns:p14="http://schemas.microsoft.com/office/powerpoint/2010/main" val="30094581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a:extLst>
              <a:ext uri="{FF2B5EF4-FFF2-40B4-BE49-F238E27FC236}">
                <a16:creationId xmlns:a16="http://schemas.microsoft.com/office/drawing/2014/main" id="{E0EBF650-E2F6-84F1-F898-7AA3DD487637}"/>
              </a:ext>
            </a:extLst>
          </p:cNvPr>
          <p:cNvGraphicFramePr/>
          <p:nvPr>
            <p:extLst>
              <p:ext uri="{D42A27DB-BD31-4B8C-83A1-F6EECF244321}">
                <p14:modId xmlns:p14="http://schemas.microsoft.com/office/powerpoint/2010/main" val="3360501568"/>
              </p:ext>
            </p:extLst>
          </p:nvPr>
        </p:nvGraphicFramePr>
        <p:xfrm>
          <a:off x="546970" y="1402747"/>
          <a:ext cx="10671157" cy="5031508"/>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a:extLst>
              <a:ext uri="{FF2B5EF4-FFF2-40B4-BE49-F238E27FC236}">
                <a16:creationId xmlns:a16="http://schemas.microsoft.com/office/drawing/2014/main" id="{D9A21949-5ACF-4EE2-DC38-E36FE63B5453}"/>
              </a:ext>
            </a:extLst>
          </p:cNvPr>
          <p:cNvSpPr>
            <a:spLocks noGrp="1"/>
          </p:cNvSpPr>
          <p:nvPr>
            <p:ph type="title"/>
          </p:nvPr>
        </p:nvSpPr>
        <p:spPr>
          <a:xfrm>
            <a:off x="838200" y="312821"/>
            <a:ext cx="11353800" cy="944479"/>
          </a:xfrm>
        </p:spPr>
        <p:txBody>
          <a:bodyPr/>
          <a:lstStyle/>
          <a:p>
            <a:r>
              <a:rPr lang="en-US" sz="2800" dirty="0" err="1"/>
              <a:t>Figura</a:t>
            </a:r>
            <a:r>
              <a:rPr lang="en-US" sz="2800" dirty="0"/>
              <a:t> 1. </a:t>
            </a:r>
            <a:r>
              <a:rPr lang="en-US" sz="2800" dirty="0" err="1"/>
              <a:t>Incidência</a:t>
            </a:r>
            <a:r>
              <a:rPr lang="en-US" sz="2800" dirty="0"/>
              <a:t> </a:t>
            </a:r>
            <a:r>
              <a:rPr lang="en-US" sz="2800" dirty="0" err="1"/>
              <a:t>anual</a:t>
            </a:r>
            <a:r>
              <a:rPr lang="en-US" sz="2800" dirty="0"/>
              <a:t> (</a:t>
            </a:r>
            <a:r>
              <a:rPr lang="en-US" sz="2800" dirty="0" err="1"/>
              <a:t>por</a:t>
            </a:r>
            <a:r>
              <a:rPr lang="en-US" sz="2800" dirty="0"/>
              <a:t> 100.000 </a:t>
            </a:r>
            <a:r>
              <a:rPr lang="en-US" sz="2800" dirty="0" err="1"/>
              <a:t>pessoas</a:t>
            </a:r>
            <a:r>
              <a:rPr lang="en-US" sz="2800" dirty="0"/>
              <a:t>) de </a:t>
            </a:r>
            <a:r>
              <a:rPr lang="en-US" sz="2800" dirty="0" err="1"/>
              <a:t>diagnósticos</a:t>
            </a:r>
            <a:r>
              <a:rPr lang="en-US" sz="2800" dirty="0"/>
              <a:t> </a:t>
            </a:r>
            <a:r>
              <a:rPr lang="en-US" sz="2800" dirty="0" err="1"/>
              <a:t>clínicos</a:t>
            </a:r>
            <a:r>
              <a:rPr lang="en-US" sz="2800" dirty="0"/>
              <a:t> de gripe </a:t>
            </a:r>
            <a:r>
              <a:rPr lang="en-US" sz="2800" dirty="0" err="1"/>
              <a:t>em</a:t>
            </a:r>
            <a:r>
              <a:rPr lang="en-US" sz="2800" dirty="0"/>
              <a:t> </a:t>
            </a:r>
            <a:r>
              <a:rPr lang="en-US" sz="2800" dirty="0" err="1"/>
              <a:t>humanos</a:t>
            </a:r>
            <a:r>
              <a:rPr lang="en-US" sz="2800" dirty="0"/>
              <a:t> </a:t>
            </a:r>
            <a:r>
              <a:rPr lang="en-US" sz="2800" dirty="0" err="1"/>
              <a:t>por</a:t>
            </a:r>
            <a:r>
              <a:rPr lang="en-US" sz="2800" dirty="0"/>
              <a:t> </a:t>
            </a:r>
            <a:r>
              <a:rPr lang="en-US" sz="2800" dirty="0" err="1"/>
              <a:t>província</a:t>
            </a:r>
            <a:r>
              <a:rPr lang="en-US" sz="2800" dirty="0"/>
              <a:t>, 2019--2024</a:t>
            </a:r>
          </a:p>
        </p:txBody>
      </p:sp>
    </p:spTree>
    <p:extLst>
      <p:ext uri="{BB962C8B-B14F-4D97-AF65-F5344CB8AC3E}">
        <p14:creationId xmlns:p14="http://schemas.microsoft.com/office/powerpoint/2010/main" val="21146316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a:extLst>
              <a:ext uri="{FF2B5EF4-FFF2-40B4-BE49-F238E27FC236}">
                <a16:creationId xmlns:a16="http://schemas.microsoft.com/office/drawing/2014/main" id="{ACF155EE-90F7-0CB0-816D-5BAA2FC76141}"/>
              </a:ext>
            </a:extLst>
          </p:cNvPr>
          <p:cNvGraphicFramePr/>
          <p:nvPr>
            <p:extLst>
              <p:ext uri="{D42A27DB-BD31-4B8C-83A1-F6EECF244321}">
                <p14:modId xmlns:p14="http://schemas.microsoft.com/office/powerpoint/2010/main" val="952008303"/>
              </p:ext>
            </p:extLst>
          </p:nvPr>
        </p:nvGraphicFramePr>
        <p:xfrm>
          <a:off x="674436" y="1407983"/>
          <a:ext cx="10878227" cy="5101152"/>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1">
            <a:extLst>
              <a:ext uri="{FF2B5EF4-FFF2-40B4-BE49-F238E27FC236}">
                <a16:creationId xmlns:a16="http://schemas.microsoft.com/office/drawing/2014/main" id="{BC30F55C-84C1-8955-F2B9-AB6BFFC4C600}"/>
              </a:ext>
            </a:extLst>
          </p:cNvPr>
          <p:cNvSpPr txBox="1"/>
          <p:nvPr/>
        </p:nvSpPr>
        <p:spPr>
          <a:xfrm>
            <a:off x="10496183" y="4263190"/>
            <a:ext cx="1448789" cy="38001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600" b="1" dirty="0" err="1">
                <a:solidFill>
                  <a:srgbClr val="FF0000"/>
                </a:solidFill>
              </a:rPr>
              <a:t>Província</a:t>
            </a:r>
            <a:r>
              <a:rPr lang="en-US" sz="1600" b="1" dirty="0">
                <a:solidFill>
                  <a:srgbClr val="FF0000"/>
                </a:solidFill>
              </a:rPr>
              <a:t> B</a:t>
            </a:r>
          </a:p>
        </p:txBody>
      </p:sp>
      <p:sp>
        <p:nvSpPr>
          <p:cNvPr id="4" name="TextBox 1">
            <a:extLst>
              <a:ext uri="{FF2B5EF4-FFF2-40B4-BE49-F238E27FC236}">
                <a16:creationId xmlns:a16="http://schemas.microsoft.com/office/drawing/2014/main" id="{B4AFD084-2879-27A4-74F3-77DF4F1B3746}"/>
              </a:ext>
            </a:extLst>
          </p:cNvPr>
          <p:cNvSpPr txBox="1"/>
          <p:nvPr/>
        </p:nvSpPr>
        <p:spPr>
          <a:xfrm>
            <a:off x="10496184" y="5279891"/>
            <a:ext cx="1448789" cy="38001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600" b="1">
                <a:solidFill>
                  <a:srgbClr val="7030A0"/>
                </a:solidFill>
              </a:rPr>
              <a:t>Província D</a:t>
            </a:r>
          </a:p>
        </p:txBody>
      </p:sp>
      <p:sp>
        <p:nvSpPr>
          <p:cNvPr id="5" name="TextBox 1">
            <a:extLst>
              <a:ext uri="{FF2B5EF4-FFF2-40B4-BE49-F238E27FC236}">
                <a16:creationId xmlns:a16="http://schemas.microsoft.com/office/drawing/2014/main" id="{AD219A66-D519-5C0D-193F-4AB37EF52848}"/>
              </a:ext>
            </a:extLst>
          </p:cNvPr>
          <p:cNvSpPr txBox="1"/>
          <p:nvPr/>
        </p:nvSpPr>
        <p:spPr>
          <a:xfrm>
            <a:off x="10505095" y="4756137"/>
            <a:ext cx="1448789" cy="38001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600" b="1">
                <a:solidFill>
                  <a:srgbClr val="00953A"/>
                </a:solidFill>
              </a:rPr>
              <a:t>Província C</a:t>
            </a:r>
          </a:p>
        </p:txBody>
      </p:sp>
      <p:sp>
        <p:nvSpPr>
          <p:cNvPr id="7" name="TextBox 1">
            <a:extLst>
              <a:ext uri="{FF2B5EF4-FFF2-40B4-BE49-F238E27FC236}">
                <a16:creationId xmlns:a16="http://schemas.microsoft.com/office/drawing/2014/main" id="{B68ADED6-64E3-E637-6670-248A54522A36}"/>
              </a:ext>
            </a:extLst>
          </p:cNvPr>
          <p:cNvSpPr txBox="1"/>
          <p:nvPr/>
        </p:nvSpPr>
        <p:spPr>
          <a:xfrm>
            <a:off x="10496185" y="5435887"/>
            <a:ext cx="1448789" cy="38001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600" b="1">
                <a:solidFill>
                  <a:srgbClr val="C00000"/>
                </a:solidFill>
              </a:rPr>
              <a:t>Província F</a:t>
            </a:r>
          </a:p>
        </p:txBody>
      </p:sp>
      <p:sp>
        <p:nvSpPr>
          <p:cNvPr id="8" name="TextBox 1">
            <a:extLst>
              <a:ext uri="{FF2B5EF4-FFF2-40B4-BE49-F238E27FC236}">
                <a16:creationId xmlns:a16="http://schemas.microsoft.com/office/drawing/2014/main" id="{43E6F691-CB08-F99D-37DC-AEBFE7AD31D3}"/>
              </a:ext>
            </a:extLst>
          </p:cNvPr>
          <p:cNvSpPr txBox="1"/>
          <p:nvPr/>
        </p:nvSpPr>
        <p:spPr>
          <a:xfrm>
            <a:off x="10500639" y="5612024"/>
            <a:ext cx="1448789" cy="38001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600" b="1"/>
              <a:t>Província A</a:t>
            </a:r>
          </a:p>
        </p:txBody>
      </p:sp>
      <p:sp>
        <p:nvSpPr>
          <p:cNvPr id="9" name="TextBox 1">
            <a:extLst>
              <a:ext uri="{FF2B5EF4-FFF2-40B4-BE49-F238E27FC236}">
                <a16:creationId xmlns:a16="http://schemas.microsoft.com/office/drawing/2014/main" id="{B1F15755-7B30-61D6-A4ED-004B51F393C2}"/>
              </a:ext>
            </a:extLst>
          </p:cNvPr>
          <p:cNvSpPr txBox="1"/>
          <p:nvPr/>
        </p:nvSpPr>
        <p:spPr>
          <a:xfrm>
            <a:off x="10505094" y="5006139"/>
            <a:ext cx="1448789" cy="38001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600" b="1">
                <a:solidFill>
                  <a:srgbClr val="6699FF"/>
                </a:solidFill>
              </a:rPr>
              <a:t>Província G</a:t>
            </a:r>
          </a:p>
        </p:txBody>
      </p:sp>
      <p:sp>
        <p:nvSpPr>
          <p:cNvPr id="10" name="TextBox 1">
            <a:extLst>
              <a:ext uri="{FF2B5EF4-FFF2-40B4-BE49-F238E27FC236}">
                <a16:creationId xmlns:a16="http://schemas.microsoft.com/office/drawing/2014/main" id="{E5BE64D9-39E5-26B3-65D7-0D242E13D796}"/>
              </a:ext>
            </a:extLst>
          </p:cNvPr>
          <p:cNvSpPr txBox="1"/>
          <p:nvPr/>
        </p:nvSpPr>
        <p:spPr>
          <a:xfrm>
            <a:off x="10505094" y="3903421"/>
            <a:ext cx="1448789" cy="38001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600" b="1" dirty="0" err="1">
                <a:solidFill>
                  <a:srgbClr val="3C16FA"/>
                </a:solidFill>
              </a:rPr>
              <a:t>Província</a:t>
            </a:r>
            <a:r>
              <a:rPr lang="en-US" sz="1600" b="1" dirty="0">
                <a:solidFill>
                  <a:srgbClr val="3C16FA"/>
                </a:solidFill>
              </a:rPr>
              <a:t> E</a:t>
            </a:r>
          </a:p>
        </p:txBody>
      </p:sp>
      <p:sp>
        <p:nvSpPr>
          <p:cNvPr id="11" name="Title 1">
            <a:extLst>
              <a:ext uri="{FF2B5EF4-FFF2-40B4-BE49-F238E27FC236}">
                <a16:creationId xmlns:a16="http://schemas.microsoft.com/office/drawing/2014/main" id="{2F51B7B9-6C54-0098-05F9-A74AE0B24E7A}"/>
              </a:ext>
            </a:extLst>
          </p:cNvPr>
          <p:cNvSpPr txBox="1">
            <a:spLocks/>
          </p:cNvSpPr>
          <p:nvPr/>
        </p:nvSpPr>
        <p:spPr>
          <a:xfrm>
            <a:off x="325843" y="1188253"/>
            <a:ext cx="11226820" cy="84923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800" dirty="0"/>
          </a:p>
        </p:txBody>
      </p:sp>
      <p:sp>
        <p:nvSpPr>
          <p:cNvPr id="2" name="Title 1">
            <a:extLst>
              <a:ext uri="{FF2B5EF4-FFF2-40B4-BE49-F238E27FC236}">
                <a16:creationId xmlns:a16="http://schemas.microsoft.com/office/drawing/2014/main" id="{9B243C65-EAEA-E9C4-9C08-41EEE538AC4A}"/>
              </a:ext>
            </a:extLst>
          </p:cNvPr>
          <p:cNvSpPr>
            <a:spLocks noGrp="1"/>
          </p:cNvSpPr>
          <p:nvPr>
            <p:ph type="title"/>
          </p:nvPr>
        </p:nvSpPr>
        <p:spPr>
          <a:xfrm>
            <a:off x="838200" y="312821"/>
            <a:ext cx="11353800" cy="944479"/>
          </a:xfrm>
        </p:spPr>
        <p:txBody>
          <a:bodyPr/>
          <a:lstStyle/>
          <a:p>
            <a:r>
              <a:rPr lang="en-US" sz="2800" dirty="0" err="1"/>
              <a:t>Figura</a:t>
            </a:r>
            <a:r>
              <a:rPr lang="en-US" sz="2800" dirty="0"/>
              <a:t> 2. </a:t>
            </a:r>
            <a:r>
              <a:rPr lang="en-US" sz="2800" dirty="0" err="1"/>
              <a:t>Incidência</a:t>
            </a:r>
            <a:r>
              <a:rPr lang="en-US" sz="2800" dirty="0"/>
              <a:t> </a:t>
            </a:r>
            <a:r>
              <a:rPr lang="en-US" sz="2800" dirty="0" err="1"/>
              <a:t>anual</a:t>
            </a:r>
            <a:r>
              <a:rPr lang="en-US" sz="2800" dirty="0"/>
              <a:t> (</a:t>
            </a:r>
            <a:r>
              <a:rPr lang="en-US" sz="2800" dirty="0" err="1"/>
              <a:t>por</a:t>
            </a:r>
            <a:r>
              <a:rPr lang="en-US" sz="2800" dirty="0"/>
              <a:t> 100.000 </a:t>
            </a:r>
            <a:r>
              <a:rPr lang="en-US" sz="2800" dirty="0" err="1"/>
              <a:t>aves</a:t>
            </a:r>
            <a:r>
              <a:rPr lang="en-US" sz="2800" dirty="0"/>
              <a:t>) de </a:t>
            </a:r>
            <a:r>
              <a:rPr lang="en-US" sz="2800" dirty="0" err="1"/>
              <a:t>diagnósticos</a:t>
            </a:r>
            <a:r>
              <a:rPr lang="en-US" sz="2800" dirty="0"/>
              <a:t> </a:t>
            </a:r>
            <a:r>
              <a:rPr lang="en-US" sz="2800" dirty="0" err="1"/>
              <a:t>clínicos</a:t>
            </a:r>
            <a:r>
              <a:rPr lang="en-US" sz="2800" dirty="0"/>
              <a:t> de gripe </a:t>
            </a:r>
            <a:r>
              <a:rPr lang="en-US" sz="2800" dirty="0" err="1"/>
              <a:t>aviária</a:t>
            </a:r>
            <a:r>
              <a:rPr lang="en-US" sz="2800" dirty="0"/>
              <a:t> </a:t>
            </a:r>
            <a:r>
              <a:rPr lang="en-US" sz="2800" dirty="0" err="1"/>
              <a:t>em</a:t>
            </a:r>
            <a:r>
              <a:rPr lang="en-US" sz="2800" dirty="0"/>
              <a:t> </a:t>
            </a:r>
            <a:r>
              <a:rPr lang="en-US" sz="2800" dirty="0" err="1"/>
              <a:t>aves</a:t>
            </a:r>
            <a:r>
              <a:rPr lang="en-US" sz="2800" dirty="0"/>
              <a:t> de capoeira </a:t>
            </a:r>
            <a:r>
              <a:rPr lang="en-US" sz="2800" dirty="0" err="1"/>
              <a:t>por</a:t>
            </a:r>
            <a:r>
              <a:rPr lang="en-US" sz="2800" dirty="0"/>
              <a:t> </a:t>
            </a:r>
            <a:r>
              <a:rPr lang="en-US" sz="2800" dirty="0" err="1"/>
              <a:t>província</a:t>
            </a:r>
            <a:r>
              <a:rPr lang="en-US" sz="2800" dirty="0"/>
              <a:t>, 2019 -2024 </a:t>
            </a:r>
          </a:p>
        </p:txBody>
      </p:sp>
    </p:spTree>
    <p:extLst>
      <p:ext uri="{BB962C8B-B14F-4D97-AF65-F5344CB8AC3E}">
        <p14:creationId xmlns:p14="http://schemas.microsoft.com/office/powerpoint/2010/main" val="22607112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5">
            <a:extLst>
              <a:ext uri="{FF2B5EF4-FFF2-40B4-BE49-F238E27FC236}">
                <a16:creationId xmlns:a16="http://schemas.microsoft.com/office/drawing/2014/main" id="{0174C807-33CF-BF99-FEBA-DB8F8B33A994}"/>
              </a:ext>
            </a:extLst>
          </p:cNvPr>
          <p:cNvGraphicFramePr/>
          <p:nvPr>
            <p:extLst>
              <p:ext uri="{D42A27DB-BD31-4B8C-83A1-F6EECF244321}">
                <p14:modId xmlns:p14="http://schemas.microsoft.com/office/powerpoint/2010/main" val="672481939"/>
              </p:ext>
            </p:extLst>
          </p:nvPr>
        </p:nvGraphicFramePr>
        <p:xfrm>
          <a:off x="546970" y="1402747"/>
          <a:ext cx="10671157" cy="5031508"/>
        </p:xfrm>
        <a:graphic>
          <a:graphicData uri="http://schemas.openxmlformats.org/drawingml/2006/chart">
            <c:chart xmlns:c="http://schemas.openxmlformats.org/drawingml/2006/chart" xmlns:r="http://schemas.openxmlformats.org/officeDocument/2006/relationships" r:id="rId3"/>
          </a:graphicData>
        </a:graphic>
      </p:graphicFrame>
      <p:sp>
        <p:nvSpPr>
          <p:cNvPr id="3" name="Rectangle: Rounded Corners 2">
            <a:extLst>
              <a:ext uri="{FF2B5EF4-FFF2-40B4-BE49-F238E27FC236}">
                <a16:creationId xmlns:a16="http://schemas.microsoft.com/office/drawing/2014/main" id="{2361C475-672F-0CF3-D597-8E52A57811FE}"/>
              </a:ext>
            </a:extLst>
          </p:cNvPr>
          <p:cNvSpPr/>
          <p:nvPr/>
        </p:nvSpPr>
        <p:spPr>
          <a:xfrm>
            <a:off x="9570908" y="1717288"/>
            <a:ext cx="1268077" cy="375556"/>
          </a:xfrm>
          <a:prstGeom prst="roundRect">
            <a:avLst/>
          </a:prstGeom>
          <a:noFill/>
          <a:ln w="76200">
            <a:solidFill>
              <a:srgbClr val="10964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a:extLst>
              <a:ext uri="{FF2B5EF4-FFF2-40B4-BE49-F238E27FC236}">
                <a16:creationId xmlns:a16="http://schemas.microsoft.com/office/drawing/2014/main" id="{758330DF-FB6D-7526-E769-7605446DE724}"/>
              </a:ext>
            </a:extLst>
          </p:cNvPr>
          <p:cNvSpPr txBox="1">
            <a:spLocks/>
          </p:cNvSpPr>
          <p:nvPr/>
        </p:nvSpPr>
        <p:spPr>
          <a:xfrm>
            <a:off x="32156" y="1317238"/>
            <a:ext cx="10806829" cy="8001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800" dirty="0"/>
          </a:p>
        </p:txBody>
      </p:sp>
      <p:sp>
        <p:nvSpPr>
          <p:cNvPr id="6" name="Title 1">
            <a:extLst>
              <a:ext uri="{FF2B5EF4-FFF2-40B4-BE49-F238E27FC236}">
                <a16:creationId xmlns:a16="http://schemas.microsoft.com/office/drawing/2014/main" id="{DAE02CB6-9FB6-783F-FB8A-F352FEBDC060}"/>
              </a:ext>
            </a:extLst>
          </p:cNvPr>
          <p:cNvSpPr>
            <a:spLocks noGrp="1"/>
          </p:cNvSpPr>
          <p:nvPr>
            <p:ph type="title"/>
          </p:nvPr>
        </p:nvSpPr>
        <p:spPr>
          <a:xfrm>
            <a:off x="838200" y="312821"/>
            <a:ext cx="11353800" cy="944479"/>
          </a:xfrm>
        </p:spPr>
        <p:txBody>
          <a:bodyPr/>
          <a:lstStyle/>
          <a:p>
            <a:r>
              <a:rPr lang="en-US" sz="2800" dirty="0" err="1"/>
              <a:t>Questão</a:t>
            </a:r>
            <a:r>
              <a:rPr lang="en-US" sz="2800" dirty="0"/>
              <a:t> 4a: De </a:t>
            </a:r>
            <a:r>
              <a:rPr lang="en-US" sz="2800" dirty="0" err="1"/>
              <a:t>acordo</a:t>
            </a:r>
            <a:r>
              <a:rPr lang="en-US" sz="2800" dirty="0"/>
              <a:t> com a </a:t>
            </a:r>
            <a:r>
              <a:rPr lang="en-US" sz="2800" dirty="0" err="1"/>
              <a:t>Figura</a:t>
            </a:r>
            <a:r>
              <a:rPr lang="en-US" sz="2800" dirty="0"/>
              <a:t> 1, qual é a </a:t>
            </a:r>
            <a:r>
              <a:rPr lang="en-US" sz="2800" dirty="0" err="1"/>
              <a:t>província</a:t>
            </a:r>
            <a:r>
              <a:rPr lang="en-US" sz="2800" dirty="0"/>
              <a:t> com a </a:t>
            </a:r>
            <a:r>
              <a:rPr lang="en-US" sz="2800" dirty="0" err="1"/>
              <a:t>maior</a:t>
            </a:r>
            <a:r>
              <a:rPr lang="en-US" sz="2800" dirty="0"/>
              <a:t> taxa de </a:t>
            </a:r>
            <a:r>
              <a:rPr lang="en-US" sz="2800" dirty="0" err="1"/>
              <a:t>incidência</a:t>
            </a:r>
            <a:r>
              <a:rPr lang="en-US" sz="2800" dirty="0"/>
              <a:t> global de gripe humana entre 2019 e 2024?</a:t>
            </a:r>
          </a:p>
        </p:txBody>
      </p:sp>
    </p:spTree>
    <p:extLst>
      <p:ext uri="{BB962C8B-B14F-4D97-AF65-F5344CB8AC3E}">
        <p14:creationId xmlns:p14="http://schemas.microsoft.com/office/powerpoint/2010/main" val="1266280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a:extLst>
              <a:ext uri="{FF2B5EF4-FFF2-40B4-BE49-F238E27FC236}">
                <a16:creationId xmlns:a16="http://schemas.microsoft.com/office/drawing/2014/main" id="{87333F60-604D-9B83-A471-FE767360C9C9}"/>
              </a:ext>
            </a:extLst>
          </p:cNvPr>
          <p:cNvGraphicFramePr/>
          <p:nvPr>
            <p:extLst>
              <p:ext uri="{D42A27DB-BD31-4B8C-83A1-F6EECF244321}">
                <p14:modId xmlns:p14="http://schemas.microsoft.com/office/powerpoint/2010/main" val="4280321144"/>
              </p:ext>
            </p:extLst>
          </p:nvPr>
        </p:nvGraphicFramePr>
        <p:xfrm>
          <a:off x="658637" y="1406152"/>
          <a:ext cx="11036478" cy="5311036"/>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angle: Rounded Corners 5">
            <a:extLst>
              <a:ext uri="{FF2B5EF4-FFF2-40B4-BE49-F238E27FC236}">
                <a16:creationId xmlns:a16="http://schemas.microsoft.com/office/drawing/2014/main" id="{9A20DEAC-4329-6BA0-18A2-68CD1813CAB9}"/>
              </a:ext>
            </a:extLst>
          </p:cNvPr>
          <p:cNvSpPr/>
          <p:nvPr/>
        </p:nvSpPr>
        <p:spPr>
          <a:xfrm>
            <a:off x="10506783" y="4271184"/>
            <a:ext cx="1573101" cy="320040"/>
          </a:xfrm>
          <a:prstGeom prst="roundRect">
            <a:avLst/>
          </a:prstGeom>
          <a:noFill/>
          <a:ln w="76200">
            <a:solidFill>
              <a:srgbClr val="10964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Rounded Corners 6">
            <a:extLst>
              <a:ext uri="{FF2B5EF4-FFF2-40B4-BE49-F238E27FC236}">
                <a16:creationId xmlns:a16="http://schemas.microsoft.com/office/drawing/2014/main" id="{5D3CAED8-A1F7-3DB4-4E30-0B0D472F5437}"/>
              </a:ext>
            </a:extLst>
          </p:cNvPr>
          <p:cNvSpPr/>
          <p:nvPr/>
        </p:nvSpPr>
        <p:spPr>
          <a:xfrm>
            <a:off x="10505094" y="3940247"/>
            <a:ext cx="1573100" cy="320040"/>
          </a:xfrm>
          <a:prstGeom prst="roundRect">
            <a:avLst/>
          </a:prstGeom>
          <a:noFill/>
          <a:ln w="76200">
            <a:solidFill>
              <a:srgbClr val="10964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1">
            <a:extLst>
              <a:ext uri="{FF2B5EF4-FFF2-40B4-BE49-F238E27FC236}">
                <a16:creationId xmlns:a16="http://schemas.microsoft.com/office/drawing/2014/main" id="{4C1F04A7-A3A2-1073-4589-A968217A4DAF}"/>
              </a:ext>
            </a:extLst>
          </p:cNvPr>
          <p:cNvSpPr txBox="1"/>
          <p:nvPr/>
        </p:nvSpPr>
        <p:spPr>
          <a:xfrm>
            <a:off x="10629405" y="4285047"/>
            <a:ext cx="1448789" cy="38001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600" b="1">
                <a:solidFill>
                  <a:srgbClr val="FF0000"/>
                </a:solidFill>
              </a:rPr>
              <a:t>Província B</a:t>
            </a:r>
          </a:p>
        </p:txBody>
      </p:sp>
      <p:sp>
        <p:nvSpPr>
          <p:cNvPr id="9" name="TextBox 1">
            <a:extLst>
              <a:ext uri="{FF2B5EF4-FFF2-40B4-BE49-F238E27FC236}">
                <a16:creationId xmlns:a16="http://schemas.microsoft.com/office/drawing/2014/main" id="{CAFA23A0-4918-A819-41A9-E9154B992A39}"/>
              </a:ext>
            </a:extLst>
          </p:cNvPr>
          <p:cNvSpPr txBox="1"/>
          <p:nvPr/>
        </p:nvSpPr>
        <p:spPr>
          <a:xfrm>
            <a:off x="10496184" y="5279891"/>
            <a:ext cx="1448789" cy="38001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600" b="1">
                <a:solidFill>
                  <a:srgbClr val="7030A0"/>
                </a:solidFill>
              </a:rPr>
              <a:t>Província D</a:t>
            </a:r>
          </a:p>
        </p:txBody>
      </p:sp>
      <p:sp>
        <p:nvSpPr>
          <p:cNvPr id="10" name="TextBox 1">
            <a:extLst>
              <a:ext uri="{FF2B5EF4-FFF2-40B4-BE49-F238E27FC236}">
                <a16:creationId xmlns:a16="http://schemas.microsoft.com/office/drawing/2014/main" id="{AA929C65-4C88-4BF6-379C-A293BA7DEBA8}"/>
              </a:ext>
            </a:extLst>
          </p:cNvPr>
          <p:cNvSpPr txBox="1"/>
          <p:nvPr/>
        </p:nvSpPr>
        <p:spPr>
          <a:xfrm>
            <a:off x="10505095" y="4756137"/>
            <a:ext cx="1448789" cy="38001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600" b="1">
                <a:solidFill>
                  <a:srgbClr val="00953A"/>
                </a:solidFill>
              </a:rPr>
              <a:t>Província C</a:t>
            </a:r>
          </a:p>
        </p:txBody>
      </p:sp>
      <p:sp>
        <p:nvSpPr>
          <p:cNvPr id="11" name="TextBox 1">
            <a:extLst>
              <a:ext uri="{FF2B5EF4-FFF2-40B4-BE49-F238E27FC236}">
                <a16:creationId xmlns:a16="http://schemas.microsoft.com/office/drawing/2014/main" id="{B5CF66D8-F626-BB77-9474-258A15BCC1B5}"/>
              </a:ext>
            </a:extLst>
          </p:cNvPr>
          <p:cNvSpPr txBox="1"/>
          <p:nvPr/>
        </p:nvSpPr>
        <p:spPr>
          <a:xfrm>
            <a:off x="10496185" y="5435887"/>
            <a:ext cx="1448789" cy="38001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600" b="1">
                <a:solidFill>
                  <a:srgbClr val="C00000"/>
                </a:solidFill>
              </a:rPr>
              <a:t>Província F</a:t>
            </a:r>
          </a:p>
        </p:txBody>
      </p:sp>
      <p:sp>
        <p:nvSpPr>
          <p:cNvPr id="12" name="TextBox 1">
            <a:extLst>
              <a:ext uri="{FF2B5EF4-FFF2-40B4-BE49-F238E27FC236}">
                <a16:creationId xmlns:a16="http://schemas.microsoft.com/office/drawing/2014/main" id="{5CF9AB86-AEAB-ED70-470E-55754EBDECEB}"/>
              </a:ext>
            </a:extLst>
          </p:cNvPr>
          <p:cNvSpPr txBox="1"/>
          <p:nvPr/>
        </p:nvSpPr>
        <p:spPr>
          <a:xfrm>
            <a:off x="10500639" y="5612024"/>
            <a:ext cx="1448789" cy="38001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600" b="1"/>
              <a:t>Província A</a:t>
            </a:r>
          </a:p>
        </p:txBody>
      </p:sp>
      <p:sp>
        <p:nvSpPr>
          <p:cNvPr id="13" name="TextBox 1">
            <a:extLst>
              <a:ext uri="{FF2B5EF4-FFF2-40B4-BE49-F238E27FC236}">
                <a16:creationId xmlns:a16="http://schemas.microsoft.com/office/drawing/2014/main" id="{EF15F797-D850-0B3D-4E90-3671E9BE7DD8}"/>
              </a:ext>
            </a:extLst>
          </p:cNvPr>
          <p:cNvSpPr txBox="1"/>
          <p:nvPr/>
        </p:nvSpPr>
        <p:spPr>
          <a:xfrm>
            <a:off x="10505094" y="5006139"/>
            <a:ext cx="1448789" cy="38001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600" b="1">
                <a:solidFill>
                  <a:srgbClr val="6699FF"/>
                </a:solidFill>
              </a:rPr>
              <a:t>Província G</a:t>
            </a:r>
          </a:p>
        </p:txBody>
      </p:sp>
      <p:sp>
        <p:nvSpPr>
          <p:cNvPr id="14" name="TextBox 1">
            <a:extLst>
              <a:ext uri="{FF2B5EF4-FFF2-40B4-BE49-F238E27FC236}">
                <a16:creationId xmlns:a16="http://schemas.microsoft.com/office/drawing/2014/main" id="{F6AB7E93-6B1F-24A5-C125-78A9BE542D3B}"/>
              </a:ext>
            </a:extLst>
          </p:cNvPr>
          <p:cNvSpPr txBox="1"/>
          <p:nvPr/>
        </p:nvSpPr>
        <p:spPr>
          <a:xfrm>
            <a:off x="10629405" y="3903421"/>
            <a:ext cx="1448789" cy="38001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600" b="1">
                <a:solidFill>
                  <a:srgbClr val="3C16FA"/>
                </a:solidFill>
              </a:rPr>
              <a:t>Província E</a:t>
            </a:r>
          </a:p>
        </p:txBody>
      </p:sp>
      <p:sp>
        <p:nvSpPr>
          <p:cNvPr id="4" name="Title 1">
            <a:extLst>
              <a:ext uri="{FF2B5EF4-FFF2-40B4-BE49-F238E27FC236}">
                <a16:creationId xmlns:a16="http://schemas.microsoft.com/office/drawing/2014/main" id="{09DDB595-D70E-EE46-DEE3-42A334168DDB}"/>
              </a:ext>
            </a:extLst>
          </p:cNvPr>
          <p:cNvSpPr txBox="1">
            <a:spLocks/>
          </p:cNvSpPr>
          <p:nvPr/>
        </p:nvSpPr>
        <p:spPr>
          <a:xfrm>
            <a:off x="838200" y="312821"/>
            <a:ext cx="11353800" cy="944479"/>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2800" dirty="0" err="1"/>
              <a:t>Questão</a:t>
            </a:r>
            <a:r>
              <a:rPr lang="en-US" sz="2800" dirty="0"/>
              <a:t> 4b: De </a:t>
            </a:r>
            <a:r>
              <a:rPr lang="en-US" sz="2800" dirty="0" err="1"/>
              <a:t>acordo</a:t>
            </a:r>
            <a:r>
              <a:rPr lang="en-US" sz="2800" dirty="0"/>
              <a:t> com a </a:t>
            </a:r>
            <a:r>
              <a:rPr lang="en-US" sz="2800" dirty="0" err="1"/>
              <a:t>Figura</a:t>
            </a:r>
            <a:r>
              <a:rPr lang="en-US" sz="2800" dirty="0"/>
              <a:t> 2, quais </a:t>
            </a:r>
            <a:r>
              <a:rPr lang="en-US" sz="2800" dirty="0" err="1"/>
              <a:t>províncias</a:t>
            </a:r>
            <a:r>
              <a:rPr lang="en-US" sz="2800" dirty="0"/>
              <a:t> </a:t>
            </a:r>
            <a:r>
              <a:rPr lang="en-US" sz="2800" dirty="0" err="1"/>
              <a:t>podem</a:t>
            </a:r>
            <a:r>
              <a:rPr lang="en-US" sz="2800" dirty="0"/>
              <a:t> </a:t>
            </a:r>
            <a:r>
              <a:rPr lang="en-US" sz="2800" dirty="0" err="1"/>
              <a:t>ter</a:t>
            </a:r>
            <a:r>
              <a:rPr lang="en-US" sz="2800" dirty="0"/>
              <a:t> </a:t>
            </a:r>
            <a:r>
              <a:rPr lang="en-US" sz="2800" dirty="0" err="1"/>
              <a:t>tido</a:t>
            </a:r>
            <a:r>
              <a:rPr lang="en-US" sz="2800" dirty="0"/>
              <a:t> </a:t>
            </a:r>
            <a:r>
              <a:rPr lang="en-US" sz="2800" dirty="0" err="1"/>
              <a:t>surtos</a:t>
            </a:r>
            <a:r>
              <a:rPr lang="en-US" sz="2800" dirty="0"/>
              <a:t> de gripe </a:t>
            </a:r>
            <a:r>
              <a:rPr lang="en-US" sz="2800" dirty="0" err="1"/>
              <a:t>aviária</a:t>
            </a:r>
            <a:r>
              <a:rPr lang="en-US" sz="2800" dirty="0"/>
              <a:t> entre as </a:t>
            </a:r>
            <a:r>
              <a:rPr lang="en-US" sz="2800" dirty="0" err="1"/>
              <a:t>suas</a:t>
            </a:r>
            <a:r>
              <a:rPr lang="en-US" sz="2800" dirty="0"/>
              <a:t> </a:t>
            </a:r>
            <a:r>
              <a:rPr lang="en-US" sz="2800" dirty="0" err="1"/>
              <a:t>aves</a:t>
            </a:r>
            <a:r>
              <a:rPr lang="en-US" sz="2800" dirty="0"/>
              <a:t> de capoeira de 2019 a 2024? </a:t>
            </a:r>
          </a:p>
        </p:txBody>
      </p:sp>
    </p:spTree>
    <p:extLst>
      <p:ext uri="{BB962C8B-B14F-4D97-AF65-F5344CB8AC3E}">
        <p14:creationId xmlns:p14="http://schemas.microsoft.com/office/powerpoint/2010/main" val="558655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a:t>Questão 5</a:t>
            </a:r>
          </a:p>
        </p:txBody>
      </p:sp>
      <p:sp>
        <p:nvSpPr>
          <p:cNvPr id="3" name="Content Placeholder 2">
            <a:extLst>
              <a:ext uri="{FF2B5EF4-FFF2-40B4-BE49-F238E27FC236}">
                <a16:creationId xmlns:a16="http://schemas.microsoft.com/office/drawing/2014/main" id="{D2B30687-2510-4B75-B229-BC0F915C325F}"/>
              </a:ext>
            </a:extLst>
          </p:cNvPr>
          <p:cNvSpPr>
            <a:spLocks noGrp="1"/>
          </p:cNvSpPr>
          <p:nvPr>
            <p:ph sz="half" idx="4294967295"/>
          </p:nvPr>
        </p:nvSpPr>
        <p:spPr>
          <a:xfrm>
            <a:off x="542925" y="1479550"/>
            <a:ext cx="11106150" cy="4638675"/>
          </a:xfrm>
          <a:prstGeom prst="rect">
            <a:avLst/>
          </a:prstGeom>
        </p:spPr>
        <p:txBody>
          <a:bodyPr anchor="ctr"/>
          <a:lstStyle/>
          <a:p>
            <a:pPr marL="0" indent="0" algn="just">
              <a:buNone/>
            </a:pPr>
            <a:r>
              <a:rPr lang="en-US" dirty="0"/>
              <a:t>De </a:t>
            </a:r>
            <a:r>
              <a:rPr lang="en-US" dirty="0" err="1"/>
              <a:t>acordo</a:t>
            </a:r>
            <a:r>
              <a:rPr lang="en-US" dirty="0"/>
              <a:t> com a </a:t>
            </a:r>
            <a:r>
              <a:rPr lang="en-US" dirty="0" err="1"/>
              <a:t>Figura</a:t>
            </a:r>
            <a:r>
              <a:rPr lang="en-US" dirty="0"/>
              <a:t> 1, a </a:t>
            </a:r>
            <a:r>
              <a:rPr lang="en-US" dirty="0" err="1"/>
              <a:t>Província</a:t>
            </a:r>
            <a:r>
              <a:rPr lang="en-US" dirty="0"/>
              <a:t> E </a:t>
            </a:r>
            <a:r>
              <a:rPr lang="en-US" dirty="0" err="1"/>
              <a:t>teve</a:t>
            </a:r>
            <a:r>
              <a:rPr lang="en-US" dirty="0"/>
              <a:t> </a:t>
            </a:r>
            <a:r>
              <a:rPr lang="en-US" dirty="0" err="1"/>
              <a:t>uma</a:t>
            </a:r>
            <a:r>
              <a:rPr lang="en-US" dirty="0"/>
              <a:t> taxa de </a:t>
            </a:r>
            <a:r>
              <a:rPr lang="en-US" dirty="0" err="1"/>
              <a:t>incidência</a:t>
            </a:r>
            <a:r>
              <a:rPr lang="en-US" dirty="0"/>
              <a:t> de gripe </a:t>
            </a:r>
            <a:r>
              <a:rPr lang="en-US" dirty="0" err="1"/>
              <a:t>relativamente</a:t>
            </a:r>
            <a:r>
              <a:rPr lang="en-US" dirty="0"/>
              <a:t> </a:t>
            </a:r>
            <a:r>
              <a:rPr lang="en-US" dirty="0" err="1"/>
              <a:t>baixa</a:t>
            </a:r>
            <a:r>
              <a:rPr lang="en-US" dirty="0"/>
              <a:t> </a:t>
            </a:r>
            <a:r>
              <a:rPr lang="en-US" dirty="0" err="1"/>
              <a:t>em</a:t>
            </a:r>
            <a:r>
              <a:rPr lang="en-US" dirty="0"/>
              <a:t> </a:t>
            </a:r>
            <a:r>
              <a:rPr lang="en-US" dirty="0" err="1"/>
              <a:t>todos</a:t>
            </a:r>
            <a:r>
              <a:rPr lang="en-US" dirty="0"/>
              <a:t> </a:t>
            </a:r>
            <a:r>
              <a:rPr lang="en-US" dirty="0" err="1"/>
              <a:t>os</a:t>
            </a:r>
            <a:r>
              <a:rPr lang="en-US" dirty="0"/>
              <a:t> </a:t>
            </a:r>
            <a:r>
              <a:rPr lang="en-US" dirty="0" err="1"/>
              <a:t>anos</a:t>
            </a:r>
            <a:r>
              <a:rPr lang="en-US" dirty="0"/>
              <a:t>, </a:t>
            </a:r>
            <a:r>
              <a:rPr lang="en-US" dirty="0" err="1"/>
              <a:t>exceto</a:t>
            </a:r>
            <a:r>
              <a:rPr lang="en-US" dirty="0"/>
              <a:t> </a:t>
            </a:r>
            <a:r>
              <a:rPr lang="en-US" dirty="0" err="1"/>
              <a:t>em</a:t>
            </a:r>
            <a:r>
              <a:rPr lang="en-US" dirty="0"/>
              <a:t> 2023. Em 2023, a </a:t>
            </a:r>
            <a:r>
              <a:rPr lang="en-US" dirty="0" err="1"/>
              <a:t>província</a:t>
            </a:r>
            <a:r>
              <a:rPr lang="en-US" dirty="0"/>
              <a:t> E </a:t>
            </a:r>
            <a:r>
              <a:rPr lang="en-US" dirty="0" err="1"/>
              <a:t>registou</a:t>
            </a:r>
            <a:r>
              <a:rPr lang="en-US" dirty="0"/>
              <a:t> um </a:t>
            </a:r>
            <a:r>
              <a:rPr lang="en-US" dirty="0" err="1"/>
              <a:t>aumento</a:t>
            </a:r>
            <a:r>
              <a:rPr lang="en-US" dirty="0"/>
              <a:t> </a:t>
            </a:r>
            <a:r>
              <a:rPr lang="en-US" dirty="0" err="1"/>
              <a:t>súbito</a:t>
            </a:r>
            <a:r>
              <a:rPr lang="en-US" dirty="0"/>
              <a:t> da taxa de </a:t>
            </a:r>
            <a:r>
              <a:rPr lang="en-US" dirty="0" err="1"/>
              <a:t>incidência</a:t>
            </a:r>
            <a:r>
              <a:rPr lang="en-US" dirty="0"/>
              <a:t>. </a:t>
            </a:r>
            <a:endParaRPr lang="pt-BR" dirty="0"/>
          </a:p>
          <a:p>
            <a:pPr marL="0" indent="0" algn="just">
              <a:buClr>
                <a:schemeClr val="tx1"/>
              </a:buClr>
              <a:buNone/>
            </a:pPr>
            <a:endParaRPr lang="en-US" dirty="0"/>
          </a:p>
          <a:p>
            <a:pPr marL="0" indent="0" algn="just">
              <a:buClr>
                <a:schemeClr val="tx1"/>
              </a:buClr>
              <a:buNone/>
            </a:pPr>
            <a:r>
              <a:rPr lang="en-US" dirty="0"/>
              <a:t>O que poderá ter causado este aumento?</a:t>
            </a:r>
          </a:p>
        </p:txBody>
      </p:sp>
    </p:spTree>
    <p:extLst>
      <p:ext uri="{BB962C8B-B14F-4D97-AF65-F5344CB8AC3E}">
        <p14:creationId xmlns:p14="http://schemas.microsoft.com/office/powerpoint/2010/main" val="4809147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0748555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err="1"/>
              <a:t>Questão</a:t>
            </a:r>
            <a:r>
              <a:rPr lang="en-US" dirty="0"/>
              <a:t> 5 </a:t>
            </a:r>
            <a:r>
              <a:rPr lang="en-US" dirty="0" err="1"/>
              <a:t>resposta</a:t>
            </a:r>
            <a:endParaRPr lang="en-US" dirty="0"/>
          </a:p>
        </p:txBody>
      </p:sp>
      <p:sp>
        <p:nvSpPr>
          <p:cNvPr id="3" name="Content Placeholder 2">
            <a:extLst>
              <a:ext uri="{FF2B5EF4-FFF2-40B4-BE49-F238E27FC236}">
                <a16:creationId xmlns:a16="http://schemas.microsoft.com/office/drawing/2014/main" id="{D2B30687-2510-4B75-B229-BC0F915C325F}"/>
              </a:ext>
            </a:extLst>
          </p:cNvPr>
          <p:cNvSpPr>
            <a:spLocks noGrp="1"/>
          </p:cNvSpPr>
          <p:nvPr>
            <p:ph sz="half" idx="4294967295"/>
          </p:nvPr>
        </p:nvSpPr>
        <p:spPr>
          <a:xfrm>
            <a:off x="491319" y="1479550"/>
            <a:ext cx="10740789" cy="4638675"/>
          </a:xfrm>
          <a:prstGeom prst="rect">
            <a:avLst/>
          </a:prstGeom>
        </p:spPr>
        <p:txBody>
          <a:bodyPr lIns="91440" tIns="45720" rIns="91440" bIns="45720" anchor="ctr"/>
          <a:lstStyle/>
          <a:p>
            <a:pPr marL="0" indent="0" algn="just">
              <a:buNone/>
            </a:pPr>
            <a:r>
              <a:rPr lang="en-US" dirty="0"/>
              <a:t>A </a:t>
            </a:r>
            <a:r>
              <a:rPr lang="en-US" dirty="0" err="1"/>
              <a:t>explicação</a:t>
            </a:r>
            <a:r>
              <a:rPr lang="en-US" dirty="0"/>
              <a:t> </a:t>
            </a:r>
            <a:r>
              <a:rPr lang="en-US" dirty="0" err="1"/>
              <a:t>mais</a:t>
            </a:r>
            <a:r>
              <a:rPr lang="en-US" dirty="0"/>
              <a:t> </a:t>
            </a:r>
            <a:r>
              <a:rPr lang="en-US" dirty="0" err="1"/>
              <a:t>provável</a:t>
            </a:r>
            <a:r>
              <a:rPr lang="en-US" dirty="0"/>
              <a:t> </a:t>
            </a:r>
            <a:r>
              <a:rPr lang="en-US" dirty="0" err="1"/>
              <a:t>é</a:t>
            </a:r>
            <a:r>
              <a:rPr lang="en-US" dirty="0"/>
              <a:t> que, </a:t>
            </a:r>
            <a:r>
              <a:rPr lang="en-US" dirty="0" err="1"/>
              <a:t>em</a:t>
            </a:r>
            <a:r>
              <a:rPr lang="en-US" dirty="0"/>
              <a:t> 2023, </a:t>
            </a:r>
            <a:r>
              <a:rPr lang="en-US" dirty="0" err="1"/>
              <a:t>houve</a:t>
            </a:r>
            <a:r>
              <a:rPr lang="en-US" dirty="0"/>
              <a:t> um </a:t>
            </a:r>
            <a:r>
              <a:rPr lang="en-US" dirty="0" err="1"/>
              <a:t>surto</a:t>
            </a:r>
            <a:r>
              <a:rPr lang="en-US" dirty="0"/>
              <a:t> de gripe </a:t>
            </a:r>
            <a:r>
              <a:rPr lang="en-US" dirty="0" err="1"/>
              <a:t>na</a:t>
            </a:r>
            <a:r>
              <a:rPr lang="en-US" dirty="0"/>
              <a:t> </a:t>
            </a:r>
            <a:r>
              <a:rPr lang="en-US" dirty="0" err="1"/>
              <a:t>Província</a:t>
            </a:r>
            <a:r>
              <a:rPr lang="en-US" dirty="0"/>
              <a:t> E, </a:t>
            </a:r>
            <a:r>
              <a:rPr lang="en-US" dirty="0" err="1"/>
              <a:t>considerando</a:t>
            </a:r>
            <a:r>
              <a:rPr lang="en-US" dirty="0"/>
              <a:t> que </a:t>
            </a:r>
            <a:r>
              <a:rPr lang="en-US" dirty="0" err="1"/>
              <a:t>várias</a:t>
            </a:r>
            <a:r>
              <a:rPr lang="en-US" dirty="0"/>
              <a:t> </a:t>
            </a:r>
            <a:r>
              <a:rPr lang="en-US" dirty="0" err="1"/>
              <a:t>aves</a:t>
            </a:r>
            <a:r>
              <a:rPr lang="en-US" dirty="0"/>
              <a:t> </a:t>
            </a:r>
            <a:r>
              <a:rPr lang="en-US" dirty="0" err="1"/>
              <a:t>apresentaram</a:t>
            </a:r>
            <a:r>
              <a:rPr lang="en-US" dirty="0"/>
              <a:t> </a:t>
            </a:r>
            <a:r>
              <a:rPr lang="en-US" dirty="0" err="1"/>
              <a:t>resultados</a:t>
            </a:r>
            <a:r>
              <a:rPr lang="en-US" dirty="0"/>
              <a:t> </a:t>
            </a:r>
            <a:r>
              <a:rPr lang="en-US" dirty="0" err="1"/>
              <a:t>positivos</a:t>
            </a:r>
            <a:r>
              <a:rPr lang="en-US" dirty="0"/>
              <a:t> para a gripe </a:t>
            </a:r>
            <a:r>
              <a:rPr lang="en-US" dirty="0" err="1"/>
              <a:t>aviária</a:t>
            </a:r>
            <a:r>
              <a:rPr lang="en-US" dirty="0"/>
              <a:t> num bando.</a:t>
            </a:r>
          </a:p>
        </p:txBody>
      </p:sp>
    </p:spTree>
    <p:extLst>
      <p:ext uri="{BB962C8B-B14F-4D97-AF65-F5344CB8AC3E}">
        <p14:creationId xmlns:p14="http://schemas.microsoft.com/office/powerpoint/2010/main" val="14612070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a:t>Questão 6</a:t>
            </a:r>
          </a:p>
        </p:txBody>
      </p:sp>
      <p:sp>
        <p:nvSpPr>
          <p:cNvPr id="3" name="Content Placeholder 2">
            <a:extLst>
              <a:ext uri="{FF2B5EF4-FFF2-40B4-BE49-F238E27FC236}">
                <a16:creationId xmlns:a16="http://schemas.microsoft.com/office/drawing/2014/main" id="{D2B30687-2510-4B75-B229-BC0F915C325F}"/>
              </a:ext>
            </a:extLst>
          </p:cNvPr>
          <p:cNvSpPr>
            <a:spLocks noGrp="1"/>
          </p:cNvSpPr>
          <p:nvPr>
            <p:ph sz="half" idx="4294967295"/>
          </p:nvPr>
        </p:nvSpPr>
        <p:spPr>
          <a:xfrm>
            <a:off x="542925" y="1479550"/>
            <a:ext cx="11106150" cy="4102100"/>
          </a:xfrm>
          <a:prstGeom prst="rect">
            <a:avLst/>
          </a:prstGeom>
        </p:spPr>
        <p:txBody>
          <a:bodyPr anchor="ctr"/>
          <a:lstStyle/>
          <a:p>
            <a:pPr marL="0" indent="0" algn="just">
              <a:buNone/>
            </a:pPr>
            <a:r>
              <a:rPr lang="en-US" dirty="0" err="1"/>
              <a:t>Comparando</a:t>
            </a:r>
            <a:r>
              <a:rPr lang="en-US" dirty="0"/>
              <a:t> as </a:t>
            </a:r>
            <a:r>
              <a:rPr lang="en-US" dirty="0" err="1"/>
              <a:t>Figuras</a:t>
            </a:r>
            <a:r>
              <a:rPr lang="en-US" dirty="0"/>
              <a:t> 1 e 2, </a:t>
            </a:r>
            <a:r>
              <a:rPr lang="en-US" dirty="0" err="1"/>
              <a:t>ocorreram</a:t>
            </a:r>
            <a:r>
              <a:rPr lang="en-US" dirty="0"/>
              <a:t> </a:t>
            </a:r>
            <a:r>
              <a:rPr lang="en-US" dirty="0" err="1"/>
              <a:t>surtos</a:t>
            </a:r>
            <a:r>
              <a:rPr lang="en-US" dirty="0"/>
              <a:t> de gripe </a:t>
            </a:r>
            <a:r>
              <a:rPr lang="en-US" dirty="0" err="1"/>
              <a:t>nas</a:t>
            </a:r>
            <a:r>
              <a:rPr lang="en-US" dirty="0"/>
              <a:t> </a:t>
            </a:r>
            <a:r>
              <a:rPr lang="en-US" dirty="0" err="1"/>
              <a:t>populações</a:t>
            </a:r>
            <a:r>
              <a:rPr lang="en-US" dirty="0"/>
              <a:t> de </a:t>
            </a:r>
            <a:r>
              <a:rPr lang="en-US" dirty="0" err="1"/>
              <a:t>aves</a:t>
            </a:r>
            <a:r>
              <a:rPr lang="en-US" dirty="0"/>
              <a:t> e de </a:t>
            </a:r>
            <a:r>
              <a:rPr lang="en-US" dirty="0" err="1"/>
              <a:t>seres</a:t>
            </a:r>
            <a:r>
              <a:rPr lang="en-US" dirty="0"/>
              <a:t> </a:t>
            </a:r>
            <a:r>
              <a:rPr lang="en-US" dirty="0" err="1"/>
              <a:t>humanos</a:t>
            </a:r>
            <a:r>
              <a:rPr lang="en-US" dirty="0"/>
              <a:t> </a:t>
            </a:r>
            <a:r>
              <a:rPr lang="en-US" dirty="0" err="1"/>
              <a:t>durante</a:t>
            </a:r>
            <a:r>
              <a:rPr lang="en-US" dirty="0"/>
              <a:t> </a:t>
            </a:r>
            <a:r>
              <a:rPr lang="en-US" dirty="0" err="1"/>
              <a:t>os</a:t>
            </a:r>
            <a:r>
              <a:rPr lang="en-US" dirty="0"/>
              <a:t> </a:t>
            </a:r>
            <a:r>
              <a:rPr lang="en-US" dirty="0" err="1"/>
              <a:t>mesmos</a:t>
            </a:r>
            <a:r>
              <a:rPr lang="en-US" dirty="0"/>
              <a:t> </a:t>
            </a:r>
            <a:r>
              <a:rPr lang="en-US" dirty="0" err="1"/>
              <a:t>anos</a:t>
            </a:r>
            <a:r>
              <a:rPr lang="en-US" dirty="0"/>
              <a:t>?</a:t>
            </a:r>
          </a:p>
        </p:txBody>
      </p:sp>
    </p:spTree>
    <p:extLst>
      <p:ext uri="{BB962C8B-B14F-4D97-AF65-F5344CB8AC3E}">
        <p14:creationId xmlns:p14="http://schemas.microsoft.com/office/powerpoint/2010/main" val="29234065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5">
            <a:extLst>
              <a:ext uri="{FF2B5EF4-FFF2-40B4-BE49-F238E27FC236}">
                <a16:creationId xmlns:a16="http://schemas.microsoft.com/office/drawing/2014/main" id="{B81E33D6-AC85-1235-9F5B-560DB931FAD5}"/>
              </a:ext>
            </a:extLst>
          </p:cNvPr>
          <p:cNvGraphicFramePr/>
          <p:nvPr>
            <p:extLst>
              <p:ext uri="{D42A27DB-BD31-4B8C-83A1-F6EECF244321}">
                <p14:modId xmlns:p14="http://schemas.microsoft.com/office/powerpoint/2010/main" val="2502025120"/>
              </p:ext>
            </p:extLst>
          </p:nvPr>
        </p:nvGraphicFramePr>
        <p:xfrm>
          <a:off x="546970" y="1402747"/>
          <a:ext cx="10671157" cy="5031508"/>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a:extLst>
              <a:ext uri="{FF2B5EF4-FFF2-40B4-BE49-F238E27FC236}">
                <a16:creationId xmlns:a16="http://schemas.microsoft.com/office/drawing/2014/main" id="{D523B859-0553-E277-B4D3-9E6F50342397}"/>
              </a:ext>
            </a:extLst>
          </p:cNvPr>
          <p:cNvSpPr>
            <a:spLocks noGrp="1"/>
          </p:cNvSpPr>
          <p:nvPr>
            <p:ph type="title"/>
          </p:nvPr>
        </p:nvSpPr>
        <p:spPr/>
        <p:txBody>
          <a:bodyPr/>
          <a:lstStyle/>
          <a:p>
            <a:r>
              <a:rPr lang="en-US" sz="2800" dirty="0" err="1"/>
              <a:t>Figura</a:t>
            </a:r>
            <a:r>
              <a:rPr lang="en-US" sz="2800" dirty="0"/>
              <a:t> 1. </a:t>
            </a:r>
            <a:r>
              <a:rPr lang="en-US" sz="2800" dirty="0" err="1"/>
              <a:t>Incidência</a:t>
            </a:r>
            <a:r>
              <a:rPr lang="en-US" sz="2800" dirty="0"/>
              <a:t> </a:t>
            </a:r>
            <a:r>
              <a:rPr lang="en-US" sz="2800" dirty="0" err="1"/>
              <a:t>anual</a:t>
            </a:r>
            <a:r>
              <a:rPr lang="en-US" sz="2800" dirty="0"/>
              <a:t> (</a:t>
            </a:r>
            <a:r>
              <a:rPr lang="en-US" sz="2800" dirty="0" err="1"/>
              <a:t>por</a:t>
            </a:r>
            <a:r>
              <a:rPr lang="en-US" sz="2800" dirty="0"/>
              <a:t> 100.000 </a:t>
            </a:r>
            <a:r>
              <a:rPr lang="en-US" sz="2800" dirty="0" err="1"/>
              <a:t>pessoas</a:t>
            </a:r>
            <a:r>
              <a:rPr lang="en-US" sz="2800" dirty="0"/>
              <a:t>) de </a:t>
            </a:r>
            <a:r>
              <a:rPr lang="en-US" sz="2800" dirty="0" err="1"/>
              <a:t>diagnósticos</a:t>
            </a:r>
            <a:r>
              <a:rPr lang="en-US" sz="2800" dirty="0"/>
              <a:t> </a:t>
            </a:r>
            <a:r>
              <a:rPr lang="en-US" sz="2800" dirty="0" err="1"/>
              <a:t>clínicos</a:t>
            </a:r>
            <a:r>
              <a:rPr lang="en-US" sz="2800" dirty="0"/>
              <a:t> de gripe </a:t>
            </a:r>
            <a:r>
              <a:rPr lang="en-US" sz="2800" dirty="0" err="1"/>
              <a:t>em</a:t>
            </a:r>
            <a:r>
              <a:rPr lang="en-US" sz="2800" dirty="0"/>
              <a:t> </a:t>
            </a:r>
            <a:r>
              <a:rPr lang="en-US" sz="2800" dirty="0" err="1"/>
              <a:t>humanos</a:t>
            </a:r>
            <a:r>
              <a:rPr lang="en-US" sz="2800" dirty="0"/>
              <a:t> </a:t>
            </a:r>
            <a:r>
              <a:rPr lang="en-US" sz="2800" dirty="0" err="1"/>
              <a:t>por</a:t>
            </a:r>
            <a:r>
              <a:rPr lang="en-US" sz="2800" dirty="0"/>
              <a:t> </a:t>
            </a:r>
            <a:r>
              <a:rPr lang="en-US" sz="2800" dirty="0" err="1"/>
              <a:t>província</a:t>
            </a:r>
            <a:r>
              <a:rPr lang="en-US" sz="2800" dirty="0"/>
              <a:t>, 2019--2024</a:t>
            </a:r>
            <a:br>
              <a:rPr lang="en-US" sz="2800" dirty="0"/>
            </a:br>
            <a:endParaRPr lang="pt-BR" sz="2800" dirty="0"/>
          </a:p>
        </p:txBody>
      </p:sp>
    </p:spTree>
    <p:extLst>
      <p:ext uri="{BB962C8B-B14F-4D97-AF65-F5344CB8AC3E}">
        <p14:creationId xmlns:p14="http://schemas.microsoft.com/office/powerpoint/2010/main" val="26886189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5">
            <a:extLst>
              <a:ext uri="{FF2B5EF4-FFF2-40B4-BE49-F238E27FC236}">
                <a16:creationId xmlns:a16="http://schemas.microsoft.com/office/drawing/2014/main" id="{9388D3F2-B119-79AF-F09D-0B00FFAAA09E}"/>
              </a:ext>
            </a:extLst>
          </p:cNvPr>
          <p:cNvGraphicFramePr/>
          <p:nvPr>
            <p:extLst>
              <p:ext uri="{D42A27DB-BD31-4B8C-83A1-F6EECF244321}">
                <p14:modId xmlns:p14="http://schemas.microsoft.com/office/powerpoint/2010/main" val="2273145225"/>
              </p:ext>
            </p:extLst>
          </p:nvPr>
        </p:nvGraphicFramePr>
        <p:xfrm>
          <a:off x="674436" y="1407983"/>
          <a:ext cx="10878227" cy="5101152"/>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1">
            <a:extLst>
              <a:ext uri="{FF2B5EF4-FFF2-40B4-BE49-F238E27FC236}">
                <a16:creationId xmlns:a16="http://schemas.microsoft.com/office/drawing/2014/main" id="{88D24BBD-535F-BC08-9B7F-F267271D596A}"/>
              </a:ext>
            </a:extLst>
          </p:cNvPr>
          <p:cNvSpPr txBox="1"/>
          <p:nvPr/>
        </p:nvSpPr>
        <p:spPr>
          <a:xfrm>
            <a:off x="10496183" y="4263190"/>
            <a:ext cx="1448789" cy="38001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600" b="1" dirty="0" err="1">
                <a:solidFill>
                  <a:srgbClr val="FF0000"/>
                </a:solidFill>
              </a:rPr>
              <a:t>Província</a:t>
            </a:r>
            <a:r>
              <a:rPr lang="en-US" sz="1600" b="1" dirty="0">
                <a:solidFill>
                  <a:srgbClr val="FF0000"/>
                </a:solidFill>
              </a:rPr>
              <a:t> B</a:t>
            </a:r>
          </a:p>
        </p:txBody>
      </p:sp>
      <p:sp>
        <p:nvSpPr>
          <p:cNvPr id="6" name="TextBox 1">
            <a:extLst>
              <a:ext uri="{FF2B5EF4-FFF2-40B4-BE49-F238E27FC236}">
                <a16:creationId xmlns:a16="http://schemas.microsoft.com/office/drawing/2014/main" id="{0A265736-E393-8CA4-296C-323130F10B23}"/>
              </a:ext>
            </a:extLst>
          </p:cNvPr>
          <p:cNvSpPr txBox="1"/>
          <p:nvPr/>
        </p:nvSpPr>
        <p:spPr>
          <a:xfrm>
            <a:off x="10496184" y="5279891"/>
            <a:ext cx="1448789" cy="38001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600" b="1">
                <a:solidFill>
                  <a:srgbClr val="7030A0"/>
                </a:solidFill>
              </a:rPr>
              <a:t>Província D</a:t>
            </a:r>
          </a:p>
        </p:txBody>
      </p:sp>
      <p:sp>
        <p:nvSpPr>
          <p:cNvPr id="7" name="TextBox 1">
            <a:extLst>
              <a:ext uri="{FF2B5EF4-FFF2-40B4-BE49-F238E27FC236}">
                <a16:creationId xmlns:a16="http://schemas.microsoft.com/office/drawing/2014/main" id="{C740A839-4F9E-2EC8-732C-2AD442047A40}"/>
              </a:ext>
            </a:extLst>
          </p:cNvPr>
          <p:cNvSpPr txBox="1"/>
          <p:nvPr/>
        </p:nvSpPr>
        <p:spPr>
          <a:xfrm>
            <a:off x="10505095" y="4756137"/>
            <a:ext cx="1448789" cy="38001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600" b="1">
                <a:solidFill>
                  <a:srgbClr val="00953A"/>
                </a:solidFill>
              </a:rPr>
              <a:t>Província C</a:t>
            </a:r>
          </a:p>
        </p:txBody>
      </p:sp>
      <p:sp>
        <p:nvSpPr>
          <p:cNvPr id="8" name="TextBox 1">
            <a:extLst>
              <a:ext uri="{FF2B5EF4-FFF2-40B4-BE49-F238E27FC236}">
                <a16:creationId xmlns:a16="http://schemas.microsoft.com/office/drawing/2014/main" id="{F442BD60-08DE-EE0C-6BC3-59770EF66617}"/>
              </a:ext>
            </a:extLst>
          </p:cNvPr>
          <p:cNvSpPr txBox="1"/>
          <p:nvPr/>
        </p:nvSpPr>
        <p:spPr>
          <a:xfrm>
            <a:off x="10496185" y="5435887"/>
            <a:ext cx="1448789" cy="38001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600" b="1">
                <a:solidFill>
                  <a:srgbClr val="C00000"/>
                </a:solidFill>
              </a:rPr>
              <a:t>Província F</a:t>
            </a:r>
          </a:p>
        </p:txBody>
      </p:sp>
      <p:sp>
        <p:nvSpPr>
          <p:cNvPr id="9" name="TextBox 1">
            <a:extLst>
              <a:ext uri="{FF2B5EF4-FFF2-40B4-BE49-F238E27FC236}">
                <a16:creationId xmlns:a16="http://schemas.microsoft.com/office/drawing/2014/main" id="{0BD01E74-E1AA-4800-2C3B-B1045810FAE3}"/>
              </a:ext>
            </a:extLst>
          </p:cNvPr>
          <p:cNvSpPr txBox="1"/>
          <p:nvPr/>
        </p:nvSpPr>
        <p:spPr>
          <a:xfrm>
            <a:off x="10500639" y="5612024"/>
            <a:ext cx="1448789" cy="38001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600" b="1"/>
              <a:t>Província A</a:t>
            </a:r>
          </a:p>
        </p:txBody>
      </p:sp>
      <p:sp>
        <p:nvSpPr>
          <p:cNvPr id="10" name="TextBox 1">
            <a:extLst>
              <a:ext uri="{FF2B5EF4-FFF2-40B4-BE49-F238E27FC236}">
                <a16:creationId xmlns:a16="http://schemas.microsoft.com/office/drawing/2014/main" id="{EA4193CE-B6B8-E26D-3CBE-8A40D4BE3B62}"/>
              </a:ext>
            </a:extLst>
          </p:cNvPr>
          <p:cNvSpPr txBox="1"/>
          <p:nvPr/>
        </p:nvSpPr>
        <p:spPr>
          <a:xfrm>
            <a:off x="10505094" y="5006139"/>
            <a:ext cx="1448789" cy="38001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600" b="1">
                <a:solidFill>
                  <a:srgbClr val="6699FF"/>
                </a:solidFill>
              </a:rPr>
              <a:t>Província G</a:t>
            </a:r>
          </a:p>
        </p:txBody>
      </p:sp>
      <p:sp>
        <p:nvSpPr>
          <p:cNvPr id="11" name="TextBox 1">
            <a:extLst>
              <a:ext uri="{FF2B5EF4-FFF2-40B4-BE49-F238E27FC236}">
                <a16:creationId xmlns:a16="http://schemas.microsoft.com/office/drawing/2014/main" id="{D1D556FE-BAAA-714A-46E4-BD94ABF2299D}"/>
              </a:ext>
            </a:extLst>
          </p:cNvPr>
          <p:cNvSpPr txBox="1"/>
          <p:nvPr/>
        </p:nvSpPr>
        <p:spPr>
          <a:xfrm>
            <a:off x="10505094" y="3903421"/>
            <a:ext cx="1448789" cy="38001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n-US" sz="1600" b="1" dirty="0" err="1">
                <a:solidFill>
                  <a:srgbClr val="3C16FA"/>
                </a:solidFill>
              </a:rPr>
              <a:t>Província</a:t>
            </a:r>
            <a:r>
              <a:rPr lang="en-US" sz="1600" b="1" dirty="0">
                <a:solidFill>
                  <a:srgbClr val="3C16FA"/>
                </a:solidFill>
              </a:rPr>
              <a:t> E</a:t>
            </a:r>
          </a:p>
        </p:txBody>
      </p:sp>
      <p:sp>
        <p:nvSpPr>
          <p:cNvPr id="2" name="Title 1">
            <a:extLst>
              <a:ext uri="{FF2B5EF4-FFF2-40B4-BE49-F238E27FC236}">
                <a16:creationId xmlns:a16="http://schemas.microsoft.com/office/drawing/2014/main" id="{5FE6E784-580E-B02B-E5F1-592C9C2D9289}"/>
              </a:ext>
            </a:extLst>
          </p:cNvPr>
          <p:cNvSpPr>
            <a:spLocks noGrp="1"/>
          </p:cNvSpPr>
          <p:nvPr>
            <p:ph type="title"/>
          </p:nvPr>
        </p:nvSpPr>
        <p:spPr>
          <a:xfrm>
            <a:off x="838200" y="457200"/>
            <a:ext cx="10878226" cy="800100"/>
          </a:xfrm>
        </p:spPr>
        <p:txBody>
          <a:bodyPr/>
          <a:lstStyle/>
          <a:p>
            <a:r>
              <a:rPr lang="en-US" sz="2800" dirty="0" err="1"/>
              <a:t>Figura</a:t>
            </a:r>
            <a:r>
              <a:rPr lang="en-US" sz="2800" dirty="0"/>
              <a:t> 2. </a:t>
            </a:r>
            <a:r>
              <a:rPr lang="en-US" sz="2800" dirty="0" err="1"/>
              <a:t>Incidência</a:t>
            </a:r>
            <a:r>
              <a:rPr lang="en-US" sz="2800" dirty="0"/>
              <a:t> </a:t>
            </a:r>
            <a:r>
              <a:rPr lang="en-US" sz="2800" dirty="0" err="1"/>
              <a:t>anual</a:t>
            </a:r>
            <a:r>
              <a:rPr lang="en-US" sz="2800" dirty="0"/>
              <a:t> (</a:t>
            </a:r>
            <a:r>
              <a:rPr lang="en-US" sz="2800" dirty="0" err="1"/>
              <a:t>por</a:t>
            </a:r>
            <a:r>
              <a:rPr lang="en-US" sz="2800" dirty="0"/>
              <a:t> 100.000 </a:t>
            </a:r>
            <a:r>
              <a:rPr lang="en-US" sz="2800" dirty="0" err="1"/>
              <a:t>aves</a:t>
            </a:r>
            <a:r>
              <a:rPr lang="en-US" sz="2800" dirty="0"/>
              <a:t>) de </a:t>
            </a:r>
            <a:r>
              <a:rPr lang="en-US" sz="2800" dirty="0" err="1"/>
              <a:t>diagnósticos</a:t>
            </a:r>
            <a:r>
              <a:rPr lang="en-US" sz="2800" dirty="0"/>
              <a:t> </a:t>
            </a:r>
            <a:r>
              <a:rPr lang="en-US" sz="2800" dirty="0" err="1"/>
              <a:t>clínicos</a:t>
            </a:r>
            <a:r>
              <a:rPr lang="en-US" sz="2800" dirty="0"/>
              <a:t> de gripe </a:t>
            </a:r>
            <a:r>
              <a:rPr lang="en-US" sz="2800" dirty="0" err="1"/>
              <a:t>aviária</a:t>
            </a:r>
            <a:r>
              <a:rPr lang="en-US" sz="2800" dirty="0"/>
              <a:t> </a:t>
            </a:r>
            <a:r>
              <a:rPr lang="en-US" sz="2800" dirty="0" err="1"/>
              <a:t>em</a:t>
            </a:r>
            <a:r>
              <a:rPr lang="en-US" sz="2800" dirty="0"/>
              <a:t> </a:t>
            </a:r>
            <a:r>
              <a:rPr lang="en-US" sz="2800" dirty="0" err="1"/>
              <a:t>aves</a:t>
            </a:r>
            <a:r>
              <a:rPr lang="en-US" sz="2800" dirty="0"/>
              <a:t> de capoeira </a:t>
            </a:r>
            <a:r>
              <a:rPr lang="en-US" sz="2800" dirty="0" err="1"/>
              <a:t>por</a:t>
            </a:r>
            <a:r>
              <a:rPr lang="en-US" sz="2800" dirty="0"/>
              <a:t> </a:t>
            </a:r>
            <a:r>
              <a:rPr lang="en-US" sz="2800" dirty="0" err="1"/>
              <a:t>província</a:t>
            </a:r>
            <a:r>
              <a:rPr lang="en-US" sz="2800" dirty="0"/>
              <a:t>, 2019 -2024 </a:t>
            </a:r>
            <a:br>
              <a:rPr lang="en-US" sz="2800" dirty="0"/>
            </a:br>
            <a:endParaRPr lang="pt-BR" sz="2800" dirty="0"/>
          </a:p>
        </p:txBody>
      </p:sp>
    </p:spTree>
    <p:extLst>
      <p:ext uri="{BB962C8B-B14F-4D97-AF65-F5344CB8AC3E}">
        <p14:creationId xmlns:p14="http://schemas.microsoft.com/office/powerpoint/2010/main" val="38672782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err="1"/>
              <a:t>Questão</a:t>
            </a:r>
            <a:r>
              <a:rPr lang="en-US" dirty="0"/>
              <a:t> 6 </a:t>
            </a:r>
            <a:r>
              <a:rPr lang="en-US" dirty="0" err="1"/>
              <a:t>resposta</a:t>
            </a:r>
            <a:endParaRPr lang="en-US" dirty="0"/>
          </a:p>
        </p:txBody>
      </p:sp>
      <p:sp>
        <p:nvSpPr>
          <p:cNvPr id="3" name="Content Placeholder 2">
            <a:extLst>
              <a:ext uri="{FF2B5EF4-FFF2-40B4-BE49-F238E27FC236}">
                <a16:creationId xmlns:a16="http://schemas.microsoft.com/office/drawing/2014/main" id="{D2B30687-2510-4B75-B229-BC0F915C325F}"/>
              </a:ext>
            </a:extLst>
          </p:cNvPr>
          <p:cNvSpPr>
            <a:spLocks noGrp="1"/>
          </p:cNvSpPr>
          <p:nvPr>
            <p:ph sz="half" idx="4294967295"/>
          </p:nvPr>
        </p:nvSpPr>
        <p:spPr>
          <a:xfrm>
            <a:off x="572294" y="1427163"/>
            <a:ext cx="11047413" cy="5168900"/>
          </a:xfrm>
          <a:prstGeom prst="rect">
            <a:avLst/>
          </a:prstGeom>
        </p:spPr>
        <p:txBody>
          <a:bodyPr anchor="ctr"/>
          <a:lstStyle/>
          <a:p>
            <a:pPr marL="0" indent="0" algn="just">
              <a:buNone/>
            </a:pPr>
            <a:r>
              <a:rPr lang="en-US" dirty="0"/>
              <a:t>Sim, </a:t>
            </a:r>
            <a:r>
              <a:rPr lang="en-US" dirty="0" err="1"/>
              <a:t>na</a:t>
            </a:r>
            <a:r>
              <a:rPr lang="en-US" dirty="0"/>
              <a:t> </a:t>
            </a:r>
            <a:r>
              <a:rPr lang="en-US" dirty="0" err="1"/>
              <a:t>Província</a:t>
            </a:r>
            <a:r>
              <a:rPr lang="en-US" dirty="0"/>
              <a:t> E, </a:t>
            </a:r>
            <a:r>
              <a:rPr lang="en-US" dirty="0" err="1"/>
              <a:t>em</a:t>
            </a:r>
            <a:r>
              <a:rPr lang="en-US" dirty="0"/>
              <a:t> 2023, </a:t>
            </a:r>
            <a:r>
              <a:rPr lang="en-US" dirty="0" err="1"/>
              <a:t>parece</a:t>
            </a:r>
            <a:r>
              <a:rPr lang="en-US" dirty="0"/>
              <a:t> </a:t>
            </a:r>
            <a:r>
              <a:rPr lang="en-US" dirty="0" err="1"/>
              <a:t>ter</a:t>
            </a:r>
            <a:r>
              <a:rPr lang="en-US" dirty="0"/>
              <a:t> </a:t>
            </a:r>
            <a:r>
              <a:rPr lang="en-US" dirty="0" err="1"/>
              <a:t>havido</a:t>
            </a:r>
            <a:r>
              <a:rPr lang="en-US" dirty="0"/>
              <a:t> </a:t>
            </a:r>
            <a:r>
              <a:rPr lang="en-US" dirty="0" err="1"/>
              <a:t>surtos</a:t>
            </a:r>
            <a:r>
              <a:rPr lang="en-US" dirty="0"/>
              <a:t> de gripe </a:t>
            </a:r>
            <a:r>
              <a:rPr lang="en-US" dirty="0" err="1"/>
              <a:t>em</a:t>
            </a:r>
            <a:r>
              <a:rPr lang="en-US" dirty="0"/>
              <a:t> </a:t>
            </a:r>
            <a:r>
              <a:rPr lang="en-US" dirty="0" err="1"/>
              <a:t>humanos</a:t>
            </a:r>
            <a:r>
              <a:rPr lang="en-US" dirty="0"/>
              <a:t> e </a:t>
            </a:r>
            <a:r>
              <a:rPr lang="en-US" dirty="0" err="1"/>
              <a:t>surtos</a:t>
            </a:r>
            <a:r>
              <a:rPr lang="en-US" dirty="0"/>
              <a:t> de gripe </a:t>
            </a:r>
            <a:r>
              <a:rPr lang="en-US" dirty="0" err="1"/>
              <a:t>aviária</a:t>
            </a:r>
            <a:r>
              <a:rPr lang="en-US" dirty="0"/>
              <a:t> </a:t>
            </a:r>
            <a:r>
              <a:rPr lang="en-US" dirty="0" err="1"/>
              <a:t>em</a:t>
            </a:r>
            <a:r>
              <a:rPr lang="en-US" dirty="0"/>
              <a:t> </a:t>
            </a:r>
            <a:r>
              <a:rPr lang="en-US" dirty="0" err="1"/>
              <a:t>aves</a:t>
            </a:r>
            <a:r>
              <a:rPr lang="en-US" dirty="0"/>
              <a:t> de capoeira.</a:t>
            </a:r>
            <a:endParaRPr lang="pt-BR" dirty="0"/>
          </a:p>
          <a:p>
            <a:pPr marL="0" indent="0" algn="just">
              <a:buNone/>
            </a:pPr>
            <a:endParaRPr lang="en-US" dirty="0"/>
          </a:p>
          <a:p>
            <a:pPr marL="0" indent="0" algn="just">
              <a:buNone/>
            </a:pPr>
            <a:r>
              <a:rPr lang="en-US" dirty="0"/>
              <a:t>Essa </a:t>
            </a:r>
            <a:r>
              <a:rPr lang="en-US" dirty="0" err="1"/>
              <a:t>é</a:t>
            </a:r>
            <a:r>
              <a:rPr lang="en-US" dirty="0"/>
              <a:t> </a:t>
            </a:r>
            <a:r>
              <a:rPr lang="en-US" dirty="0" err="1"/>
              <a:t>provavelmente</a:t>
            </a:r>
            <a:r>
              <a:rPr lang="en-US" dirty="0"/>
              <a:t> </a:t>
            </a:r>
            <a:r>
              <a:rPr lang="en-US" dirty="0" err="1"/>
              <a:t>uma</a:t>
            </a:r>
            <a:r>
              <a:rPr lang="en-US" dirty="0"/>
              <a:t> </a:t>
            </a:r>
            <a:r>
              <a:rPr lang="en-US" dirty="0" err="1"/>
              <a:t>coincidência</a:t>
            </a:r>
            <a:r>
              <a:rPr lang="en-US" dirty="0"/>
              <a:t>, que </a:t>
            </a:r>
            <a:r>
              <a:rPr lang="en-US" dirty="0" err="1"/>
              <a:t>não</a:t>
            </a:r>
            <a:r>
              <a:rPr lang="en-US" dirty="0"/>
              <a:t> </a:t>
            </a:r>
            <a:r>
              <a:rPr lang="en-US" dirty="0" err="1"/>
              <a:t>sugere</a:t>
            </a:r>
            <a:r>
              <a:rPr lang="en-US" dirty="0"/>
              <a:t> </a:t>
            </a:r>
            <a:r>
              <a:rPr lang="en-US" dirty="0" err="1"/>
              <a:t>necessariamente</a:t>
            </a:r>
            <a:r>
              <a:rPr lang="en-US" dirty="0"/>
              <a:t> que </a:t>
            </a:r>
            <a:r>
              <a:rPr lang="en-US" dirty="0" err="1"/>
              <a:t>os</a:t>
            </a:r>
            <a:r>
              <a:rPr lang="en-US" dirty="0"/>
              <a:t> </a:t>
            </a:r>
            <a:r>
              <a:rPr lang="en-US" dirty="0" err="1"/>
              <a:t>casos</a:t>
            </a:r>
            <a:r>
              <a:rPr lang="en-US" dirty="0"/>
              <a:t> </a:t>
            </a:r>
            <a:r>
              <a:rPr lang="en-US" dirty="0" err="1"/>
              <a:t>humanos</a:t>
            </a:r>
            <a:r>
              <a:rPr lang="en-US" dirty="0"/>
              <a:t> </a:t>
            </a:r>
            <a:r>
              <a:rPr lang="en-US" dirty="0" err="1"/>
              <a:t>sejam</a:t>
            </a:r>
            <a:r>
              <a:rPr lang="en-US" dirty="0"/>
              <a:t> de gripe </a:t>
            </a:r>
            <a:r>
              <a:rPr lang="en-US" dirty="0" err="1"/>
              <a:t>aviária</a:t>
            </a:r>
            <a:r>
              <a:rPr lang="en-US" dirty="0"/>
              <a:t>. Devido </a:t>
            </a:r>
            <a:r>
              <a:rPr lang="en-US" dirty="0" err="1"/>
              <a:t>às</a:t>
            </a:r>
            <a:r>
              <a:rPr lang="en-US" dirty="0"/>
              <a:t> </a:t>
            </a:r>
            <a:r>
              <a:rPr lang="en-US" dirty="0" err="1"/>
              <a:t>elevadas</a:t>
            </a:r>
            <a:r>
              <a:rPr lang="en-US" dirty="0"/>
              <a:t> </a:t>
            </a:r>
            <a:r>
              <a:rPr lang="en-US" dirty="0" err="1"/>
              <a:t>taxas</a:t>
            </a:r>
            <a:r>
              <a:rPr lang="en-US" dirty="0"/>
              <a:t> de </a:t>
            </a:r>
            <a:r>
              <a:rPr lang="en-US" dirty="0" err="1"/>
              <a:t>letalidade</a:t>
            </a:r>
            <a:r>
              <a:rPr lang="en-US" dirty="0"/>
              <a:t> e à </a:t>
            </a:r>
            <a:r>
              <a:rPr lang="en-US" dirty="0" err="1"/>
              <a:t>doença</a:t>
            </a:r>
            <a:r>
              <a:rPr lang="en-US" dirty="0"/>
              <a:t> grave que </a:t>
            </a:r>
            <a:r>
              <a:rPr lang="en-US" dirty="0" err="1"/>
              <a:t>pode</a:t>
            </a:r>
            <a:r>
              <a:rPr lang="en-US" dirty="0"/>
              <a:t> </a:t>
            </a:r>
            <a:r>
              <a:rPr lang="en-US" dirty="0" err="1"/>
              <a:t>ocorrer</a:t>
            </a:r>
            <a:r>
              <a:rPr lang="en-US" dirty="0"/>
              <a:t> </a:t>
            </a:r>
            <a:r>
              <a:rPr lang="en-US" dirty="0" err="1"/>
              <a:t>quando</a:t>
            </a:r>
            <a:r>
              <a:rPr lang="en-US" dirty="0"/>
              <a:t> </a:t>
            </a:r>
            <a:r>
              <a:rPr lang="en-US" dirty="0" err="1"/>
              <a:t>os</a:t>
            </a:r>
            <a:r>
              <a:rPr lang="en-US" dirty="0"/>
              <a:t> </a:t>
            </a:r>
            <a:r>
              <a:rPr lang="en-US" dirty="0" err="1"/>
              <a:t>seres</a:t>
            </a:r>
            <a:r>
              <a:rPr lang="en-US" dirty="0"/>
              <a:t> </a:t>
            </a:r>
            <a:r>
              <a:rPr lang="en-US" dirty="0" err="1"/>
              <a:t>humanos</a:t>
            </a:r>
            <a:r>
              <a:rPr lang="en-US" dirty="0"/>
              <a:t> </a:t>
            </a:r>
            <a:r>
              <a:rPr lang="en-US" dirty="0" err="1"/>
              <a:t>são</a:t>
            </a:r>
            <a:r>
              <a:rPr lang="en-US" dirty="0"/>
              <a:t> </a:t>
            </a:r>
            <a:r>
              <a:rPr lang="en-US" dirty="0" err="1"/>
              <a:t>infectados</a:t>
            </a:r>
            <a:r>
              <a:rPr lang="en-US" dirty="0"/>
              <a:t>, </a:t>
            </a:r>
            <a:r>
              <a:rPr lang="en-US" dirty="0" err="1"/>
              <a:t>é</a:t>
            </a:r>
            <a:r>
              <a:rPr lang="en-US" dirty="0"/>
              <a:t> </a:t>
            </a:r>
            <a:r>
              <a:rPr lang="en-US" dirty="0" err="1"/>
              <a:t>provável</a:t>
            </a:r>
            <a:r>
              <a:rPr lang="en-US" dirty="0"/>
              <a:t> que a </a:t>
            </a:r>
            <a:r>
              <a:rPr lang="en-US" dirty="0" err="1"/>
              <a:t>sua</a:t>
            </a:r>
            <a:r>
              <a:rPr lang="en-US" dirty="0"/>
              <a:t> </a:t>
            </a:r>
            <a:r>
              <a:rPr lang="en-US" dirty="0" err="1"/>
              <a:t>propagação</a:t>
            </a:r>
            <a:r>
              <a:rPr lang="en-US" dirty="0"/>
              <a:t> </a:t>
            </a:r>
            <a:r>
              <a:rPr lang="en-US" dirty="0" err="1"/>
              <a:t>nos</a:t>
            </a:r>
            <a:r>
              <a:rPr lang="en-US" dirty="0"/>
              <a:t> </a:t>
            </a:r>
            <a:r>
              <a:rPr lang="en-US" dirty="0" err="1"/>
              <a:t>seres</a:t>
            </a:r>
            <a:r>
              <a:rPr lang="en-US" dirty="0"/>
              <a:t> </a:t>
            </a:r>
            <a:r>
              <a:rPr lang="en-US" dirty="0" err="1"/>
              <a:t>humanos</a:t>
            </a:r>
            <a:r>
              <a:rPr lang="en-US" dirty="0"/>
              <a:t> </a:t>
            </a:r>
            <a:r>
              <a:rPr lang="en-US" dirty="0" err="1"/>
              <a:t>seja</a:t>
            </a:r>
            <a:r>
              <a:rPr lang="en-US" dirty="0"/>
              <a:t> </a:t>
            </a:r>
            <a:r>
              <a:rPr lang="en-US" dirty="0" err="1"/>
              <a:t>detectada</a:t>
            </a:r>
            <a:r>
              <a:rPr lang="en-US" dirty="0"/>
              <a:t> </a:t>
            </a:r>
            <a:r>
              <a:rPr lang="en-US" dirty="0" err="1"/>
              <a:t>como</a:t>
            </a:r>
            <a:r>
              <a:rPr lang="en-US" dirty="0"/>
              <a:t> um </a:t>
            </a:r>
            <a:r>
              <a:rPr lang="en-US" dirty="0" err="1"/>
              <a:t>acontecimento</a:t>
            </a:r>
            <a:r>
              <a:rPr lang="en-US" dirty="0"/>
              <a:t> </a:t>
            </a:r>
            <a:r>
              <a:rPr lang="en-US" dirty="0" err="1"/>
              <a:t>incomum</a:t>
            </a:r>
            <a:r>
              <a:rPr lang="en-US" dirty="0"/>
              <a:t>. </a:t>
            </a:r>
            <a:r>
              <a:rPr lang="en-US" dirty="0" err="1"/>
              <a:t>Além</a:t>
            </a:r>
            <a:r>
              <a:rPr lang="en-US" dirty="0"/>
              <a:t> </a:t>
            </a:r>
            <a:r>
              <a:rPr lang="en-US" dirty="0" err="1"/>
              <a:t>disso</a:t>
            </a:r>
            <a:r>
              <a:rPr lang="en-US" dirty="0"/>
              <a:t>, </a:t>
            </a:r>
            <a:r>
              <a:rPr lang="en-US" dirty="0" err="1"/>
              <a:t>como</a:t>
            </a:r>
            <a:r>
              <a:rPr lang="en-US" dirty="0"/>
              <a:t> a gripe </a:t>
            </a:r>
            <a:r>
              <a:rPr lang="en-US" dirty="0" err="1"/>
              <a:t>aviária</a:t>
            </a:r>
            <a:r>
              <a:rPr lang="en-US" dirty="0"/>
              <a:t> </a:t>
            </a:r>
            <a:r>
              <a:rPr lang="en-US" dirty="0" err="1"/>
              <a:t>não</a:t>
            </a:r>
            <a:r>
              <a:rPr lang="en-US" dirty="0"/>
              <a:t> se </a:t>
            </a:r>
            <a:r>
              <a:rPr lang="en-US" dirty="0" err="1"/>
              <a:t>propaga</a:t>
            </a:r>
            <a:r>
              <a:rPr lang="en-US" dirty="0"/>
              <a:t> </a:t>
            </a:r>
            <a:r>
              <a:rPr lang="en-US" dirty="0" err="1"/>
              <a:t>bem</a:t>
            </a:r>
            <a:r>
              <a:rPr lang="en-US" dirty="0"/>
              <a:t> entre </a:t>
            </a:r>
            <a:r>
              <a:rPr lang="en-US" dirty="0" err="1"/>
              <a:t>humanos</a:t>
            </a:r>
            <a:r>
              <a:rPr lang="en-US" dirty="0"/>
              <a:t>, </a:t>
            </a:r>
            <a:r>
              <a:rPr lang="en-US" dirty="0" err="1"/>
              <a:t>não</a:t>
            </a:r>
            <a:r>
              <a:rPr lang="en-US" dirty="0"/>
              <a:t> seria de </a:t>
            </a:r>
            <a:r>
              <a:rPr lang="en-US" dirty="0" err="1"/>
              <a:t>esperar</a:t>
            </a:r>
            <a:r>
              <a:rPr lang="en-US" dirty="0"/>
              <a:t> </a:t>
            </a:r>
            <a:r>
              <a:rPr lang="en-US" dirty="0" err="1"/>
              <a:t>grandes</a:t>
            </a:r>
            <a:r>
              <a:rPr lang="en-US" dirty="0"/>
              <a:t> </a:t>
            </a:r>
            <a:r>
              <a:rPr lang="en-US" dirty="0" err="1"/>
              <a:t>surtos</a:t>
            </a:r>
            <a:r>
              <a:rPr lang="en-US" dirty="0"/>
              <a:t> de gripe </a:t>
            </a:r>
            <a:r>
              <a:rPr lang="en-US" dirty="0" err="1"/>
              <a:t>aviária</a:t>
            </a:r>
            <a:r>
              <a:rPr lang="en-US" dirty="0"/>
              <a:t> </a:t>
            </a:r>
            <a:r>
              <a:rPr lang="en-US" dirty="0" err="1"/>
              <a:t>em</a:t>
            </a:r>
            <a:r>
              <a:rPr lang="en-US" dirty="0"/>
              <a:t> </a:t>
            </a:r>
            <a:r>
              <a:rPr lang="en-US" dirty="0" err="1"/>
              <a:t>humanos</a:t>
            </a:r>
            <a:r>
              <a:rPr lang="en-US" dirty="0"/>
              <a:t>, a </a:t>
            </a:r>
            <a:r>
              <a:rPr lang="en-US" dirty="0" err="1"/>
              <a:t>menos</a:t>
            </a:r>
            <a:r>
              <a:rPr lang="en-US" dirty="0"/>
              <a:t> que </a:t>
            </a:r>
            <a:r>
              <a:rPr lang="en-US" dirty="0" err="1"/>
              <a:t>houvesse</a:t>
            </a:r>
            <a:r>
              <a:rPr lang="en-US" dirty="0"/>
              <a:t> </a:t>
            </a:r>
            <a:r>
              <a:rPr lang="en-US" dirty="0" err="1"/>
              <a:t>uma</a:t>
            </a:r>
            <a:r>
              <a:rPr lang="en-US" dirty="0"/>
              <a:t> </a:t>
            </a:r>
            <a:r>
              <a:rPr lang="en-US" dirty="0" err="1"/>
              <a:t>mutação</a:t>
            </a:r>
            <a:r>
              <a:rPr lang="en-US" dirty="0"/>
              <a:t> que </a:t>
            </a:r>
            <a:r>
              <a:rPr lang="en-US" dirty="0" err="1"/>
              <a:t>aumentasse</a:t>
            </a:r>
            <a:r>
              <a:rPr lang="en-US" dirty="0"/>
              <a:t> a </a:t>
            </a:r>
            <a:r>
              <a:rPr lang="en-US" dirty="0" err="1"/>
              <a:t>transmissão</a:t>
            </a:r>
            <a:r>
              <a:rPr lang="en-US" dirty="0"/>
              <a:t> de </a:t>
            </a:r>
            <a:r>
              <a:rPr lang="en-US" dirty="0" err="1"/>
              <a:t>pessoa</a:t>
            </a:r>
            <a:r>
              <a:rPr lang="en-US" dirty="0"/>
              <a:t> para </a:t>
            </a:r>
            <a:r>
              <a:rPr lang="en-US" dirty="0" err="1"/>
              <a:t>pessoa</a:t>
            </a:r>
            <a:r>
              <a:rPr lang="en-US" dirty="0"/>
              <a:t>.</a:t>
            </a:r>
            <a:r>
              <a:rPr lang="pt-BR" sz="2400" dirty="0"/>
              <a:t> </a:t>
            </a:r>
            <a:endParaRPr lang="en-US" sz="2600" dirty="0">
              <a:effectLst/>
              <a:ea typeface="Arial" panose="020B0604020202020204" pitchFamily="34" charset="0"/>
            </a:endParaRPr>
          </a:p>
        </p:txBody>
      </p:sp>
    </p:spTree>
    <p:extLst>
      <p:ext uri="{BB962C8B-B14F-4D97-AF65-F5344CB8AC3E}">
        <p14:creationId xmlns:p14="http://schemas.microsoft.com/office/powerpoint/2010/main" val="18756047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A95D78-021F-C4E8-66DF-28021F9B1B0A}"/>
              </a:ext>
            </a:extLst>
          </p:cNvPr>
          <p:cNvSpPr>
            <a:spLocks noGrp="1"/>
          </p:cNvSpPr>
          <p:nvPr>
            <p:ph type="title"/>
          </p:nvPr>
        </p:nvSpPr>
        <p:spPr>
          <a:xfrm>
            <a:off x="838200" y="433136"/>
            <a:ext cx="10515600" cy="836195"/>
          </a:xfrm>
        </p:spPr>
        <p:txBody>
          <a:bodyPr/>
          <a:lstStyle/>
          <a:p>
            <a:r>
              <a:rPr lang="en-US" sz="2800" dirty="0" err="1"/>
              <a:t>Tabela</a:t>
            </a:r>
            <a:r>
              <a:rPr lang="en-US" sz="2800" dirty="0"/>
              <a:t> 1. Casos </a:t>
            </a:r>
            <a:r>
              <a:rPr lang="en-US" sz="2800" dirty="0" err="1"/>
              <a:t>notificados</a:t>
            </a:r>
            <a:r>
              <a:rPr lang="en-US" sz="2800" dirty="0"/>
              <a:t>, </a:t>
            </a:r>
            <a:r>
              <a:rPr lang="en-US" sz="2800" dirty="0" err="1"/>
              <a:t>incidência</a:t>
            </a:r>
            <a:r>
              <a:rPr lang="en-US" sz="2800" dirty="0"/>
              <a:t> e </a:t>
            </a:r>
            <a:r>
              <a:rPr lang="en-US" sz="2800" dirty="0" err="1"/>
              <a:t>mortalidade</a:t>
            </a:r>
            <a:r>
              <a:rPr lang="en-US" sz="2800" dirty="0"/>
              <a:t> da gripe humana </a:t>
            </a:r>
            <a:r>
              <a:rPr lang="en-US" sz="2800" dirty="0" err="1"/>
              <a:t>segundo</a:t>
            </a:r>
            <a:r>
              <a:rPr lang="en-US" sz="2800" dirty="0"/>
              <a:t> </a:t>
            </a:r>
            <a:r>
              <a:rPr lang="en-US" sz="2800" dirty="0" err="1"/>
              <a:t>província</a:t>
            </a:r>
            <a:r>
              <a:rPr lang="en-US" sz="2800" dirty="0"/>
              <a:t> e </a:t>
            </a:r>
            <a:r>
              <a:rPr lang="en-US" sz="2800" dirty="0" err="1"/>
              <a:t>confirmação</a:t>
            </a:r>
            <a:r>
              <a:rPr lang="en-US" sz="2800" dirty="0"/>
              <a:t> laboratorial, 2024</a:t>
            </a:r>
            <a:br>
              <a:rPr lang="en-US" sz="2800" dirty="0"/>
            </a:br>
            <a:endParaRPr lang="pt-BR" sz="2800" dirty="0"/>
          </a:p>
        </p:txBody>
      </p:sp>
      <p:graphicFrame>
        <p:nvGraphicFramePr>
          <p:cNvPr id="4" name="Espaço Reservado para Conteúdo 3">
            <a:extLst>
              <a:ext uri="{FF2B5EF4-FFF2-40B4-BE49-F238E27FC236}">
                <a16:creationId xmlns:a16="http://schemas.microsoft.com/office/drawing/2014/main" id="{774BAC7B-D0B5-BF2D-6C96-7641A6335CFE}"/>
              </a:ext>
            </a:extLst>
          </p:cNvPr>
          <p:cNvGraphicFramePr>
            <a:graphicFrameLocks noGrp="1"/>
          </p:cNvGraphicFramePr>
          <p:nvPr>
            <p:ph sz="half" idx="2"/>
            <p:extLst>
              <p:ext uri="{D42A27DB-BD31-4B8C-83A1-F6EECF244321}">
                <p14:modId xmlns:p14="http://schemas.microsoft.com/office/powerpoint/2010/main" val="4151516785"/>
              </p:ext>
            </p:extLst>
          </p:nvPr>
        </p:nvGraphicFramePr>
        <p:xfrm>
          <a:off x="838200" y="1479550"/>
          <a:ext cx="10515596" cy="4348980"/>
        </p:xfrm>
        <a:graphic>
          <a:graphicData uri="http://schemas.openxmlformats.org/drawingml/2006/table">
            <a:tbl>
              <a:tblPr firstRow="1" bandRow="1">
                <a:tableStyleId>{10A1B5D5-9B99-4C35-A422-299274C87663}</a:tableStyleId>
              </a:tblPr>
              <a:tblGrid>
                <a:gridCol w="1220919">
                  <a:extLst>
                    <a:ext uri="{9D8B030D-6E8A-4147-A177-3AD203B41FA5}">
                      <a16:colId xmlns:a16="http://schemas.microsoft.com/office/drawing/2014/main" val="168925567"/>
                    </a:ext>
                  </a:extLst>
                </a:gridCol>
                <a:gridCol w="1352534">
                  <a:extLst>
                    <a:ext uri="{9D8B030D-6E8A-4147-A177-3AD203B41FA5}">
                      <a16:colId xmlns:a16="http://schemas.microsoft.com/office/drawing/2014/main" val="780072992"/>
                    </a:ext>
                  </a:extLst>
                </a:gridCol>
                <a:gridCol w="1256230">
                  <a:extLst>
                    <a:ext uri="{9D8B030D-6E8A-4147-A177-3AD203B41FA5}">
                      <a16:colId xmlns:a16="http://schemas.microsoft.com/office/drawing/2014/main" val="1525933519"/>
                    </a:ext>
                  </a:extLst>
                </a:gridCol>
                <a:gridCol w="1908956">
                  <a:extLst>
                    <a:ext uri="{9D8B030D-6E8A-4147-A177-3AD203B41FA5}">
                      <a16:colId xmlns:a16="http://schemas.microsoft.com/office/drawing/2014/main" val="3972207951"/>
                    </a:ext>
                  </a:extLst>
                </a:gridCol>
                <a:gridCol w="2189594">
                  <a:extLst>
                    <a:ext uri="{9D8B030D-6E8A-4147-A177-3AD203B41FA5}">
                      <a16:colId xmlns:a16="http://schemas.microsoft.com/office/drawing/2014/main" val="2710387060"/>
                    </a:ext>
                  </a:extLst>
                </a:gridCol>
                <a:gridCol w="1181327">
                  <a:extLst>
                    <a:ext uri="{9D8B030D-6E8A-4147-A177-3AD203B41FA5}">
                      <a16:colId xmlns:a16="http://schemas.microsoft.com/office/drawing/2014/main" val="418411255"/>
                    </a:ext>
                  </a:extLst>
                </a:gridCol>
                <a:gridCol w="1406036">
                  <a:extLst>
                    <a:ext uri="{9D8B030D-6E8A-4147-A177-3AD203B41FA5}">
                      <a16:colId xmlns:a16="http://schemas.microsoft.com/office/drawing/2014/main" val="945525174"/>
                    </a:ext>
                  </a:extLst>
                </a:gridCol>
              </a:tblGrid>
              <a:tr h="366518">
                <a:tc gridSpan="7">
                  <a:txBody>
                    <a:bodyPr/>
                    <a:lstStyle/>
                    <a:p>
                      <a:pPr algn="ctr">
                        <a:buNone/>
                      </a:pPr>
                      <a:r>
                        <a:rPr lang="en-US" sz="1900" dirty="0">
                          <a:solidFill>
                            <a:schemeClr val="tx1"/>
                          </a:solidFill>
                          <a:effectLst/>
                        </a:rPr>
                        <a:t>Casos </a:t>
                      </a:r>
                      <a:r>
                        <a:rPr lang="en-US" sz="1900" dirty="0" err="1">
                          <a:solidFill>
                            <a:schemeClr val="tx1"/>
                          </a:solidFill>
                          <a:effectLst/>
                        </a:rPr>
                        <a:t>notificados</a:t>
                      </a:r>
                      <a:r>
                        <a:rPr lang="en-US" sz="1900" dirty="0">
                          <a:solidFill>
                            <a:schemeClr val="tx1"/>
                          </a:solidFill>
                          <a:effectLst/>
                        </a:rPr>
                        <a:t> de gripe </a:t>
                      </a:r>
                      <a:r>
                        <a:rPr lang="en-US" sz="1900" dirty="0" err="1">
                          <a:solidFill>
                            <a:schemeClr val="tx1"/>
                          </a:solidFill>
                          <a:effectLst/>
                        </a:rPr>
                        <a:t>humana</a:t>
                      </a:r>
                      <a:r>
                        <a:rPr lang="en-US" sz="1900" dirty="0">
                          <a:solidFill>
                            <a:schemeClr val="tx1"/>
                          </a:solidFill>
                          <a:effectLst/>
                        </a:rPr>
                        <a:t> (</a:t>
                      </a:r>
                      <a:r>
                        <a:rPr lang="en-US" sz="1900" dirty="0" err="1">
                          <a:solidFill>
                            <a:schemeClr val="tx1"/>
                          </a:solidFill>
                          <a:effectLst/>
                        </a:rPr>
                        <a:t>todos</a:t>
                      </a:r>
                      <a:r>
                        <a:rPr lang="en-US" sz="1900" dirty="0">
                          <a:solidFill>
                            <a:schemeClr val="tx1"/>
                          </a:solidFill>
                          <a:effectLst/>
                        </a:rPr>
                        <a:t> </a:t>
                      </a:r>
                      <a:r>
                        <a:rPr lang="en-US" sz="1900" dirty="0" err="1">
                          <a:solidFill>
                            <a:schemeClr val="tx1"/>
                          </a:solidFill>
                          <a:effectLst/>
                        </a:rPr>
                        <a:t>os</a:t>
                      </a:r>
                      <a:r>
                        <a:rPr lang="en-US" sz="1900" dirty="0">
                          <a:solidFill>
                            <a:schemeClr val="tx1"/>
                          </a:solidFill>
                          <a:effectLst/>
                        </a:rPr>
                        <a:t> </a:t>
                      </a:r>
                      <a:r>
                        <a:rPr lang="en-US" sz="1900" dirty="0" err="1">
                          <a:solidFill>
                            <a:schemeClr val="tx1"/>
                          </a:solidFill>
                          <a:effectLst/>
                        </a:rPr>
                        <a:t>tipos</a:t>
                      </a:r>
                      <a:r>
                        <a:rPr lang="en-US" sz="1900" dirty="0">
                          <a:solidFill>
                            <a:schemeClr val="tx1"/>
                          </a:solidFill>
                          <a:effectLst/>
                        </a:rPr>
                        <a:t>)</a:t>
                      </a:r>
                      <a:endParaRPr lang="pt-BR" sz="1700" dirty="0">
                        <a:solidFill>
                          <a:schemeClr val="tx1"/>
                        </a:solidFill>
                        <a:effectLst/>
                        <a:latin typeface="Arial" panose="020B0604020202020204" pitchFamily="34" charset="0"/>
                        <a:ea typeface="Arial" panose="020B0604020202020204" pitchFamily="34" charset="0"/>
                      </a:endParaRPr>
                    </a:p>
                  </a:txBody>
                  <a:tcPr marL="115565" marR="1155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tc hMerge="1">
                  <a:txBody>
                    <a:bodyPr/>
                    <a:lstStyle/>
                    <a:p>
                      <a:endParaRPr lang="pt-BR"/>
                    </a:p>
                  </a:txBody>
                  <a:tcPr/>
                </a:tc>
                <a:extLst>
                  <a:ext uri="{0D108BD9-81ED-4DB2-BD59-A6C34878D82A}">
                    <a16:rowId xmlns:a16="http://schemas.microsoft.com/office/drawing/2014/main" val="3238466706"/>
                  </a:ext>
                </a:extLst>
              </a:tr>
              <a:tr h="1050318">
                <a:tc>
                  <a:txBody>
                    <a:bodyPr/>
                    <a:lstStyle/>
                    <a:p>
                      <a:pPr indent="10795" algn="ctr">
                        <a:buNone/>
                      </a:pPr>
                      <a:r>
                        <a:rPr lang="en-US" sz="1500">
                          <a:effectLst/>
                        </a:rPr>
                        <a:t>Província</a:t>
                      </a:r>
                      <a:endParaRPr lang="pt-BR" sz="1700">
                        <a:effectLst/>
                        <a:latin typeface="Arial" panose="020B0604020202020204" pitchFamily="34" charset="0"/>
                        <a:ea typeface="Arial" panose="020B0604020202020204" pitchFamily="34" charset="0"/>
                      </a:endParaRPr>
                    </a:p>
                  </a:txBody>
                  <a:tcPr marL="115565" marR="1155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buNone/>
                      </a:pPr>
                      <a:r>
                        <a:rPr lang="en-US" sz="1500">
                          <a:effectLst/>
                        </a:rPr>
                        <a:t>Número de casos</a:t>
                      </a:r>
                      <a:endParaRPr lang="pt-BR" sz="1700">
                        <a:effectLst/>
                        <a:latin typeface="Arial" panose="020B0604020202020204" pitchFamily="34" charset="0"/>
                        <a:ea typeface="Arial" panose="020B0604020202020204" pitchFamily="34" charset="0"/>
                      </a:endParaRPr>
                    </a:p>
                  </a:txBody>
                  <a:tcPr marL="115565" marR="1155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buNone/>
                      </a:pPr>
                      <a:r>
                        <a:rPr lang="en-US" sz="1500">
                          <a:effectLst/>
                        </a:rPr>
                        <a:t>Taxa de incidência (por 100.000)</a:t>
                      </a:r>
                      <a:endParaRPr lang="pt-BR" sz="1700">
                        <a:effectLst/>
                        <a:latin typeface="Arial" panose="020B0604020202020204" pitchFamily="34" charset="0"/>
                        <a:ea typeface="Arial" panose="020B0604020202020204" pitchFamily="34" charset="0"/>
                      </a:endParaRPr>
                    </a:p>
                  </a:txBody>
                  <a:tcPr marL="115565" marR="1155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buNone/>
                      </a:pPr>
                      <a:r>
                        <a:rPr lang="en-US" sz="1500" dirty="0" err="1">
                          <a:effectLst/>
                        </a:rPr>
                        <a:t>Número</a:t>
                      </a:r>
                      <a:r>
                        <a:rPr lang="en-US" sz="1500" dirty="0">
                          <a:effectLst/>
                        </a:rPr>
                        <a:t> de </a:t>
                      </a:r>
                      <a:r>
                        <a:rPr lang="en-US" sz="1500" dirty="0" err="1">
                          <a:effectLst/>
                        </a:rPr>
                        <a:t>casos</a:t>
                      </a:r>
                      <a:r>
                        <a:rPr lang="en-US" sz="1500" dirty="0">
                          <a:effectLst/>
                        </a:rPr>
                        <a:t> </a:t>
                      </a:r>
                      <a:r>
                        <a:rPr lang="en-US" sz="1500" dirty="0" err="1">
                          <a:effectLst/>
                        </a:rPr>
                        <a:t>confirmados</a:t>
                      </a:r>
                      <a:r>
                        <a:rPr lang="en-US" sz="1500" dirty="0">
                          <a:effectLst/>
                        </a:rPr>
                        <a:t> </a:t>
                      </a:r>
                      <a:r>
                        <a:rPr lang="en-US" sz="1500" dirty="0" err="1">
                          <a:effectLst/>
                        </a:rPr>
                        <a:t>laboratorialmente</a:t>
                      </a:r>
                      <a:endParaRPr lang="pt-BR" sz="1700" dirty="0">
                        <a:effectLst/>
                        <a:latin typeface="Arial" panose="020B0604020202020204" pitchFamily="34" charset="0"/>
                        <a:ea typeface="Arial" panose="020B0604020202020204" pitchFamily="34" charset="0"/>
                      </a:endParaRPr>
                    </a:p>
                  </a:txBody>
                  <a:tcPr marL="115565" marR="1155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buNone/>
                      </a:pPr>
                      <a:r>
                        <a:rPr lang="en-US" sz="1500" dirty="0">
                          <a:effectLst/>
                        </a:rPr>
                        <a:t>Taxa de </a:t>
                      </a:r>
                      <a:r>
                        <a:rPr lang="en-US" sz="1500" dirty="0" err="1">
                          <a:effectLst/>
                        </a:rPr>
                        <a:t>incidência</a:t>
                      </a:r>
                      <a:r>
                        <a:rPr lang="en-US" sz="1500" dirty="0">
                          <a:effectLst/>
                        </a:rPr>
                        <a:t> (</a:t>
                      </a:r>
                      <a:r>
                        <a:rPr lang="en-US" sz="1500" dirty="0" err="1">
                          <a:effectLst/>
                        </a:rPr>
                        <a:t>casos</a:t>
                      </a:r>
                      <a:r>
                        <a:rPr lang="en-US" sz="1500" dirty="0">
                          <a:effectLst/>
                        </a:rPr>
                        <a:t> </a:t>
                      </a:r>
                      <a:r>
                        <a:rPr lang="en-US" sz="1500" dirty="0" err="1">
                          <a:effectLst/>
                        </a:rPr>
                        <a:t>confirmados</a:t>
                      </a:r>
                      <a:r>
                        <a:rPr lang="en-US" sz="1500" dirty="0">
                          <a:effectLst/>
                        </a:rPr>
                        <a:t> </a:t>
                      </a:r>
                      <a:r>
                        <a:rPr lang="en-US" sz="1500" dirty="0" err="1">
                          <a:effectLst/>
                        </a:rPr>
                        <a:t>laboratorialmente</a:t>
                      </a:r>
                      <a:r>
                        <a:rPr lang="en-US" sz="1500" dirty="0">
                          <a:effectLst/>
                        </a:rPr>
                        <a:t>)</a:t>
                      </a:r>
                      <a:br>
                        <a:rPr lang="en-US" sz="1500" dirty="0">
                          <a:effectLst/>
                        </a:rPr>
                      </a:br>
                      <a:r>
                        <a:rPr lang="en-US" sz="1500" dirty="0">
                          <a:effectLst/>
                        </a:rPr>
                        <a:t>(</a:t>
                      </a:r>
                      <a:r>
                        <a:rPr lang="en-US" sz="1500" dirty="0" err="1">
                          <a:effectLst/>
                        </a:rPr>
                        <a:t>por</a:t>
                      </a:r>
                      <a:r>
                        <a:rPr lang="en-US" sz="1500" dirty="0">
                          <a:effectLst/>
                        </a:rPr>
                        <a:t> 100.000)</a:t>
                      </a:r>
                      <a:endParaRPr lang="pt-BR" sz="1700" dirty="0">
                        <a:effectLst/>
                        <a:latin typeface="Arial" panose="020B0604020202020204" pitchFamily="34" charset="0"/>
                        <a:ea typeface="Arial" panose="020B0604020202020204" pitchFamily="34" charset="0"/>
                      </a:endParaRPr>
                    </a:p>
                  </a:txBody>
                  <a:tcPr marL="115565" marR="1155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buNone/>
                      </a:pPr>
                      <a:r>
                        <a:rPr lang="en-US" sz="1500" dirty="0" err="1">
                          <a:effectLst/>
                        </a:rPr>
                        <a:t>Número</a:t>
                      </a:r>
                      <a:r>
                        <a:rPr lang="en-US" sz="1500" dirty="0">
                          <a:effectLst/>
                        </a:rPr>
                        <a:t> de </a:t>
                      </a:r>
                      <a:r>
                        <a:rPr lang="en-US" sz="1500" dirty="0" err="1">
                          <a:effectLst/>
                        </a:rPr>
                        <a:t>óbitos</a:t>
                      </a:r>
                      <a:endParaRPr lang="pt-BR" sz="1700" dirty="0">
                        <a:effectLst/>
                        <a:latin typeface="Arial" panose="020B0604020202020204" pitchFamily="34" charset="0"/>
                        <a:ea typeface="Arial" panose="020B0604020202020204" pitchFamily="34" charset="0"/>
                      </a:endParaRPr>
                    </a:p>
                  </a:txBody>
                  <a:tcPr marL="115565" marR="1155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buNone/>
                      </a:pPr>
                      <a:r>
                        <a:rPr lang="en-US" sz="1500" dirty="0">
                          <a:effectLst/>
                        </a:rPr>
                        <a:t>Taxa de </a:t>
                      </a:r>
                      <a:r>
                        <a:rPr lang="en-US" sz="1500" dirty="0" err="1">
                          <a:effectLst/>
                        </a:rPr>
                        <a:t>mortalidade</a:t>
                      </a:r>
                      <a:r>
                        <a:rPr lang="en-US" sz="1500" dirty="0">
                          <a:effectLst/>
                        </a:rPr>
                        <a:t> (%)</a:t>
                      </a:r>
                      <a:endParaRPr lang="pt-BR" sz="1700" dirty="0">
                        <a:effectLst/>
                        <a:latin typeface="Arial" panose="020B0604020202020204" pitchFamily="34" charset="0"/>
                        <a:ea typeface="Arial" panose="020B0604020202020204" pitchFamily="34" charset="0"/>
                      </a:endParaRPr>
                    </a:p>
                  </a:txBody>
                  <a:tcPr marL="115565" marR="11556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605444417"/>
                  </a:ext>
                </a:extLst>
              </a:tr>
              <a:tr h="366518">
                <a:tc>
                  <a:txBody>
                    <a:bodyPr/>
                    <a:lstStyle/>
                    <a:p>
                      <a:pPr algn="ctr">
                        <a:buNone/>
                      </a:pPr>
                      <a:r>
                        <a:rPr lang="en-US" sz="1900" dirty="0">
                          <a:effectLst/>
                        </a:rPr>
                        <a:t>A</a:t>
                      </a:r>
                      <a:endParaRPr lang="pt-BR" sz="1700" dirty="0">
                        <a:effectLst/>
                        <a:latin typeface="Arial" panose="020B0604020202020204" pitchFamily="34" charset="0"/>
                        <a:ea typeface="Arial" panose="020B0604020202020204" pitchFamily="34" charset="0"/>
                      </a:endParaRPr>
                    </a:p>
                  </a:txBody>
                  <a:tcPr marL="115565" marR="1155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buNone/>
                      </a:pPr>
                      <a:r>
                        <a:rPr lang="en-US" sz="1900" dirty="0">
                          <a:effectLst/>
                        </a:rPr>
                        <a:t>3.696</a:t>
                      </a:r>
                      <a:endParaRPr lang="pt-BR" sz="1700" dirty="0">
                        <a:effectLst/>
                        <a:latin typeface="Arial" panose="020B0604020202020204" pitchFamily="34" charset="0"/>
                        <a:ea typeface="Arial" panose="020B0604020202020204" pitchFamily="34" charset="0"/>
                      </a:endParaRPr>
                    </a:p>
                  </a:txBody>
                  <a:tcPr marL="115565" marR="1155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buNone/>
                      </a:pPr>
                      <a:r>
                        <a:rPr lang="en-US" sz="1900">
                          <a:effectLst/>
                        </a:rPr>
                        <a:t>1.600</a:t>
                      </a:r>
                      <a:endParaRPr lang="pt-BR" sz="1700">
                        <a:effectLst/>
                        <a:latin typeface="Arial" panose="020B0604020202020204" pitchFamily="34" charset="0"/>
                        <a:ea typeface="Arial" panose="020B0604020202020204" pitchFamily="34" charset="0"/>
                      </a:endParaRPr>
                    </a:p>
                  </a:txBody>
                  <a:tcPr marL="115565" marR="1155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buNone/>
                      </a:pPr>
                      <a:r>
                        <a:rPr lang="en-US" sz="1900">
                          <a:effectLst/>
                        </a:rPr>
                        <a:t>(ND)</a:t>
                      </a:r>
                      <a:endParaRPr lang="pt-BR" sz="1700">
                        <a:effectLst/>
                        <a:latin typeface="Arial" panose="020B0604020202020204" pitchFamily="34" charset="0"/>
                        <a:ea typeface="Arial" panose="020B0604020202020204" pitchFamily="34" charset="0"/>
                      </a:endParaRPr>
                    </a:p>
                  </a:txBody>
                  <a:tcPr marL="115565" marR="1155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buNone/>
                      </a:pPr>
                      <a:r>
                        <a:rPr lang="en-US" sz="1900" dirty="0">
                          <a:effectLst/>
                        </a:rPr>
                        <a:t>(ND)</a:t>
                      </a:r>
                      <a:endParaRPr lang="pt-BR" sz="1700" dirty="0">
                        <a:effectLst/>
                        <a:latin typeface="Arial" panose="020B0604020202020204" pitchFamily="34" charset="0"/>
                        <a:ea typeface="Arial" panose="020B0604020202020204" pitchFamily="34" charset="0"/>
                      </a:endParaRPr>
                    </a:p>
                  </a:txBody>
                  <a:tcPr marL="115565" marR="1155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buNone/>
                      </a:pPr>
                      <a:r>
                        <a:rPr lang="en-US" sz="1900">
                          <a:effectLst/>
                        </a:rPr>
                        <a:t>3</a:t>
                      </a:r>
                      <a:endParaRPr lang="pt-BR" sz="1700">
                        <a:effectLst/>
                        <a:latin typeface="Arial" panose="020B0604020202020204" pitchFamily="34" charset="0"/>
                        <a:ea typeface="Arial" panose="020B0604020202020204" pitchFamily="34" charset="0"/>
                      </a:endParaRPr>
                    </a:p>
                  </a:txBody>
                  <a:tcPr marL="115565" marR="1155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buNone/>
                      </a:pPr>
                      <a:r>
                        <a:rPr lang="en-US" sz="1900">
                          <a:effectLst/>
                        </a:rPr>
                        <a:t>0,08</a:t>
                      </a:r>
                      <a:endParaRPr lang="pt-BR" sz="1700">
                        <a:effectLst/>
                        <a:latin typeface="Arial" panose="020B0604020202020204" pitchFamily="34" charset="0"/>
                        <a:ea typeface="Arial" panose="020B0604020202020204" pitchFamily="34" charset="0"/>
                      </a:endParaRPr>
                    </a:p>
                  </a:txBody>
                  <a:tcPr marL="115565" marR="1155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85847481"/>
                  </a:ext>
                </a:extLst>
              </a:tr>
              <a:tr h="366518">
                <a:tc>
                  <a:txBody>
                    <a:bodyPr/>
                    <a:lstStyle/>
                    <a:p>
                      <a:pPr algn="ctr">
                        <a:buNone/>
                      </a:pPr>
                      <a:r>
                        <a:rPr lang="en-US" sz="1900">
                          <a:effectLst/>
                        </a:rPr>
                        <a:t>B</a:t>
                      </a:r>
                      <a:endParaRPr lang="pt-BR" sz="1700">
                        <a:effectLst/>
                        <a:latin typeface="Arial" panose="020B0604020202020204" pitchFamily="34" charset="0"/>
                        <a:ea typeface="Arial" panose="020B0604020202020204" pitchFamily="34" charset="0"/>
                      </a:endParaRPr>
                    </a:p>
                  </a:txBody>
                  <a:tcPr marL="115565" marR="1155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buNone/>
                      </a:pPr>
                      <a:r>
                        <a:rPr lang="en-US" sz="1900" dirty="0">
                          <a:effectLst/>
                        </a:rPr>
                        <a:t>90.832</a:t>
                      </a:r>
                      <a:endParaRPr lang="pt-BR" sz="1700" dirty="0">
                        <a:effectLst/>
                        <a:latin typeface="Arial" panose="020B0604020202020204" pitchFamily="34" charset="0"/>
                        <a:ea typeface="Arial" panose="020B0604020202020204" pitchFamily="34" charset="0"/>
                      </a:endParaRPr>
                    </a:p>
                  </a:txBody>
                  <a:tcPr marL="115565" marR="1155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buNone/>
                      </a:pPr>
                      <a:r>
                        <a:rPr lang="en-US" sz="1900" dirty="0">
                          <a:effectLst/>
                        </a:rPr>
                        <a:t>2.800</a:t>
                      </a:r>
                      <a:endParaRPr lang="pt-BR" sz="1700" dirty="0">
                        <a:effectLst/>
                        <a:latin typeface="Arial" panose="020B0604020202020204" pitchFamily="34" charset="0"/>
                        <a:ea typeface="Arial" panose="020B0604020202020204" pitchFamily="34" charset="0"/>
                      </a:endParaRPr>
                    </a:p>
                  </a:txBody>
                  <a:tcPr marL="115565" marR="1155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buNone/>
                      </a:pPr>
                      <a:r>
                        <a:rPr lang="en-US" sz="1900" dirty="0">
                          <a:effectLst/>
                        </a:rPr>
                        <a:t>(ND)</a:t>
                      </a:r>
                      <a:endParaRPr lang="pt-BR" sz="1700" dirty="0">
                        <a:effectLst/>
                        <a:latin typeface="Arial" panose="020B0604020202020204" pitchFamily="34" charset="0"/>
                        <a:ea typeface="Arial" panose="020B0604020202020204" pitchFamily="34" charset="0"/>
                      </a:endParaRPr>
                    </a:p>
                  </a:txBody>
                  <a:tcPr marL="115565" marR="1155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buNone/>
                      </a:pPr>
                      <a:r>
                        <a:rPr lang="en-US" sz="1900" dirty="0">
                          <a:effectLst/>
                        </a:rPr>
                        <a:t>(ND)</a:t>
                      </a:r>
                      <a:endParaRPr lang="pt-BR" sz="1700" dirty="0">
                        <a:effectLst/>
                        <a:latin typeface="Arial" panose="020B0604020202020204" pitchFamily="34" charset="0"/>
                        <a:ea typeface="Arial" panose="020B0604020202020204" pitchFamily="34" charset="0"/>
                      </a:endParaRPr>
                    </a:p>
                  </a:txBody>
                  <a:tcPr marL="115565" marR="1155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buNone/>
                      </a:pPr>
                      <a:r>
                        <a:rPr lang="en-US" sz="1900" dirty="0">
                          <a:effectLst/>
                        </a:rPr>
                        <a:t>118</a:t>
                      </a:r>
                      <a:endParaRPr lang="pt-BR" sz="1700" dirty="0">
                        <a:effectLst/>
                        <a:latin typeface="Arial" panose="020B0604020202020204" pitchFamily="34" charset="0"/>
                        <a:ea typeface="Arial" panose="020B0604020202020204" pitchFamily="34" charset="0"/>
                      </a:endParaRPr>
                    </a:p>
                  </a:txBody>
                  <a:tcPr marL="115565" marR="1155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buNone/>
                      </a:pPr>
                      <a:r>
                        <a:rPr lang="en-US" sz="1900">
                          <a:effectLst/>
                        </a:rPr>
                        <a:t>0,13</a:t>
                      </a:r>
                      <a:endParaRPr lang="pt-BR" sz="1700">
                        <a:effectLst/>
                        <a:latin typeface="Arial" panose="020B0604020202020204" pitchFamily="34" charset="0"/>
                        <a:ea typeface="Arial" panose="020B0604020202020204" pitchFamily="34" charset="0"/>
                      </a:endParaRPr>
                    </a:p>
                  </a:txBody>
                  <a:tcPr marL="115565" marR="1155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56088635"/>
                  </a:ext>
                </a:extLst>
              </a:tr>
              <a:tr h="366518">
                <a:tc>
                  <a:txBody>
                    <a:bodyPr/>
                    <a:lstStyle/>
                    <a:p>
                      <a:pPr algn="ctr">
                        <a:buNone/>
                      </a:pPr>
                      <a:r>
                        <a:rPr lang="en-US" sz="1900">
                          <a:effectLst/>
                        </a:rPr>
                        <a:t>C</a:t>
                      </a:r>
                      <a:endParaRPr lang="pt-BR" sz="1700">
                        <a:effectLst/>
                        <a:latin typeface="Arial" panose="020B0604020202020204" pitchFamily="34" charset="0"/>
                        <a:ea typeface="Arial" panose="020B0604020202020204" pitchFamily="34" charset="0"/>
                      </a:endParaRPr>
                    </a:p>
                  </a:txBody>
                  <a:tcPr marL="115565" marR="1155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buNone/>
                      </a:pPr>
                      <a:r>
                        <a:rPr lang="en-US" sz="1900">
                          <a:effectLst/>
                        </a:rPr>
                        <a:t>126.341</a:t>
                      </a:r>
                      <a:endParaRPr lang="pt-BR" sz="1700">
                        <a:effectLst/>
                        <a:latin typeface="Arial" panose="020B0604020202020204" pitchFamily="34" charset="0"/>
                        <a:ea typeface="Arial" panose="020B0604020202020204" pitchFamily="34" charset="0"/>
                      </a:endParaRPr>
                    </a:p>
                  </a:txBody>
                  <a:tcPr marL="115565" marR="1155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buNone/>
                      </a:pPr>
                      <a:r>
                        <a:rPr lang="en-US" sz="1900">
                          <a:effectLst/>
                        </a:rPr>
                        <a:t>1.975</a:t>
                      </a:r>
                      <a:endParaRPr lang="pt-BR" sz="1700">
                        <a:effectLst/>
                        <a:latin typeface="Arial" panose="020B0604020202020204" pitchFamily="34" charset="0"/>
                        <a:ea typeface="Arial" panose="020B0604020202020204" pitchFamily="34" charset="0"/>
                      </a:endParaRPr>
                    </a:p>
                  </a:txBody>
                  <a:tcPr marL="115565" marR="1155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buNone/>
                      </a:pPr>
                      <a:r>
                        <a:rPr lang="en-US" sz="1900" dirty="0">
                          <a:effectLst/>
                        </a:rPr>
                        <a:t>1.388</a:t>
                      </a:r>
                      <a:endParaRPr lang="pt-BR" sz="1700" dirty="0">
                        <a:effectLst/>
                        <a:latin typeface="Arial" panose="020B0604020202020204" pitchFamily="34" charset="0"/>
                        <a:ea typeface="Arial" panose="020B0604020202020204" pitchFamily="34" charset="0"/>
                      </a:endParaRPr>
                    </a:p>
                  </a:txBody>
                  <a:tcPr marL="115565" marR="1155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buNone/>
                      </a:pPr>
                      <a:r>
                        <a:rPr lang="en-US" sz="1900" dirty="0">
                          <a:effectLst/>
                        </a:rPr>
                        <a:t>21,7</a:t>
                      </a:r>
                      <a:endParaRPr lang="pt-BR" sz="1700" dirty="0">
                        <a:effectLst/>
                        <a:latin typeface="Arial" panose="020B0604020202020204" pitchFamily="34" charset="0"/>
                        <a:ea typeface="Arial" panose="020B0604020202020204" pitchFamily="34" charset="0"/>
                      </a:endParaRPr>
                    </a:p>
                  </a:txBody>
                  <a:tcPr marL="115565" marR="1155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buNone/>
                      </a:pPr>
                      <a:r>
                        <a:rPr lang="en-US" sz="1900" dirty="0">
                          <a:effectLst/>
                        </a:rPr>
                        <a:t>51</a:t>
                      </a:r>
                      <a:endParaRPr lang="pt-BR" sz="1700" dirty="0">
                        <a:effectLst/>
                        <a:latin typeface="Arial" panose="020B0604020202020204" pitchFamily="34" charset="0"/>
                        <a:ea typeface="Arial" panose="020B0604020202020204" pitchFamily="34" charset="0"/>
                      </a:endParaRPr>
                    </a:p>
                  </a:txBody>
                  <a:tcPr marL="115565" marR="1155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buNone/>
                      </a:pPr>
                      <a:r>
                        <a:rPr lang="en-US" sz="1900">
                          <a:effectLst/>
                        </a:rPr>
                        <a:t>0,04</a:t>
                      </a:r>
                      <a:endParaRPr lang="pt-BR" sz="1700">
                        <a:effectLst/>
                        <a:latin typeface="Arial" panose="020B0604020202020204" pitchFamily="34" charset="0"/>
                        <a:ea typeface="Arial" panose="020B0604020202020204" pitchFamily="34" charset="0"/>
                      </a:endParaRPr>
                    </a:p>
                  </a:txBody>
                  <a:tcPr marL="115565" marR="1155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06244030"/>
                  </a:ext>
                </a:extLst>
              </a:tr>
              <a:tr h="366518">
                <a:tc>
                  <a:txBody>
                    <a:bodyPr/>
                    <a:lstStyle/>
                    <a:p>
                      <a:pPr algn="ctr">
                        <a:buNone/>
                      </a:pPr>
                      <a:r>
                        <a:rPr lang="en-US" sz="1900">
                          <a:effectLst/>
                        </a:rPr>
                        <a:t>D</a:t>
                      </a:r>
                      <a:endParaRPr lang="pt-BR" sz="1700">
                        <a:effectLst/>
                        <a:latin typeface="Arial" panose="020B0604020202020204" pitchFamily="34" charset="0"/>
                        <a:ea typeface="Arial" panose="020B0604020202020204" pitchFamily="34" charset="0"/>
                      </a:endParaRPr>
                    </a:p>
                  </a:txBody>
                  <a:tcPr marL="115565" marR="1155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buNone/>
                      </a:pPr>
                      <a:r>
                        <a:rPr lang="en-US" sz="1900">
                          <a:effectLst/>
                        </a:rPr>
                        <a:t>262.958</a:t>
                      </a:r>
                      <a:endParaRPr lang="pt-BR" sz="1700">
                        <a:effectLst/>
                        <a:latin typeface="Arial" panose="020B0604020202020204" pitchFamily="34" charset="0"/>
                        <a:ea typeface="Arial" panose="020B0604020202020204" pitchFamily="34" charset="0"/>
                      </a:endParaRPr>
                    </a:p>
                  </a:txBody>
                  <a:tcPr marL="115565" marR="1155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buNone/>
                      </a:pPr>
                      <a:r>
                        <a:rPr lang="en-US" sz="1900">
                          <a:effectLst/>
                        </a:rPr>
                        <a:t>2.250</a:t>
                      </a:r>
                      <a:endParaRPr lang="pt-BR" sz="1700">
                        <a:effectLst/>
                        <a:latin typeface="Arial" panose="020B0604020202020204" pitchFamily="34" charset="0"/>
                        <a:ea typeface="Arial" panose="020B0604020202020204" pitchFamily="34" charset="0"/>
                      </a:endParaRPr>
                    </a:p>
                  </a:txBody>
                  <a:tcPr marL="115565" marR="1155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buNone/>
                      </a:pPr>
                      <a:r>
                        <a:rPr lang="en-US" sz="1900">
                          <a:effectLst/>
                        </a:rPr>
                        <a:t>397</a:t>
                      </a:r>
                      <a:endParaRPr lang="pt-BR" sz="1700">
                        <a:effectLst/>
                        <a:latin typeface="Arial" panose="020B0604020202020204" pitchFamily="34" charset="0"/>
                        <a:ea typeface="Arial" panose="020B0604020202020204" pitchFamily="34" charset="0"/>
                      </a:endParaRPr>
                    </a:p>
                  </a:txBody>
                  <a:tcPr marL="115565" marR="1155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buNone/>
                      </a:pPr>
                      <a:r>
                        <a:rPr lang="en-US" sz="1900" dirty="0">
                          <a:effectLst/>
                        </a:rPr>
                        <a:t>3,4</a:t>
                      </a:r>
                      <a:endParaRPr lang="pt-BR" sz="1700" dirty="0">
                        <a:effectLst/>
                        <a:latin typeface="Arial" panose="020B0604020202020204" pitchFamily="34" charset="0"/>
                        <a:ea typeface="Arial" panose="020B0604020202020204" pitchFamily="34" charset="0"/>
                      </a:endParaRPr>
                    </a:p>
                  </a:txBody>
                  <a:tcPr marL="115565" marR="1155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buNone/>
                      </a:pPr>
                      <a:r>
                        <a:rPr lang="en-US" sz="1900" dirty="0">
                          <a:effectLst/>
                        </a:rPr>
                        <a:t>281</a:t>
                      </a:r>
                      <a:endParaRPr lang="pt-BR" sz="1700" dirty="0">
                        <a:effectLst/>
                        <a:latin typeface="Arial" panose="020B0604020202020204" pitchFamily="34" charset="0"/>
                        <a:ea typeface="Arial" panose="020B0604020202020204" pitchFamily="34" charset="0"/>
                      </a:endParaRPr>
                    </a:p>
                  </a:txBody>
                  <a:tcPr marL="115565" marR="1155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buNone/>
                      </a:pPr>
                      <a:r>
                        <a:rPr lang="en-US" sz="1900">
                          <a:effectLst/>
                        </a:rPr>
                        <a:t>0,11</a:t>
                      </a:r>
                      <a:endParaRPr lang="pt-BR" sz="1700">
                        <a:effectLst/>
                        <a:latin typeface="Arial" panose="020B0604020202020204" pitchFamily="34" charset="0"/>
                        <a:ea typeface="Arial" panose="020B0604020202020204" pitchFamily="34" charset="0"/>
                      </a:endParaRPr>
                    </a:p>
                  </a:txBody>
                  <a:tcPr marL="115565" marR="1155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78976040"/>
                  </a:ext>
                </a:extLst>
              </a:tr>
              <a:tr h="366518">
                <a:tc>
                  <a:txBody>
                    <a:bodyPr/>
                    <a:lstStyle/>
                    <a:p>
                      <a:pPr algn="ctr">
                        <a:buNone/>
                      </a:pPr>
                      <a:r>
                        <a:rPr lang="en-US" sz="1900">
                          <a:effectLst/>
                        </a:rPr>
                        <a:t>E</a:t>
                      </a:r>
                      <a:endParaRPr lang="pt-BR" sz="1700">
                        <a:effectLst/>
                        <a:latin typeface="Arial" panose="020B0604020202020204" pitchFamily="34" charset="0"/>
                        <a:ea typeface="Arial" panose="020B0604020202020204" pitchFamily="34" charset="0"/>
                      </a:endParaRPr>
                    </a:p>
                  </a:txBody>
                  <a:tcPr marL="115565" marR="1155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buNone/>
                      </a:pPr>
                      <a:r>
                        <a:rPr lang="en-US" sz="1900">
                          <a:effectLst/>
                        </a:rPr>
                        <a:t>87.119</a:t>
                      </a:r>
                      <a:endParaRPr lang="pt-BR" sz="1700">
                        <a:effectLst/>
                        <a:latin typeface="Arial" panose="020B0604020202020204" pitchFamily="34" charset="0"/>
                        <a:ea typeface="Arial" panose="020B0604020202020204" pitchFamily="34" charset="0"/>
                      </a:endParaRPr>
                    </a:p>
                  </a:txBody>
                  <a:tcPr marL="115565" marR="1155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buNone/>
                      </a:pPr>
                      <a:r>
                        <a:rPr lang="en-US" sz="1900">
                          <a:effectLst/>
                        </a:rPr>
                        <a:t>1.325</a:t>
                      </a:r>
                      <a:endParaRPr lang="pt-BR" sz="1700">
                        <a:effectLst/>
                        <a:latin typeface="Arial" panose="020B0604020202020204" pitchFamily="34" charset="0"/>
                        <a:ea typeface="Arial" panose="020B0604020202020204" pitchFamily="34" charset="0"/>
                      </a:endParaRPr>
                    </a:p>
                  </a:txBody>
                  <a:tcPr marL="115565" marR="1155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buNone/>
                      </a:pPr>
                      <a:r>
                        <a:rPr lang="en-US" sz="1900">
                          <a:effectLst/>
                        </a:rPr>
                        <a:t>(ND)</a:t>
                      </a:r>
                      <a:endParaRPr lang="pt-BR" sz="1700">
                        <a:effectLst/>
                        <a:latin typeface="Arial" panose="020B0604020202020204" pitchFamily="34" charset="0"/>
                        <a:ea typeface="Arial" panose="020B0604020202020204" pitchFamily="34" charset="0"/>
                      </a:endParaRPr>
                    </a:p>
                  </a:txBody>
                  <a:tcPr marL="115565" marR="1155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buNone/>
                      </a:pPr>
                      <a:r>
                        <a:rPr lang="en-US" sz="1900">
                          <a:effectLst/>
                        </a:rPr>
                        <a:t>(ND)</a:t>
                      </a:r>
                      <a:endParaRPr lang="pt-BR" sz="1700">
                        <a:effectLst/>
                        <a:latin typeface="Arial" panose="020B0604020202020204" pitchFamily="34" charset="0"/>
                        <a:ea typeface="Arial" panose="020B0604020202020204" pitchFamily="34" charset="0"/>
                      </a:endParaRPr>
                    </a:p>
                  </a:txBody>
                  <a:tcPr marL="115565" marR="1155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buNone/>
                      </a:pPr>
                      <a:r>
                        <a:rPr lang="en-US" sz="1900" dirty="0">
                          <a:effectLst/>
                        </a:rPr>
                        <a:t>96</a:t>
                      </a:r>
                      <a:endParaRPr lang="pt-BR" sz="1700" dirty="0">
                        <a:effectLst/>
                        <a:latin typeface="Arial" panose="020B0604020202020204" pitchFamily="34" charset="0"/>
                        <a:ea typeface="Arial" panose="020B0604020202020204" pitchFamily="34" charset="0"/>
                      </a:endParaRPr>
                    </a:p>
                  </a:txBody>
                  <a:tcPr marL="115565" marR="1155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buNone/>
                      </a:pPr>
                      <a:r>
                        <a:rPr lang="en-US" sz="1900" dirty="0">
                          <a:effectLst/>
                        </a:rPr>
                        <a:t>0,11</a:t>
                      </a:r>
                      <a:endParaRPr lang="pt-BR" sz="1700" dirty="0">
                        <a:effectLst/>
                        <a:latin typeface="Arial" panose="020B0604020202020204" pitchFamily="34" charset="0"/>
                        <a:ea typeface="Arial" panose="020B0604020202020204" pitchFamily="34" charset="0"/>
                      </a:endParaRPr>
                    </a:p>
                  </a:txBody>
                  <a:tcPr marL="115565" marR="1155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04216553"/>
                  </a:ext>
                </a:extLst>
              </a:tr>
              <a:tr h="366518">
                <a:tc>
                  <a:txBody>
                    <a:bodyPr/>
                    <a:lstStyle/>
                    <a:p>
                      <a:pPr algn="ctr">
                        <a:buNone/>
                      </a:pPr>
                      <a:r>
                        <a:rPr lang="en-US" sz="1900">
                          <a:effectLst/>
                        </a:rPr>
                        <a:t>F</a:t>
                      </a:r>
                      <a:endParaRPr lang="pt-BR" sz="1700">
                        <a:effectLst/>
                        <a:latin typeface="Arial" panose="020B0604020202020204" pitchFamily="34" charset="0"/>
                        <a:ea typeface="Arial" panose="020B0604020202020204" pitchFamily="34" charset="0"/>
                      </a:endParaRPr>
                    </a:p>
                  </a:txBody>
                  <a:tcPr marL="115565" marR="1155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buNone/>
                      </a:pPr>
                      <a:r>
                        <a:rPr lang="en-US" sz="1900">
                          <a:effectLst/>
                        </a:rPr>
                        <a:t>96.348</a:t>
                      </a:r>
                      <a:endParaRPr lang="pt-BR" sz="1700">
                        <a:effectLst/>
                        <a:latin typeface="Arial" panose="020B0604020202020204" pitchFamily="34" charset="0"/>
                        <a:ea typeface="Arial" panose="020B0604020202020204" pitchFamily="34" charset="0"/>
                      </a:endParaRPr>
                    </a:p>
                  </a:txBody>
                  <a:tcPr marL="115565" marR="1155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buNone/>
                      </a:pPr>
                      <a:r>
                        <a:rPr lang="en-US" sz="1900">
                          <a:effectLst/>
                        </a:rPr>
                        <a:t>1.850</a:t>
                      </a:r>
                      <a:endParaRPr lang="pt-BR" sz="1700">
                        <a:effectLst/>
                        <a:latin typeface="Arial" panose="020B0604020202020204" pitchFamily="34" charset="0"/>
                        <a:ea typeface="Arial" panose="020B0604020202020204" pitchFamily="34" charset="0"/>
                      </a:endParaRPr>
                    </a:p>
                  </a:txBody>
                  <a:tcPr marL="115565" marR="1155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buNone/>
                      </a:pPr>
                      <a:r>
                        <a:rPr lang="en-US" sz="1900">
                          <a:effectLst/>
                        </a:rPr>
                        <a:t>1.424</a:t>
                      </a:r>
                      <a:endParaRPr lang="pt-BR" sz="1700">
                        <a:effectLst/>
                        <a:latin typeface="Arial" panose="020B0604020202020204" pitchFamily="34" charset="0"/>
                        <a:ea typeface="Arial" panose="020B0604020202020204" pitchFamily="34" charset="0"/>
                      </a:endParaRPr>
                    </a:p>
                  </a:txBody>
                  <a:tcPr marL="115565" marR="1155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buNone/>
                      </a:pPr>
                      <a:r>
                        <a:rPr lang="en-US" sz="1900">
                          <a:effectLst/>
                        </a:rPr>
                        <a:t>27,3</a:t>
                      </a:r>
                      <a:endParaRPr lang="pt-BR" sz="1700">
                        <a:effectLst/>
                        <a:latin typeface="Arial" panose="020B0604020202020204" pitchFamily="34" charset="0"/>
                        <a:ea typeface="Arial" panose="020B0604020202020204" pitchFamily="34" charset="0"/>
                      </a:endParaRPr>
                    </a:p>
                  </a:txBody>
                  <a:tcPr marL="115565" marR="1155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buNone/>
                      </a:pPr>
                      <a:r>
                        <a:rPr lang="en-US" sz="1900" dirty="0">
                          <a:effectLst/>
                        </a:rPr>
                        <a:t>173</a:t>
                      </a:r>
                      <a:endParaRPr lang="pt-BR" sz="1700" dirty="0">
                        <a:effectLst/>
                        <a:latin typeface="Arial" panose="020B0604020202020204" pitchFamily="34" charset="0"/>
                        <a:ea typeface="Arial" panose="020B0604020202020204" pitchFamily="34" charset="0"/>
                      </a:endParaRPr>
                    </a:p>
                  </a:txBody>
                  <a:tcPr marL="115565" marR="1155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buNone/>
                      </a:pPr>
                      <a:r>
                        <a:rPr lang="en-US" sz="1900" dirty="0">
                          <a:effectLst/>
                        </a:rPr>
                        <a:t>0,18</a:t>
                      </a:r>
                      <a:endParaRPr lang="pt-BR" sz="1700" dirty="0">
                        <a:effectLst/>
                        <a:latin typeface="Arial" panose="020B0604020202020204" pitchFamily="34" charset="0"/>
                        <a:ea typeface="Arial" panose="020B0604020202020204" pitchFamily="34" charset="0"/>
                      </a:endParaRPr>
                    </a:p>
                  </a:txBody>
                  <a:tcPr marL="115565" marR="1155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47932592"/>
                  </a:ext>
                </a:extLst>
              </a:tr>
              <a:tr h="366518">
                <a:tc>
                  <a:txBody>
                    <a:bodyPr/>
                    <a:lstStyle/>
                    <a:p>
                      <a:pPr algn="ctr">
                        <a:buNone/>
                      </a:pPr>
                      <a:r>
                        <a:rPr lang="en-US" sz="1900">
                          <a:effectLst/>
                        </a:rPr>
                        <a:t>G</a:t>
                      </a:r>
                      <a:endParaRPr lang="pt-BR" sz="1700">
                        <a:effectLst/>
                        <a:latin typeface="Arial" panose="020B0604020202020204" pitchFamily="34" charset="0"/>
                        <a:ea typeface="Arial" panose="020B0604020202020204" pitchFamily="34" charset="0"/>
                      </a:endParaRPr>
                    </a:p>
                  </a:txBody>
                  <a:tcPr marL="115565" marR="1155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buNone/>
                      </a:pPr>
                      <a:r>
                        <a:rPr lang="en-US" sz="1900">
                          <a:effectLst/>
                        </a:rPr>
                        <a:t>42.760</a:t>
                      </a:r>
                      <a:endParaRPr lang="pt-BR" sz="1700">
                        <a:effectLst/>
                        <a:latin typeface="Arial" panose="020B0604020202020204" pitchFamily="34" charset="0"/>
                        <a:ea typeface="Arial" panose="020B0604020202020204" pitchFamily="34" charset="0"/>
                      </a:endParaRPr>
                    </a:p>
                  </a:txBody>
                  <a:tcPr marL="115565" marR="1155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buNone/>
                      </a:pPr>
                      <a:r>
                        <a:rPr lang="en-US" sz="1900">
                          <a:effectLst/>
                        </a:rPr>
                        <a:t>1.475</a:t>
                      </a:r>
                      <a:endParaRPr lang="pt-BR" sz="1700">
                        <a:effectLst/>
                        <a:latin typeface="Arial" panose="020B0604020202020204" pitchFamily="34" charset="0"/>
                        <a:ea typeface="Arial" panose="020B0604020202020204" pitchFamily="34" charset="0"/>
                      </a:endParaRPr>
                    </a:p>
                  </a:txBody>
                  <a:tcPr marL="115565" marR="1155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buNone/>
                      </a:pPr>
                      <a:r>
                        <a:rPr lang="en-US" sz="1900">
                          <a:effectLst/>
                        </a:rPr>
                        <a:t>1.230</a:t>
                      </a:r>
                      <a:endParaRPr lang="pt-BR" sz="1700">
                        <a:effectLst/>
                        <a:latin typeface="Arial" panose="020B0604020202020204" pitchFamily="34" charset="0"/>
                        <a:ea typeface="Arial" panose="020B0604020202020204" pitchFamily="34" charset="0"/>
                      </a:endParaRPr>
                    </a:p>
                  </a:txBody>
                  <a:tcPr marL="115565" marR="1155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buNone/>
                      </a:pPr>
                      <a:r>
                        <a:rPr lang="en-US" sz="1900">
                          <a:effectLst/>
                        </a:rPr>
                        <a:t>2,4</a:t>
                      </a:r>
                      <a:endParaRPr lang="pt-BR" sz="1700">
                        <a:effectLst/>
                        <a:latin typeface="Arial" panose="020B0604020202020204" pitchFamily="34" charset="0"/>
                        <a:ea typeface="Arial" panose="020B0604020202020204" pitchFamily="34" charset="0"/>
                      </a:endParaRPr>
                    </a:p>
                  </a:txBody>
                  <a:tcPr marL="115565" marR="1155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buNone/>
                      </a:pPr>
                      <a:r>
                        <a:rPr lang="en-US" sz="1900">
                          <a:effectLst/>
                        </a:rPr>
                        <a:t>26</a:t>
                      </a:r>
                      <a:endParaRPr lang="pt-BR" sz="1700">
                        <a:effectLst/>
                        <a:latin typeface="Arial" panose="020B0604020202020204" pitchFamily="34" charset="0"/>
                        <a:ea typeface="Arial" panose="020B0604020202020204" pitchFamily="34" charset="0"/>
                      </a:endParaRPr>
                    </a:p>
                  </a:txBody>
                  <a:tcPr marL="115565" marR="1155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buNone/>
                      </a:pPr>
                      <a:r>
                        <a:rPr lang="en-US" sz="1900" dirty="0">
                          <a:effectLst/>
                        </a:rPr>
                        <a:t>0,06</a:t>
                      </a:r>
                      <a:endParaRPr lang="pt-BR" sz="1700" dirty="0">
                        <a:effectLst/>
                        <a:latin typeface="Arial" panose="020B0604020202020204" pitchFamily="34" charset="0"/>
                        <a:ea typeface="Arial" panose="020B0604020202020204" pitchFamily="34" charset="0"/>
                      </a:endParaRPr>
                    </a:p>
                  </a:txBody>
                  <a:tcPr marL="115565" marR="1155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1909345"/>
                  </a:ext>
                </a:extLst>
              </a:tr>
              <a:tr h="366518">
                <a:tc>
                  <a:txBody>
                    <a:bodyPr/>
                    <a:lstStyle/>
                    <a:p>
                      <a:pPr algn="ctr">
                        <a:buNone/>
                      </a:pPr>
                      <a:r>
                        <a:rPr lang="en-US" sz="1900" b="1" dirty="0">
                          <a:effectLst/>
                        </a:rPr>
                        <a:t>Total</a:t>
                      </a:r>
                      <a:endParaRPr lang="pt-BR" sz="1700" b="1" dirty="0">
                        <a:effectLst/>
                        <a:latin typeface="Arial" panose="020B0604020202020204" pitchFamily="34" charset="0"/>
                        <a:ea typeface="Arial" panose="020B0604020202020204" pitchFamily="34" charset="0"/>
                      </a:endParaRPr>
                    </a:p>
                  </a:txBody>
                  <a:tcPr marL="115565" marR="1155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algn="r">
                        <a:buNone/>
                      </a:pPr>
                      <a:r>
                        <a:rPr lang="en-US" sz="1900" b="1" dirty="0">
                          <a:effectLst/>
                        </a:rPr>
                        <a:t>762.653</a:t>
                      </a:r>
                      <a:endParaRPr lang="pt-BR" sz="1700" b="1" dirty="0">
                        <a:effectLst/>
                        <a:latin typeface="Arial" panose="020B0604020202020204" pitchFamily="34" charset="0"/>
                        <a:ea typeface="Arial" panose="020B0604020202020204" pitchFamily="34" charset="0"/>
                      </a:endParaRPr>
                    </a:p>
                  </a:txBody>
                  <a:tcPr marL="115565" marR="1155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a:buNone/>
                      </a:pPr>
                      <a:r>
                        <a:rPr lang="en-US" sz="1900" b="1" dirty="0">
                          <a:effectLst/>
                        </a:rPr>
                        <a:t> </a:t>
                      </a:r>
                      <a:endParaRPr lang="pt-BR" sz="1700" b="1" dirty="0">
                        <a:effectLst/>
                        <a:latin typeface="Arial" panose="020B0604020202020204" pitchFamily="34" charset="0"/>
                        <a:ea typeface="Arial" panose="020B0604020202020204" pitchFamily="34" charset="0"/>
                      </a:endParaRPr>
                    </a:p>
                  </a:txBody>
                  <a:tcPr marL="115565" marR="1155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algn="r">
                        <a:buNone/>
                      </a:pPr>
                      <a:r>
                        <a:rPr lang="en-US" sz="1900" b="1" dirty="0">
                          <a:effectLst/>
                        </a:rPr>
                        <a:t>4.439</a:t>
                      </a:r>
                      <a:endParaRPr lang="pt-BR" sz="1700" b="1" dirty="0">
                        <a:effectLst/>
                        <a:latin typeface="Arial" panose="020B0604020202020204" pitchFamily="34" charset="0"/>
                        <a:ea typeface="Arial" panose="020B0604020202020204" pitchFamily="34" charset="0"/>
                      </a:endParaRPr>
                    </a:p>
                  </a:txBody>
                  <a:tcPr marL="115565" marR="1155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algn="r">
                        <a:buNone/>
                      </a:pPr>
                      <a:r>
                        <a:rPr lang="en-US" sz="1900" b="1" dirty="0">
                          <a:effectLst/>
                        </a:rPr>
                        <a:t> </a:t>
                      </a:r>
                      <a:endParaRPr lang="pt-BR" sz="1700" b="1" dirty="0">
                        <a:effectLst/>
                        <a:latin typeface="Arial" panose="020B0604020202020204" pitchFamily="34" charset="0"/>
                        <a:ea typeface="Arial" panose="020B0604020202020204" pitchFamily="34" charset="0"/>
                      </a:endParaRPr>
                    </a:p>
                  </a:txBody>
                  <a:tcPr marL="115565" marR="1155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algn="r">
                        <a:buNone/>
                      </a:pPr>
                      <a:r>
                        <a:rPr lang="en-US" sz="1900" b="1" dirty="0">
                          <a:effectLst/>
                        </a:rPr>
                        <a:t>1,143</a:t>
                      </a:r>
                      <a:endParaRPr lang="pt-BR" sz="1700" b="1" dirty="0">
                        <a:effectLst/>
                        <a:latin typeface="Arial" panose="020B0604020202020204" pitchFamily="34" charset="0"/>
                        <a:ea typeface="Arial" panose="020B0604020202020204" pitchFamily="34" charset="0"/>
                      </a:endParaRPr>
                    </a:p>
                  </a:txBody>
                  <a:tcPr marL="115565" marR="1155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tc>
                  <a:txBody>
                    <a:bodyPr/>
                    <a:lstStyle/>
                    <a:p>
                      <a:pPr algn="r">
                        <a:buNone/>
                      </a:pPr>
                      <a:r>
                        <a:rPr lang="en-US" sz="1900" b="1" dirty="0">
                          <a:effectLst/>
                        </a:rPr>
                        <a:t>0,15</a:t>
                      </a:r>
                      <a:endParaRPr lang="pt-BR" sz="1700" b="1" dirty="0">
                        <a:effectLst/>
                        <a:latin typeface="Arial" panose="020B0604020202020204" pitchFamily="34" charset="0"/>
                        <a:ea typeface="Arial" panose="020B0604020202020204" pitchFamily="34" charset="0"/>
                      </a:endParaRPr>
                    </a:p>
                  </a:txBody>
                  <a:tcPr marL="115565" marR="11556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60000"/>
                        <a:lumOff val="40000"/>
                      </a:schemeClr>
                    </a:solidFill>
                  </a:tcPr>
                </a:tc>
                <a:extLst>
                  <a:ext uri="{0D108BD9-81ED-4DB2-BD59-A6C34878D82A}">
                    <a16:rowId xmlns:a16="http://schemas.microsoft.com/office/drawing/2014/main" val="1034880984"/>
                  </a:ext>
                </a:extLst>
              </a:tr>
            </a:tbl>
          </a:graphicData>
        </a:graphic>
      </p:graphicFrame>
      <p:sp>
        <p:nvSpPr>
          <p:cNvPr id="9" name="CaixaDeTexto 8">
            <a:extLst>
              <a:ext uri="{FF2B5EF4-FFF2-40B4-BE49-F238E27FC236}">
                <a16:creationId xmlns:a16="http://schemas.microsoft.com/office/drawing/2014/main" id="{9C246324-96ED-550F-86D0-B6C2BEE0BC14}"/>
              </a:ext>
            </a:extLst>
          </p:cNvPr>
          <p:cNvSpPr txBox="1"/>
          <p:nvPr/>
        </p:nvSpPr>
        <p:spPr>
          <a:xfrm>
            <a:off x="557560" y="5877133"/>
            <a:ext cx="11173521" cy="369332"/>
          </a:xfrm>
          <a:prstGeom prst="rect">
            <a:avLst/>
          </a:prstGeom>
          <a:noFill/>
        </p:spPr>
        <p:txBody>
          <a:bodyPr wrap="square">
            <a:spAutoFit/>
          </a:bodyPr>
          <a:lstStyle/>
          <a:p>
            <a:r>
              <a:rPr lang="en-US" sz="1800" i="1" dirty="0">
                <a:solidFill>
                  <a:srgbClr val="000000"/>
                </a:solidFill>
                <a:effectLst/>
                <a:latin typeface="Arial" panose="020B0604020202020204" pitchFamily="34" charset="0"/>
                <a:ea typeface="Arial" panose="020B0604020202020204" pitchFamily="34" charset="0"/>
              </a:rPr>
              <a:t>Nota: </a:t>
            </a:r>
            <a:r>
              <a:rPr lang="en-US" sz="1800" i="1" dirty="0">
                <a:effectLst/>
                <a:latin typeface="Arial" panose="020B0604020202020204" pitchFamily="34" charset="0"/>
                <a:ea typeface="Arial" panose="020B0604020202020204" pitchFamily="34" charset="0"/>
              </a:rPr>
              <a:t>(ND) </a:t>
            </a:r>
            <a:r>
              <a:rPr lang="en-US" sz="1800" i="1" dirty="0">
                <a:solidFill>
                  <a:srgbClr val="000000"/>
                </a:solidFill>
                <a:effectLst/>
                <a:latin typeface="Arial" panose="020B0604020202020204" pitchFamily="34" charset="0"/>
                <a:ea typeface="Arial" panose="020B0604020202020204" pitchFamily="34" charset="0"/>
              </a:rPr>
              <a:t>indica que </a:t>
            </a:r>
            <a:r>
              <a:rPr lang="en-US" sz="1800" i="1" dirty="0" err="1">
                <a:solidFill>
                  <a:srgbClr val="000000"/>
                </a:solidFill>
                <a:effectLst/>
                <a:latin typeface="Arial" panose="020B0604020202020204" pitchFamily="34" charset="0"/>
                <a:ea typeface="Arial" panose="020B0604020202020204" pitchFamily="34" charset="0"/>
              </a:rPr>
              <a:t>não</a:t>
            </a:r>
            <a:r>
              <a:rPr lang="en-US" sz="1800" i="1" dirty="0">
                <a:solidFill>
                  <a:srgbClr val="000000"/>
                </a:solidFill>
                <a:effectLst/>
                <a:latin typeface="Arial" panose="020B0604020202020204" pitchFamily="34" charset="0"/>
                <a:ea typeface="Arial" panose="020B0604020202020204" pitchFamily="34" charset="0"/>
              </a:rPr>
              <a:t> </a:t>
            </a:r>
            <a:r>
              <a:rPr lang="en-US" sz="1800" i="1" dirty="0" err="1">
                <a:solidFill>
                  <a:srgbClr val="000000"/>
                </a:solidFill>
                <a:effectLst/>
                <a:latin typeface="Arial" panose="020B0604020202020204" pitchFamily="34" charset="0"/>
                <a:ea typeface="Arial" panose="020B0604020202020204" pitchFamily="34" charset="0"/>
              </a:rPr>
              <a:t>existem</a:t>
            </a:r>
            <a:r>
              <a:rPr lang="en-US" sz="1800" i="1" dirty="0">
                <a:solidFill>
                  <a:srgbClr val="000000"/>
                </a:solidFill>
                <a:effectLst/>
                <a:latin typeface="Arial" panose="020B0604020202020204" pitchFamily="34" charset="0"/>
                <a:ea typeface="Arial" panose="020B0604020202020204" pitchFamily="34" charset="0"/>
              </a:rPr>
              <a:t> dados </a:t>
            </a:r>
            <a:r>
              <a:rPr lang="en-US" sz="1800" i="1" dirty="0" err="1">
                <a:solidFill>
                  <a:srgbClr val="000000"/>
                </a:solidFill>
                <a:effectLst/>
                <a:latin typeface="Arial" panose="020B0604020202020204" pitchFamily="34" charset="0"/>
                <a:ea typeface="Arial" panose="020B0604020202020204" pitchFamily="34" charset="0"/>
              </a:rPr>
              <a:t>disponíveis</a:t>
            </a:r>
            <a:r>
              <a:rPr lang="en-US" sz="1800" i="1" dirty="0">
                <a:solidFill>
                  <a:srgbClr val="000000"/>
                </a:solidFill>
                <a:effectLst/>
                <a:latin typeface="Arial" panose="020B0604020202020204" pitchFamily="34" charset="0"/>
                <a:ea typeface="Arial" panose="020B0604020202020204" pitchFamily="34" charset="0"/>
              </a:rPr>
              <a:t> </a:t>
            </a:r>
            <a:r>
              <a:rPr lang="en-US" sz="1800" i="1" dirty="0" err="1">
                <a:solidFill>
                  <a:srgbClr val="000000"/>
                </a:solidFill>
                <a:effectLst/>
                <a:latin typeface="Arial" panose="020B0604020202020204" pitchFamily="34" charset="0"/>
                <a:ea typeface="Arial" panose="020B0604020202020204" pitchFamily="34" charset="0"/>
              </a:rPr>
              <a:t>sobre</a:t>
            </a:r>
            <a:r>
              <a:rPr lang="en-US" sz="1800" i="1" dirty="0">
                <a:solidFill>
                  <a:srgbClr val="000000"/>
                </a:solidFill>
                <a:effectLst/>
                <a:latin typeface="Arial" panose="020B0604020202020204" pitchFamily="34" charset="0"/>
                <a:ea typeface="Arial" panose="020B0604020202020204" pitchFamily="34" charset="0"/>
              </a:rPr>
              <a:t> </a:t>
            </a:r>
            <a:r>
              <a:rPr lang="en-US" sz="1800" i="1" dirty="0" err="1">
                <a:solidFill>
                  <a:srgbClr val="000000"/>
                </a:solidFill>
                <a:effectLst/>
                <a:latin typeface="Arial" panose="020B0604020202020204" pitchFamily="34" charset="0"/>
                <a:ea typeface="Arial" panose="020B0604020202020204" pitchFamily="34" charset="0"/>
              </a:rPr>
              <a:t>os</a:t>
            </a:r>
            <a:r>
              <a:rPr lang="en-US" sz="1800" i="1" dirty="0">
                <a:solidFill>
                  <a:srgbClr val="000000"/>
                </a:solidFill>
                <a:effectLst/>
                <a:latin typeface="Arial" panose="020B0604020202020204" pitchFamily="34" charset="0"/>
                <a:ea typeface="Arial" panose="020B0604020202020204" pitchFamily="34" charset="0"/>
              </a:rPr>
              <a:t> </a:t>
            </a:r>
            <a:r>
              <a:rPr lang="en-US" sz="1800" i="1" dirty="0" err="1">
                <a:solidFill>
                  <a:srgbClr val="000000"/>
                </a:solidFill>
                <a:effectLst/>
                <a:latin typeface="Arial" panose="020B0604020202020204" pitchFamily="34" charset="0"/>
                <a:ea typeface="Arial" panose="020B0604020202020204" pitchFamily="34" charset="0"/>
              </a:rPr>
              <a:t>casos</a:t>
            </a:r>
            <a:r>
              <a:rPr lang="en-US" sz="1800" i="1" dirty="0">
                <a:solidFill>
                  <a:srgbClr val="000000"/>
                </a:solidFill>
                <a:effectLst/>
                <a:latin typeface="Arial" panose="020B0604020202020204" pitchFamily="34" charset="0"/>
                <a:ea typeface="Arial" panose="020B0604020202020204" pitchFamily="34" charset="0"/>
              </a:rPr>
              <a:t> e que a taxa </a:t>
            </a:r>
            <a:r>
              <a:rPr lang="en-US" sz="1800" i="1" dirty="0" err="1">
                <a:solidFill>
                  <a:srgbClr val="000000"/>
                </a:solidFill>
                <a:effectLst/>
                <a:latin typeface="Arial" panose="020B0604020202020204" pitchFamily="34" charset="0"/>
                <a:ea typeface="Arial" panose="020B0604020202020204" pitchFamily="34" charset="0"/>
              </a:rPr>
              <a:t>não</a:t>
            </a:r>
            <a:r>
              <a:rPr lang="en-US" sz="1800" i="1" dirty="0">
                <a:solidFill>
                  <a:srgbClr val="000000"/>
                </a:solidFill>
                <a:effectLst/>
                <a:latin typeface="Arial" panose="020B0604020202020204" pitchFamily="34" charset="0"/>
                <a:ea typeface="Arial" panose="020B0604020202020204" pitchFamily="34" charset="0"/>
              </a:rPr>
              <a:t> </a:t>
            </a:r>
            <a:r>
              <a:rPr lang="en-US" sz="1800" i="1" dirty="0" err="1">
                <a:solidFill>
                  <a:srgbClr val="000000"/>
                </a:solidFill>
                <a:effectLst/>
                <a:latin typeface="Arial" panose="020B0604020202020204" pitchFamily="34" charset="0"/>
                <a:ea typeface="Arial" panose="020B0604020202020204" pitchFamily="34" charset="0"/>
              </a:rPr>
              <a:t>pode</a:t>
            </a:r>
            <a:r>
              <a:rPr lang="en-US" sz="1800" i="1" dirty="0">
                <a:solidFill>
                  <a:srgbClr val="000000"/>
                </a:solidFill>
                <a:effectLst/>
                <a:latin typeface="Arial" panose="020B0604020202020204" pitchFamily="34" charset="0"/>
                <a:ea typeface="Arial" panose="020B0604020202020204" pitchFamily="34" charset="0"/>
              </a:rPr>
              <a:t> ser </a:t>
            </a:r>
            <a:r>
              <a:rPr lang="en-US" sz="1800" i="1" dirty="0" err="1">
                <a:solidFill>
                  <a:srgbClr val="000000"/>
                </a:solidFill>
                <a:effectLst/>
                <a:latin typeface="Arial" panose="020B0604020202020204" pitchFamily="34" charset="0"/>
                <a:ea typeface="Arial" panose="020B0604020202020204" pitchFamily="34" charset="0"/>
              </a:rPr>
              <a:t>calculada</a:t>
            </a:r>
            <a:r>
              <a:rPr lang="en-US" sz="1800" i="1" dirty="0">
                <a:solidFill>
                  <a:srgbClr val="000000"/>
                </a:solidFill>
                <a:effectLst/>
                <a:latin typeface="Arial" panose="020B0604020202020204" pitchFamily="34" charset="0"/>
                <a:ea typeface="Arial" panose="020B0604020202020204" pitchFamily="34" charset="0"/>
              </a:rPr>
              <a:t>.</a:t>
            </a:r>
            <a:r>
              <a:rPr lang="pt-BR" dirty="0">
                <a:effectLst/>
              </a:rPr>
              <a:t> </a:t>
            </a:r>
            <a:endParaRPr lang="pt-BR" dirty="0"/>
          </a:p>
        </p:txBody>
      </p:sp>
    </p:spTree>
    <p:extLst>
      <p:ext uri="{BB962C8B-B14F-4D97-AF65-F5344CB8AC3E}">
        <p14:creationId xmlns:p14="http://schemas.microsoft.com/office/powerpoint/2010/main" val="38458154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a:t>Questão 7</a:t>
            </a:r>
          </a:p>
        </p:txBody>
      </p:sp>
      <p:sp>
        <p:nvSpPr>
          <p:cNvPr id="3" name="Content Placeholder 2">
            <a:extLst>
              <a:ext uri="{FF2B5EF4-FFF2-40B4-BE49-F238E27FC236}">
                <a16:creationId xmlns:a16="http://schemas.microsoft.com/office/drawing/2014/main" id="{D2B30687-2510-4B75-B229-BC0F915C325F}"/>
              </a:ext>
            </a:extLst>
          </p:cNvPr>
          <p:cNvSpPr>
            <a:spLocks noGrp="1"/>
          </p:cNvSpPr>
          <p:nvPr>
            <p:ph sz="half" idx="4294967295"/>
          </p:nvPr>
        </p:nvSpPr>
        <p:spPr>
          <a:xfrm>
            <a:off x="930276" y="1479550"/>
            <a:ext cx="10078620" cy="4638675"/>
          </a:xfrm>
          <a:prstGeom prst="rect">
            <a:avLst/>
          </a:prstGeom>
        </p:spPr>
        <p:txBody>
          <a:bodyPr anchor="ctr"/>
          <a:lstStyle/>
          <a:p>
            <a:pPr marL="0" indent="0" algn="just">
              <a:buClr>
                <a:schemeClr val="tx1"/>
              </a:buClr>
              <a:buNone/>
            </a:pPr>
            <a:r>
              <a:rPr lang="en-US" dirty="0"/>
              <a:t>De </a:t>
            </a:r>
            <a:r>
              <a:rPr lang="en-US" dirty="0" err="1"/>
              <a:t>acordo</a:t>
            </a:r>
            <a:r>
              <a:rPr lang="en-US" dirty="0"/>
              <a:t> com o Quadro 1, </a:t>
            </a:r>
            <a:r>
              <a:rPr lang="en-US" dirty="0" err="1"/>
              <a:t>responda</a:t>
            </a:r>
            <a:r>
              <a:rPr lang="en-US" dirty="0"/>
              <a:t>:</a:t>
            </a:r>
          </a:p>
          <a:p>
            <a:pPr marL="514350" indent="-514350" algn="just">
              <a:buClr>
                <a:schemeClr val="tx1"/>
              </a:buClr>
              <a:buAutoNum type="alphaLcPeriod"/>
            </a:pPr>
            <a:r>
              <a:rPr lang="en-US" dirty="0"/>
              <a:t>Qual </a:t>
            </a:r>
            <a:r>
              <a:rPr lang="en-US" dirty="0" err="1"/>
              <a:t>foi</a:t>
            </a:r>
            <a:r>
              <a:rPr lang="en-US" dirty="0"/>
              <a:t> a </a:t>
            </a:r>
            <a:r>
              <a:rPr lang="en-US" dirty="0" err="1"/>
              <a:t>província</a:t>
            </a:r>
            <a:r>
              <a:rPr lang="en-US" dirty="0"/>
              <a:t> com o </a:t>
            </a:r>
            <a:r>
              <a:rPr lang="en-US" dirty="0" err="1"/>
              <a:t>maior</a:t>
            </a:r>
            <a:r>
              <a:rPr lang="en-US" dirty="0"/>
              <a:t> </a:t>
            </a:r>
            <a:r>
              <a:rPr lang="en-US" dirty="0" err="1"/>
              <a:t>número</a:t>
            </a:r>
            <a:r>
              <a:rPr lang="en-US" dirty="0"/>
              <a:t> de </a:t>
            </a:r>
            <a:r>
              <a:rPr lang="en-US" dirty="0" err="1"/>
              <a:t>casos</a:t>
            </a:r>
            <a:r>
              <a:rPr lang="en-US" dirty="0"/>
              <a:t> de gripe </a:t>
            </a:r>
            <a:r>
              <a:rPr lang="en-US" dirty="0" err="1"/>
              <a:t>confirmados</a:t>
            </a:r>
            <a:r>
              <a:rPr lang="en-US" dirty="0"/>
              <a:t> </a:t>
            </a:r>
            <a:r>
              <a:rPr lang="en-US" dirty="0" err="1"/>
              <a:t>em</a:t>
            </a:r>
            <a:r>
              <a:rPr lang="en-US" dirty="0"/>
              <a:t> </a:t>
            </a:r>
            <a:r>
              <a:rPr lang="en-US" dirty="0" err="1"/>
              <a:t>laboratório</a:t>
            </a:r>
            <a:r>
              <a:rPr lang="en-US" dirty="0"/>
              <a:t>? </a:t>
            </a:r>
          </a:p>
          <a:p>
            <a:pPr marL="514350" indent="-514350" algn="just">
              <a:buClr>
                <a:schemeClr val="tx1"/>
              </a:buClr>
              <a:buAutoNum type="alphaLcPeriod"/>
            </a:pPr>
            <a:endParaRPr lang="en-US" dirty="0"/>
          </a:p>
          <a:p>
            <a:pPr marL="514350" indent="-514350" algn="just">
              <a:buClr>
                <a:schemeClr val="tx1"/>
              </a:buClr>
              <a:buAutoNum type="alphaLcPeriod"/>
            </a:pPr>
            <a:r>
              <a:rPr lang="en-US" dirty="0"/>
              <a:t>Qual </a:t>
            </a:r>
            <a:r>
              <a:rPr lang="en-US" dirty="0" err="1"/>
              <a:t>foi</a:t>
            </a:r>
            <a:r>
              <a:rPr lang="en-US" dirty="0"/>
              <a:t> a </a:t>
            </a:r>
            <a:r>
              <a:rPr lang="en-US" dirty="0" err="1"/>
              <a:t>província</a:t>
            </a:r>
            <a:r>
              <a:rPr lang="en-US" dirty="0"/>
              <a:t> com a </a:t>
            </a:r>
            <a:r>
              <a:rPr lang="en-US" dirty="0" err="1"/>
              <a:t>maior</a:t>
            </a:r>
            <a:r>
              <a:rPr lang="en-US" dirty="0"/>
              <a:t> taxa de </a:t>
            </a:r>
            <a:r>
              <a:rPr lang="en-US" dirty="0" err="1"/>
              <a:t>incidência</a:t>
            </a:r>
            <a:r>
              <a:rPr lang="en-US" dirty="0"/>
              <a:t> de gripe </a:t>
            </a:r>
            <a:r>
              <a:rPr lang="en-US" dirty="0" err="1"/>
              <a:t>confirmada</a:t>
            </a:r>
            <a:r>
              <a:rPr lang="en-US" dirty="0"/>
              <a:t> </a:t>
            </a:r>
            <a:r>
              <a:rPr lang="en-US" dirty="0" err="1"/>
              <a:t>em</a:t>
            </a:r>
            <a:r>
              <a:rPr lang="en-US" dirty="0"/>
              <a:t> </a:t>
            </a:r>
            <a:r>
              <a:rPr lang="en-US" dirty="0" err="1"/>
              <a:t>laboratório</a:t>
            </a:r>
            <a:r>
              <a:rPr lang="en-US" dirty="0"/>
              <a:t>?</a:t>
            </a:r>
          </a:p>
        </p:txBody>
      </p:sp>
    </p:spTree>
    <p:extLst>
      <p:ext uri="{BB962C8B-B14F-4D97-AF65-F5344CB8AC3E}">
        <p14:creationId xmlns:p14="http://schemas.microsoft.com/office/powerpoint/2010/main" val="26557850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5E9ED30D-A061-65CE-126D-0DD3B9E9C6C6}"/>
              </a:ext>
            </a:extLst>
          </p:cNvPr>
          <p:cNvSpPr>
            <a:spLocks noGrp="1"/>
          </p:cNvSpPr>
          <p:nvPr>
            <p:ph type="title"/>
          </p:nvPr>
        </p:nvSpPr>
        <p:spPr/>
        <p:txBody>
          <a:bodyPr/>
          <a:lstStyle/>
          <a:p>
            <a:r>
              <a:rPr lang="en-US" dirty="0" err="1"/>
              <a:t>Questão</a:t>
            </a:r>
            <a:r>
              <a:rPr lang="en-US" dirty="0"/>
              <a:t> 7 </a:t>
            </a:r>
            <a:r>
              <a:rPr lang="en-US" dirty="0" err="1"/>
              <a:t>resposta</a:t>
            </a:r>
            <a:endParaRPr lang="en-US" dirty="0"/>
          </a:p>
        </p:txBody>
      </p:sp>
      <p:sp>
        <p:nvSpPr>
          <p:cNvPr id="3" name="Content Placeholder 2">
            <a:extLst>
              <a:ext uri="{FF2B5EF4-FFF2-40B4-BE49-F238E27FC236}">
                <a16:creationId xmlns:a16="http://schemas.microsoft.com/office/drawing/2014/main" id="{D2B30687-2510-4B75-B229-BC0F915C325F}"/>
              </a:ext>
            </a:extLst>
          </p:cNvPr>
          <p:cNvSpPr>
            <a:spLocks noGrp="1"/>
          </p:cNvSpPr>
          <p:nvPr>
            <p:ph sz="half" idx="4294967295"/>
          </p:nvPr>
        </p:nvSpPr>
        <p:spPr>
          <a:xfrm>
            <a:off x="664369" y="1479550"/>
            <a:ext cx="10863263" cy="4638675"/>
          </a:xfrm>
          <a:prstGeom prst="rect">
            <a:avLst/>
          </a:prstGeom>
        </p:spPr>
        <p:txBody>
          <a:bodyPr anchor="ctr"/>
          <a:lstStyle/>
          <a:p>
            <a:pPr marL="514350" indent="-514350">
              <a:buAutoNum type="alphaLcPeriod"/>
            </a:pPr>
            <a:r>
              <a:rPr lang="en-US" dirty="0" err="1"/>
              <a:t>Província</a:t>
            </a:r>
            <a:r>
              <a:rPr lang="en-US" dirty="0"/>
              <a:t> D</a:t>
            </a:r>
          </a:p>
          <a:p>
            <a:pPr marL="514350" indent="-514350">
              <a:buAutoNum type="alphaLcPeriod"/>
            </a:pPr>
            <a:endParaRPr lang="en-US" dirty="0"/>
          </a:p>
          <a:p>
            <a:pPr marL="514350" indent="-514350">
              <a:buAutoNum type="alphaLcPeriod"/>
            </a:pPr>
            <a:r>
              <a:rPr lang="en-US" dirty="0" err="1"/>
              <a:t>Província</a:t>
            </a:r>
            <a:r>
              <a:rPr lang="en-US" dirty="0"/>
              <a:t> B</a:t>
            </a:r>
          </a:p>
        </p:txBody>
      </p:sp>
    </p:spTree>
    <p:extLst>
      <p:ext uri="{BB962C8B-B14F-4D97-AF65-F5344CB8AC3E}">
        <p14:creationId xmlns:p14="http://schemas.microsoft.com/office/powerpoint/2010/main" val="24212552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a:t>Questão 8</a:t>
            </a:r>
          </a:p>
        </p:txBody>
      </p:sp>
      <p:sp>
        <p:nvSpPr>
          <p:cNvPr id="3" name="Content Placeholder 2">
            <a:extLst>
              <a:ext uri="{FF2B5EF4-FFF2-40B4-BE49-F238E27FC236}">
                <a16:creationId xmlns:a16="http://schemas.microsoft.com/office/drawing/2014/main" id="{D2B30687-2510-4B75-B229-BC0F915C325F}"/>
              </a:ext>
            </a:extLst>
          </p:cNvPr>
          <p:cNvSpPr>
            <a:spLocks noGrp="1"/>
          </p:cNvSpPr>
          <p:nvPr>
            <p:ph sz="half" idx="4294967295"/>
          </p:nvPr>
        </p:nvSpPr>
        <p:spPr>
          <a:xfrm>
            <a:off x="728664" y="1257300"/>
            <a:ext cx="10515600" cy="4638675"/>
          </a:xfrm>
          <a:prstGeom prst="rect">
            <a:avLst/>
          </a:prstGeom>
        </p:spPr>
        <p:txBody>
          <a:bodyPr anchor="ctr"/>
          <a:lstStyle/>
          <a:p>
            <a:pPr marL="0" indent="0" algn="just">
              <a:buClr>
                <a:schemeClr val="tx1"/>
              </a:buClr>
              <a:buNone/>
            </a:pPr>
            <a:r>
              <a:rPr lang="en-US" dirty="0"/>
              <a:t>Por que as </a:t>
            </a:r>
            <a:r>
              <a:rPr lang="en-US" dirty="0" err="1"/>
              <a:t>províncias</a:t>
            </a:r>
            <a:r>
              <a:rPr lang="en-US" dirty="0"/>
              <a:t> </a:t>
            </a:r>
            <a:r>
              <a:rPr lang="en-US" dirty="0" err="1"/>
              <a:t>são</a:t>
            </a:r>
            <a:r>
              <a:rPr lang="en-US" dirty="0"/>
              <a:t> </a:t>
            </a:r>
            <a:r>
              <a:rPr lang="en-US" dirty="0" err="1"/>
              <a:t>diferentes</a:t>
            </a:r>
            <a:r>
              <a:rPr lang="en-US" dirty="0"/>
              <a:t> </a:t>
            </a:r>
            <a:r>
              <a:rPr lang="en-US" dirty="0" err="1"/>
              <a:t>nas</a:t>
            </a:r>
            <a:r>
              <a:rPr lang="en-US" dirty="0"/>
              <a:t> </a:t>
            </a:r>
            <a:r>
              <a:rPr lang="en-US" dirty="0" err="1"/>
              <a:t>suas</a:t>
            </a:r>
            <a:r>
              <a:rPr lang="en-US" dirty="0"/>
              <a:t> </a:t>
            </a:r>
            <a:r>
              <a:rPr lang="en-US" dirty="0" err="1"/>
              <a:t>respostas</a:t>
            </a:r>
            <a:r>
              <a:rPr lang="en-US" dirty="0"/>
              <a:t> à </a:t>
            </a:r>
            <a:r>
              <a:rPr lang="en-US" dirty="0" err="1"/>
              <a:t>pergunta</a:t>
            </a:r>
            <a:r>
              <a:rPr lang="en-US" dirty="0"/>
              <a:t> 7?</a:t>
            </a:r>
          </a:p>
        </p:txBody>
      </p:sp>
    </p:spTree>
    <p:extLst>
      <p:ext uri="{BB962C8B-B14F-4D97-AF65-F5344CB8AC3E}">
        <p14:creationId xmlns:p14="http://schemas.microsoft.com/office/powerpoint/2010/main" val="26146694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err="1"/>
              <a:t>Questão</a:t>
            </a:r>
            <a:r>
              <a:rPr lang="en-US" dirty="0"/>
              <a:t> 8 </a:t>
            </a:r>
            <a:r>
              <a:rPr lang="en-US" dirty="0" err="1"/>
              <a:t>resposta</a:t>
            </a:r>
            <a:endParaRPr lang="en-US" dirty="0"/>
          </a:p>
        </p:txBody>
      </p:sp>
      <p:sp>
        <p:nvSpPr>
          <p:cNvPr id="3" name="Content Placeholder 2">
            <a:extLst>
              <a:ext uri="{FF2B5EF4-FFF2-40B4-BE49-F238E27FC236}">
                <a16:creationId xmlns:a16="http://schemas.microsoft.com/office/drawing/2014/main" id="{D2B30687-2510-4B75-B229-BC0F915C325F}"/>
              </a:ext>
            </a:extLst>
          </p:cNvPr>
          <p:cNvSpPr>
            <a:spLocks noGrp="1"/>
          </p:cNvSpPr>
          <p:nvPr>
            <p:ph sz="half" idx="4294967295"/>
          </p:nvPr>
        </p:nvSpPr>
        <p:spPr>
          <a:xfrm>
            <a:off x="642938" y="1479550"/>
            <a:ext cx="10515600" cy="4638675"/>
          </a:xfrm>
          <a:prstGeom prst="rect">
            <a:avLst/>
          </a:prstGeom>
        </p:spPr>
        <p:txBody>
          <a:bodyPr anchor="ctr"/>
          <a:lstStyle/>
          <a:p>
            <a:pPr marL="0" indent="0">
              <a:buNone/>
            </a:pPr>
            <a:r>
              <a:rPr lang="en-US" dirty="0"/>
              <a:t>		</a:t>
            </a:r>
            <a:r>
              <a:rPr lang="en-US" dirty="0" err="1"/>
              <a:t>Incidência</a:t>
            </a:r>
            <a:r>
              <a:rPr lang="en-US" dirty="0"/>
              <a:t>  =  </a:t>
            </a:r>
            <a:r>
              <a:rPr lang="en-US" dirty="0" err="1"/>
              <a:t>Número</a:t>
            </a:r>
            <a:r>
              <a:rPr lang="en-US" dirty="0"/>
              <a:t> de </a:t>
            </a:r>
            <a:r>
              <a:rPr lang="en-US" dirty="0" err="1"/>
              <a:t>novos</a:t>
            </a:r>
            <a:r>
              <a:rPr lang="en-US" dirty="0"/>
              <a:t> </a:t>
            </a:r>
            <a:r>
              <a:rPr lang="en-US" dirty="0" err="1"/>
              <a:t>casos</a:t>
            </a:r>
            <a:r>
              <a:rPr lang="en-US" dirty="0"/>
              <a:t>  </a:t>
            </a:r>
            <a:br>
              <a:rPr lang="en-US" dirty="0"/>
            </a:br>
            <a:r>
              <a:rPr lang="en-US" dirty="0"/>
              <a:t>				      </a:t>
            </a:r>
            <a:r>
              <a:rPr lang="en-US" dirty="0" err="1"/>
              <a:t>população</a:t>
            </a:r>
            <a:r>
              <a:rPr lang="en-US" dirty="0"/>
              <a:t> </a:t>
            </a:r>
            <a:r>
              <a:rPr lang="en-US" dirty="0" err="1"/>
              <a:t>em</a:t>
            </a:r>
            <a:r>
              <a:rPr lang="en-US" dirty="0"/>
              <a:t> </a:t>
            </a:r>
            <a:r>
              <a:rPr lang="en-US" dirty="0" err="1"/>
              <a:t>risco</a:t>
            </a:r>
            <a:endParaRPr lang="en-US" dirty="0"/>
          </a:p>
          <a:p>
            <a:endParaRPr lang="en-US" dirty="0"/>
          </a:p>
          <a:p>
            <a:pPr marL="0" indent="0" algn="just">
              <a:buNone/>
            </a:pPr>
            <a:r>
              <a:rPr lang="en-US" i="1" dirty="0"/>
              <a:t>Por causa da </a:t>
            </a:r>
            <a:r>
              <a:rPr lang="en-US" i="1" dirty="0" err="1"/>
              <a:t>diferença</a:t>
            </a:r>
            <a:r>
              <a:rPr lang="en-US" i="1" dirty="0"/>
              <a:t> no </a:t>
            </a:r>
            <a:r>
              <a:rPr lang="en-US" i="1" dirty="0" err="1"/>
              <a:t>tamanho</a:t>
            </a:r>
            <a:r>
              <a:rPr lang="en-US" i="1" dirty="0"/>
              <a:t> das </a:t>
            </a:r>
            <a:r>
              <a:rPr lang="en-US" i="1" dirty="0" err="1"/>
              <a:t>populações</a:t>
            </a:r>
            <a:r>
              <a:rPr lang="en-US" i="1" dirty="0"/>
              <a:t> das </a:t>
            </a:r>
            <a:r>
              <a:rPr lang="en-US" i="1" dirty="0" err="1"/>
              <a:t>províncias</a:t>
            </a:r>
            <a:r>
              <a:rPr lang="en-US" i="1" dirty="0"/>
              <a:t>, </a:t>
            </a:r>
            <a:r>
              <a:rPr lang="en-US" i="1" dirty="0" err="1"/>
              <a:t>considerando</a:t>
            </a:r>
            <a:r>
              <a:rPr lang="en-US" i="1" dirty="0"/>
              <a:t> que a </a:t>
            </a:r>
            <a:r>
              <a:rPr lang="en-US" i="1" dirty="0" err="1"/>
              <a:t>incidência</a:t>
            </a:r>
            <a:r>
              <a:rPr lang="en-US" i="1" dirty="0"/>
              <a:t> </a:t>
            </a:r>
            <a:r>
              <a:rPr lang="en-US" i="1" dirty="0" err="1"/>
              <a:t>é</a:t>
            </a:r>
            <a:r>
              <a:rPr lang="en-US" i="1" dirty="0"/>
              <a:t> </a:t>
            </a:r>
            <a:r>
              <a:rPr lang="en-US" i="1" dirty="0" err="1"/>
              <a:t>calculada</a:t>
            </a:r>
            <a:r>
              <a:rPr lang="en-US" i="1" dirty="0"/>
              <a:t> pela </a:t>
            </a:r>
            <a:r>
              <a:rPr lang="en-US" i="1" dirty="0" err="1"/>
              <a:t>razão</a:t>
            </a:r>
            <a:r>
              <a:rPr lang="en-US" i="1" dirty="0"/>
              <a:t> entre o </a:t>
            </a:r>
            <a:r>
              <a:rPr lang="en-US" i="1" dirty="0" err="1"/>
              <a:t>número</a:t>
            </a:r>
            <a:r>
              <a:rPr lang="en-US" i="1" dirty="0"/>
              <a:t> de </a:t>
            </a:r>
            <a:r>
              <a:rPr lang="en-US" i="1" dirty="0" err="1"/>
              <a:t>novos</a:t>
            </a:r>
            <a:r>
              <a:rPr lang="en-US" i="1" dirty="0"/>
              <a:t> </a:t>
            </a:r>
            <a:r>
              <a:rPr lang="en-US" i="1" dirty="0" err="1"/>
              <a:t>casos</a:t>
            </a:r>
            <a:r>
              <a:rPr lang="en-US" i="1" dirty="0"/>
              <a:t> de </a:t>
            </a:r>
            <a:r>
              <a:rPr lang="en-US" i="1" dirty="0" err="1"/>
              <a:t>uma</a:t>
            </a:r>
            <a:r>
              <a:rPr lang="en-US" i="1" dirty="0"/>
              <a:t> </a:t>
            </a:r>
            <a:r>
              <a:rPr lang="en-US" i="1" dirty="0" err="1"/>
              <a:t>doença</a:t>
            </a:r>
            <a:r>
              <a:rPr lang="en-US" i="1" dirty="0"/>
              <a:t> e a </a:t>
            </a:r>
            <a:r>
              <a:rPr lang="en-US" i="1" dirty="0" err="1"/>
              <a:t>população</a:t>
            </a:r>
            <a:r>
              <a:rPr lang="en-US" i="1" dirty="0"/>
              <a:t> sob </a:t>
            </a:r>
            <a:r>
              <a:rPr lang="en-US" i="1" dirty="0" err="1"/>
              <a:t>risco</a:t>
            </a:r>
            <a:r>
              <a:rPr lang="en-US" i="1" dirty="0"/>
              <a:t> de </a:t>
            </a:r>
            <a:r>
              <a:rPr lang="en-US" i="1" dirty="0" err="1"/>
              <a:t>adoecer</a:t>
            </a:r>
            <a:r>
              <a:rPr lang="en-US" i="1" dirty="0"/>
              <a:t>. </a:t>
            </a:r>
            <a:r>
              <a:rPr lang="en-US" i="1" dirty="0" err="1"/>
              <a:t>Embora</a:t>
            </a:r>
            <a:r>
              <a:rPr lang="en-US" i="1" dirty="0"/>
              <a:t> a </a:t>
            </a:r>
            <a:r>
              <a:rPr lang="en-US" i="1" dirty="0" err="1"/>
              <a:t>Província</a:t>
            </a:r>
            <a:r>
              <a:rPr lang="en-US" i="1" dirty="0"/>
              <a:t> D </a:t>
            </a:r>
            <a:r>
              <a:rPr lang="en-US" i="1" dirty="0" err="1"/>
              <a:t>tenha</a:t>
            </a:r>
            <a:r>
              <a:rPr lang="en-US" i="1" dirty="0"/>
              <a:t> </a:t>
            </a:r>
            <a:r>
              <a:rPr lang="en-US" i="1" dirty="0" err="1"/>
              <a:t>registrado</a:t>
            </a:r>
            <a:r>
              <a:rPr lang="en-US" i="1" dirty="0"/>
              <a:t> o </a:t>
            </a:r>
            <a:r>
              <a:rPr lang="en-US" i="1" dirty="0" err="1"/>
              <a:t>maior</a:t>
            </a:r>
            <a:r>
              <a:rPr lang="en-US" i="1" dirty="0"/>
              <a:t> </a:t>
            </a:r>
            <a:r>
              <a:rPr lang="en-US" i="1" dirty="0" err="1"/>
              <a:t>número</a:t>
            </a:r>
            <a:r>
              <a:rPr lang="en-US" i="1" dirty="0"/>
              <a:t> de </a:t>
            </a:r>
            <a:r>
              <a:rPr lang="en-US" i="1" dirty="0" err="1"/>
              <a:t>novos</a:t>
            </a:r>
            <a:r>
              <a:rPr lang="en-US" i="1" dirty="0"/>
              <a:t> </a:t>
            </a:r>
            <a:r>
              <a:rPr lang="en-US" i="1" dirty="0" err="1"/>
              <a:t>casos</a:t>
            </a:r>
            <a:r>
              <a:rPr lang="en-US" i="1" dirty="0"/>
              <a:t>, a </a:t>
            </a:r>
            <a:r>
              <a:rPr lang="en-US" i="1" dirty="0" err="1"/>
              <a:t>Província</a:t>
            </a:r>
            <a:r>
              <a:rPr lang="en-US" i="1" dirty="0"/>
              <a:t> B </a:t>
            </a:r>
            <a:r>
              <a:rPr lang="en-US" i="1" dirty="0" err="1"/>
              <a:t>tinha</a:t>
            </a:r>
            <a:r>
              <a:rPr lang="en-US" i="1" dirty="0"/>
              <a:t> </a:t>
            </a:r>
            <a:r>
              <a:rPr lang="en-US" i="1" dirty="0" err="1"/>
              <a:t>uma</a:t>
            </a:r>
            <a:r>
              <a:rPr lang="en-US" i="1" dirty="0"/>
              <a:t> </a:t>
            </a:r>
            <a:r>
              <a:rPr lang="en-US" i="1" dirty="0" err="1"/>
              <a:t>população</a:t>
            </a:r>
            <a:r>
              <a:rPr lang="en-US" i="1" dirty="0"/>
              <a:t> </a:t>
            </a:r>
            <a:r>
              <a:rPr lang="en-US" i="1" dirty="0" err="1"/>
              <a:t>menor</a:t>
            </a:r>
            <a:r>
              <a:rPr lang="en-US" i="1" dirty="0"/>
              <a:t>.</a:t>
            </a:r>
            <a:endParaRPr lang="en-US" sz="2800" dirty="0"/>
          </a:p>
        </p:txBody>
      </p:sp>
      <p:cxnSp>
        <p:nvCxnSpPr>
          <p:cNvPr id="5" name="Straight Connector 4">
            <a:extLst>
              <a:ext uri="{FF2B5EF4-FFF2-40B4-BE49-F238E27FC236}">
                <a16:creationId xmlns:a16="http://schemas.microsoft.com/office/drawing/2014/main" id="{C0B72B1F-D922-7A95-B702-DE4B71F7D769}"/>
              </a:ext>
            </a:extLst>
          </p:cNvPr>
          <p:cNvCxnSpPr/>
          <p:nvPr/>
        </p:nvCxnSpPr>
        <p:spPr>
          <a:xfrm>
            <a:off x="4949189" y="2321935"/>
            <a:ext cx="3556363" cy="0"/>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2926248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08E565A-C0FD-B86B-8439-4843CB9F43B6}"/>
              </a:ext>
            </a:extLst>
          </p:cNvPr>
          <p:cNvSpPr>
            <a:spLocks noGrp="1"/>
          </p:cNvSpPr>
          <p:nvPr>
            <p:ph sz="half" idx="2"/>
          </p:nvPr>
        </p:nvSpPr>
        <p:spPr/>
        <p:txBody>
          <a:bodyPr lIns="91440" tIns="45720" rIns="91440" bIns="45720" anchor="t"/>
          <a:lstStyle/>
          <a:p>
            <a:pPr marL="0">
              <a:buNone/>
            </a:pPr>
            <a:r>
              <a:rPr lang="en-US" b="1" dirty="0"/>
              <a:t>No final deste exercício, deve ser capaz de</a:t>
            </a:r>
          </a:p>
          <a:p>
            <a:pPr marL="457200" indent="-457200">
              <a:spcAft>
                <a:spcPts val="0"/>
              </a:spcAft>
              <a:buClr>
                <a:schemeClr val="tx1"/>
              </a:buClr>
              <a:buFont typeface="Arial" panose="020B0604020202020204" pitchFamily="34" charset="0"/>
              <a:buChar char="•"/>
            </a:pPr>
            <a:r>
              <a:rPr lang="en-US" sz="2400" b="0" dirty="0">
                <a:solidFill>
                  <a:srgbClr val="000000"/>
                </a:solidFill>
              </a:rPr>
              <a:t>Enumerar e descrever as etapas do ciclo de vigilância </a:t>
            </a:r>
          </a:p>
          <a:p>
            <a:pPr marL="457200" indent="-457200">
              <a:spcAft>
                <a:spcPts val="0"/>
              </a:spcAft>
              <a:buClr>
                <a:schemeClr val="tx1"/>
              </a:buClr>
              <a:buFont typeface="Arial" panose="020B0604020202020204" pitchFamily="34" charset="0"/>
              <a:buChar char="•"/>
            </a:pPr>
            <a:r>
              <a:rPr lang="en-US" sz="2400" b="0" dirty="0">
                <a:solidFill>
                  <a:srgbClr val="000000"/>
                </a:solidFill>
              </a:rPr>
              <a:t>Descrever o objetivo e a utilização dos dados de vigilância local</a:t>
            </a:r>
          </a:p>
          <a:p>
            <a:pPr marL="457200" indent="-457200">
              <a:spcAft>
                <a:spcPts val="0"/>
              </a:spcAft>
              <a:buClr>
                <a:schemeClr val="tx1"/>
              </a:buClr>
              <a:buFont typeface="Arial" panose="020B0604020202020204" pitchFamily="34" charset="0"/>
              <a:buChar char="•"/>
            </a:pPr>
            <a:r>
              <a:rPr lang="en-US" sz="2400" b="0" dirty="0"/>
              <a:t>Comparar dados de vigilância humana e aviária</a:t>
            </a:r>
          </a:p>
          <a:p>
            <a:pPr marL="457200" indent="-457200">
              <a:spcAft>
                <a:spcPts val="0"/>
              </a:spcAft>
              <a:buClr>
                <a:schemeClr val="tx1"/>
              </a:buClr>
              <a:buFont typeface="Arial" panose="020B0604020202020204" pitchFamily="34" charset="0"/>
              <a:buChar char="•"/>
            </a:pPr>
            <a:r>
              <a:rPr lang="en-US" sz="2400" b="0" dirty="0">
                <a:solidFill>
                  <a:srgbClr val="000000"/>
                </a:solidFill>
              </a:rPr>
              <a:t>Preencher um formulário de notificação de caso de vigilância</a:t>
            </a:r>
          </a:p>
          <a:p>
            <a:pPr marL="457200" indent="-457200">
              <a:spcAft>
                <a:spcPts val="0"/>
              </a:spcAft>
              <a:buClr>
                <a:schemeClr val="tx1"/>
              </a:buClr>
              <a:buFont typeface="Arial" panose="020B0604020202020204" pitchFamily="34" charset="0"/>
              <a:buChar char="•"/>
            </a:pPr>
            <a:r>
              <a:rPr lang="en-US" sz="2400" b="0" dirty="0">
                <a:solidFill>
                  <a:srgbClr val="000000"/>
                </a:solidFill>
              </a:rPr>
              <a:t>Calcular e interpretar as taxas de incidência e as taxas de letalidade</a:t>
            </a:r>
          </a:p>
          <a:p>
            <a:pPr marL="457200" indent="-457200">
              <a:spcAft>
                <a:spcPts val="0"/>
              </a:spcAft>
              <a:buClr>
                <a:schemeClr val="tx1"/>
              </a:buClr>
              <a:buFont typeface="Arial" panose="020B0604020202020204" pitchFamily="34" charset="0"/>
              <a:buChar char="•"/>
            </a:pPr>
            <a:r>
              <a:rPr lang="en-US" sz="2400" b="0" dirty="0">
                <a:solidFill>
                  <a:srgbClr val="000000"/>
                </a:solidFill>
              </a:rPr>
              <a:t>Identificar e corrigir erros de dados</a:t>
            </a:r>
          </a:p>
          <a:p>
            <a:pPr marL="457200" indent="-457200">
              <a:spcAft>
                <a:spcPts val="0"/>
              </a:spcAft>
              <a:buClr>
                <a:schemeClr val="tx1"/>
              </a:buClr>
              <a:buFont typeface="Arial" panose="020B0604020202020204" pitchFamily="34" charset="0"/>
              <a:buChar char="•"/>
            </a:pPr>
            <a:r>
              <a:rPr lang="en-US" sz="2400" b="0" dirty="0">
                <a:solidFill>
                  <a:srgbClr val="000000"/>
                </a:solidFill>
              </a:rPr>
              <a:t>Resumir e interpretar dados de vigilância por pessoa, lugar e tempo, utilizando taxas, tabelas e gráficos</a:t>
            </a:r>
          </a:p>
          <a:p>
            <a:pPr marL="457200" indent="-457200">
              <a:spcAft>
                <a:spcPts val="0"/>
              </a:spcAft>
              <a:buClr>
                <a:schemeClr val="tx1"/>
              </a:buClr>
              <a:buFont typeface="Arial" panose="020B0604020202020204" pitchFamily="34" charset="0"/>
              <a:buChar char="•"/>
            </a:pPr>
            <a:r>
              <a:rPr lang="en-US" sz="2400" b="0" dirty="0">
                <a:solidFill>
                  <a:srgbClr val="000000"/>
                </a:solidFill>
              </a:rPr>
              <a:t>Identificar a forma como a iniciativa Uma Só Saúde pode ser </a:t>
            </a:r>
            <a:r>
              <a:rPr lang="en-US" sz="2400" b="0" dirty="0" err="1">
                <a:solidFill>
                  <a:srgbClr val="000000"/>
                </a:solidFill>
              </a:rPr>
              <a:t>aplicada</a:t>
            </a:r>
            <a:r>
              <a:rPr lang="en-US" sz="2400" b="0" dirty="0">
                <a:solidFill>
                  <a:srgbClr val="000000"/>
                </a:solidFill>
              </a:rPr>
              <a:t> para </a:t>
            </a:r>
            <a:r>
              <a:rPr lang="en-US" sz="2400" b="0" dirty="0" err="1">
                <a:solidFill>
                  <a:srgbClr val="000000"/>
                </a:solidFill>
              </a:rPr>
              <a:t>fortalecer</a:t>
            </a:r>
            <a:r>
              <a:rPr lang="en-US" sz="2400" b="0" dirty="0">
                <a:solidFill>
                  <a:srgbClr val="000000"/>
                </a:solidFill>
              </a:rPr>
              <a:t> </a:t>
            </a:r>
            <a:r>
              <a:rPr lang="en-US" sz="2400" b="0" dirty="0" err="1">
                <a:solidFill>
                  <a:srgbClr val="000000"/>
                </a:solidFill>
              </a:rPr>
              <a:t>os</a:t>
            </a:r>
            <a:r>
              <a:rPr lang="en-US" sz="2400" b="0" dirty="0">
                <a:solidFill>
                  <a:srgbClr val="000000"/>
                </a:solidFill>
              </a:rPr>
              <a:t> sistemas de vigilância e como os </a:t>
            </a:r>
            <a:r>
              <a:rPr lang="en-US" sz="2400" b="0" dirty="0" err="1">
                <a:solidFill>
                  <a:srgbClr val="000000"/>
                </a:solidFill>
              </a:rPr>
              <a:t>diferentes</a:t>
            </a:r>
            <a:r>
              <a:rPr lang="en-US" sz="2400" b="0" dirty="0">
                <a:solidFill>
                  <a:srgbClr val="000000"/>
                </a:solidFill>
              </a:rPr>
              <a:t> </a:t>
            </a:r>
            <a:r>
              <a:rPr lang="en-US" sz="2400" b="0" dirty="0" err="1">
                <a:solidFill>
                  <a:srgbClr val="000000"/>
                </a:solidFill>
              </a:rPr>
              <a:t>setores</a:t>
            </a:r>
            <a:r>
              <a:rPr lang="en-US" sz="2400" b="0" dirty="0">
                <a:solidFill>
                  <a:srgbClr val="000000"/>
                </a:solidFill>
              </a:rPr>
              <a:t> podem contribuir para a </a:t>
            </a:r>
            <a:r>
              <a:rPr lang="en-US" sz="2400" b="0" dirty="0" err="1">
                <a:solidFill>
                  <a:srgbClr val="000000"/>
                </a:solidFill>
              </a:rPr>
              <a:t>vigilância</a:t>
            </a:r>
            <a:r>
              <a:rPr lang="en-US" sz="2400" b="0" dirty="0">
                <a:solidFill>
                  <a:srgbClr val="000000"/>
                </a:solidFill>
              </a:rPr>
              <a:t> </a:t>
            </a:r>
          </a:p>
        </p:txBody>
      </p:sp>
    </p:spTree>
    <p:extLst>
      <p:ext uri="{BB962C8B-B14F-4D97-AF65-F5344CB8AC3E}">
        <p14:creationId xmlns:p14="http://schemas.microsoft.com/office/powerpoint/2010/main" val="29427645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a:t>Questão 9</a:t>
            </a:r>
          </a:p>
        </p:txBody>
      </p:sp>
      <p:sp>
        <p:nvSpPr>
          <p:cNvPr id="3" name="Content Placeholder 2">
            <a:extLst>
              <a:ext uri="{FF2B5EF4-FFF2-40B4-BE49-F238E27FC236}">
                <a16:creationId xmlns:a16="http://schemas.microsoft.com/office/drawing/2014/main" id="{D2B30687-2510-4B75-B229-BC0F915C325F}"/>
              </a:ext>
            </a:extLst>
          </p:cNvPr>
          <p:cNvSpPr>
            <a:spLocks noGrp="1"/>
          </p:cNvSpPr>
          <p:nvPr>
            <p:ph sz="half" idx="4294967295"/>
          </p:nvPr>
        </p:nvSpPr>
        <p:spPr>
          <a:xfrm>
            <a:off x="518319" y="1479550"/>
            <a:ext cx="11155363" cy="4638675"/>
          </a:xfrm>
          <a:prstGeom prst="rect">
            <a:avLst/>
          </a:prstGeom>
        </p:spPr>
        <p:txBody>
          <a:bodyPr anchor="ctr"/>
          <a:lstStyle/>
          <a:p>
            <a:pPr marL="0" indent="0" algn="just">
              <a:buClr>
                <a:schemeClr val="tx1"/>
              </a:buClr>
              <a:buNone/>
            </a:pPr>
            <a:r>
              <a:rPr lang="en-US" dirty="0"/>
              <a:t>De </a:t>
            </a:r>
            <a:r>
              <a:rPr lang="en-US" dirty="0" err="1"/>
              <a:t>acordo</a:t>
            </a:r>
            <a:r>
              <a:rPr lang="en-US" dirty="0"/>
              <a:t> com o Quadro 1,</a:t>
            </a:r>
          </a:p>
          <a:p>
            <a:pPr marL="514350" indent="-514350" algn="just">
              <a:buAutoNum type="alphaLcPeriod"/>
            </a:pPr>
            <a:r>
              <a:rPr lang="en-US" dirty="0"/>
              <a:t>Qual </a:t>
            </a:r>
            <a:r>
              <a:rPr lang="en-US" dirty="0" err="1"/>
              <a:t>foi</a:t>
            </a:r>
            <a:r>
              <a:rPr lang="en-US" dirty="0"/>
              <a:t> a </a:t>
            </a:r>
            <a:r>
              <a:rPr lang="en-US" dirty="0" err="1"/>
              <a:t>província</a:t>
            </a:r>
            <a:r>
              <a:rPr lang="en-US" dirty="0"/>
              <a:t> com o </a:t>
            </a:r>
            <a:r>
              <a:rPr lang="en-US" dirty="0" err="1"/>
              <a:t>maior</a:t>
            </a:r>
            <a:r>
              <a:rPr lang="en-US" dirty="0"/>
              <a:t> </a:t>
            </a:r>
            <a:r>
              <a:rPr lang="en-US" dirty="0" err="1"/>
              <a:t>número</a:t>
            </a:r>
            <a:r>
              <a:rPr lang="en-US" dirty="0"/>
              <a:t> de </a:t>
            </a:r>
            <a:r>
              <a:rPr lang="en-US" dirty="0" err="1"/>
              <a:t>casos</a:t>
            </a:r>
            <a:r>
              <a:rPr lang="en-US" dirty="0"/>
              <a:t> de gripe </a:t>
            </a:r>
            <a:r>
              <a:rPr lang="en-US" dirty="0" err="1"/>
              <a:t>confirmados</a:t>
            </a:r>
            <a:r>
              <a:rPr lang="en-US" dirty="0"/>
              <a:t> </a:t>
            </a:r>
            <a:r>
              <a:rPr lang="en-US" dirty="0" err="1"/>
              <a:t>em</a:t>
            </a:r>
            <a:r>
              <a:rPr lang="en-US" dirty="0"/>
              <a:t> </a:t>
            </a:r>
            <a:r>
              <a:rPr lang="en-US" dirty="0" err="1"/>
              <a:t>laboratório</a:t>
            </a:r>
            <a:r>
              <a:rPr lang="en-US" dirty="0"/>
              <a:t>? </a:t>
            </a:r>
          </a:p>
          <a:p>
            <a:pPr marL="514350" indent="-514350" algn="just">
              <a:buAutoNum type="alphaLcPeriod"/>
            </a:pPr>
            <a:endParaRPr lang="en-US" dirty="0"/>
          </a:p>
          <a:p>
            <a:pPr marL="514350" indent="-514350" algn="just">
              <a:buAutoNum type="alphaLcPeriod"/>
            </a:pPr>
            <a:r>
              <a:rPr lang="en-US" dirty="0"/>
              <a:t>Qual </a:t>
            </a:r>
            <a:r>
              <a:rPr lang="en-US" dirty="0" err="1"/>
              <a:t>foi</a:t>
            </a:r>
            <a:r>
              <a:rPr lang="en-US" dirty="0"/>
              <a:t> a </a:t>
            </a:r>
            <a:r>
              <a:rPr lang="en-US" dirty="0" err="1"/>
              <a:t>província</a:t>
            </a:r>
            <a:r>
              <a:rPr lang="en-US" dirty="0"/>
              <a:t> com a </a:t>
            </a:r>
            <a:r>
              <a:rPr lang="en-US" dirty="0" err="1"/>
              <a:t>maior</a:t>
            </a:r>
            <a:r>
              <a:rPr lang="en-US" dirty="0"/>
              <a:t> taxa de </a:t>
            </a:r>
            <a:r>
              <a:rPr lang="en-US" dirty="0" err="1"/>
              <a:t>incidência</a:t>
            </a:r>
            <a:r>
              <a:rPr lang="en-US" dirty="0"/>
              <a:t> de gripe </a:t>
            </a:r>
            <a:r>
              <a:rPr lang="en-US" dirty="0" err="1"/>
              <a:t>confirmada</a:t>
            </a:r>
            <a:r>
              <a:rPr lang="en-US" dirty="0"/>
              <a:t> </a:t>
            </a:r>
            <a:r>
              <a:rPr lang="en-US" dirty="0" err="1"/>
              <a:t>em</a:t>
            </a:r>
            <a:r>
              <a:rPr lang="en-US" dirty="0"/>
              <a:t> </a:t>
            </a:r>
            <a:r>
              <a:rPr lang="en-US" dirty="0" err="1"/>
              <a:t>laboratório</a:t>
            </a:r>
            <a:r>
              <a:rPr lang="en-US" dirty="0"/>
              <a:t>?</a:t>
            </a:r>
          </a:p>
        </p:txBody>
      </p:sp>
    </p:spTree>
    <p:extLst>
      <p:ext uri="{BB962C8B-B14F-4D97-AF65-F5344CB8AC3E}">
        <p14:creationId xmlns:p14="http://schemas.microsoft.com/office/powerpoint/2010/main" val="16796768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B97A2D-258F-5B5B-3902-DF4A1C3DA368}"/>
              </a:ext>
            </a:extLst>
          </p:cNvPr>
          <p:cNvSpPr>
            <a:spLocks noGrp="1"/>
          </p:cNvSpPr>
          <p:nvPr>
            <p:ph type="title"/>
          </p:nvPr>
        </p:nvSpPr>
        <p:spPr>
          <a:xfrm>
            <a:off x="838200" y="770020"/>
            <a:ext cx="10515600" cy="487279"/>
          </a:xfrm>
        </p:spPr>
        <p:txBody>
          <a:bodyPr/>
          <a:lstStyle/>
          <a:p>
            <a:r>
              <a:rPr lang="en-US" sz="2800" dirty="0" err="1"/>
              <a:t>Tabela</a:t>
            </a:r>
            <a:r>
              <a:rPr lang="en-US" sz="2800" dirty="0"/>
              <a:t> 1. </a:t>
            </a:r>
            <a:r>
              <a:rPr lang="en-US" sz="2800" dirty="0" err="1"/>
              <a:t>Incidência</a:t>
            </a:r>
            <a:r>
              <a:rPr lang="en-US" sz="2800" dirty="0"/>
              <a:t> e </a:t>
            </a:r>
            <a:r>
              <a:rPr lang="en-US" sz="2800" dirty="0" err="1"/>
              <a:t>mortalidade</a:t>
            </a:r>
            <a:r>
              <a:rPr lang="en-US" sz="2800" dirty="0"/>
              <a:t> da gripe </a:t>
            </a:r>
            <a:r>
              <a:rPr lang="en-US" sz="2800" dirty="0" err="1"/>
              <a:t>por</a:t>
            </a:r>
            <a:r>
              <a:rPr lang="en-US" sz="2800" dirty="0"/>
              <a:t> </a:t>
            </a:r>
            <a:r>
              <a:rPr lang="en-US" sz="2800" dirty="0" err="1"/>
              <a:t>província</a:t>
            </a:r>
            <a:r>
              <a:rPr lang="en-US" sz="2800" dirty="0"/>
              <a:t>, 2024</a:t>
            </a:r>
          </a:p>
        </p:txBody>
      </p:sp>
      <p:graphicFrame>
        <p:nvGraphicFramePr>
          <p:cNvPr id="7" name="Content Placeholder 6">
            <a:extLst>
              <a:ext uri="{FF2B5EF4-FFF2-40B4-BE49-F238E27FC236}">
                <a16:creationId xmlns:a16="http://schemas.microsoft.com/office/drawing/2014/main" id="{1CB7C23A-890E-4781-98F5-ECB98B8AF177}"/>
              </a:ext>
            </a:extLst>
          </p:cNvPr>
          <p:cNvGraphicFramePr>
            <a:graphicFrameLocks noGrp="1"/>
          </p:cNvGraphicFramePr>
          <p:nvPr>
            <p:ph sz="half" idx="4294967295"/>
            <p:extLst>
              <p:ext uri="{D42A27DB-BD31-4B8C-83A1-F6EECF244321}">
                <p14:modId xmlns:p14="http://schemas.microsoft.com/office/powerpoint/2010/main" val="1966281160"/>
              </p:ext>
            </p:extLst>
          </p:nvPr>
        </p:nvGraphicFramePr>
        <p:xfrm>
          <a:off x="1008063" y="1301750"/>
          <a:ext cx="11183815" cy="4518516"/>
        </p:xfrm>
        <a:graphic>
          <a:graphicData uri="http://schemas.openxmlformats.org/drawingml/2006/table">
            <a:tbl>
              <a:tblPr firstRow="1" firstCol="1" bandRow="1"/>
              <a:tblGrid>
                <a:gridCol w="1821888">
                  <a:extLst>
                    <a:ext uri="{9D8B030D-6E8A-4147-A177-3AD203B41FA5}">
                      <a16:colId xmlns:a16="http://schemas.microsoft.com/office/drawing/2014/main" val="2854089513"/>
                    </a:ext>
                  </a:extLst>
                </a:gridCol>
                <a:gridCol w="1407077">
                  <a:extLst>
                    <a:ext uri="{9D8B030D-6E8A-4147-A177-3AD203B41FA5}">
                      <a16:colId xmlns:a16="http://schemas.microsoft.com/office/drawing/2014/main" val="3699643731"/>
                    </a:ext>
                  </a:extLst>
                </a:gridCol>
                <a:gridCol w="1768943">
                  <a:extLst>
                    <a:ext uri="{9D8B030D-6E8A-4147-A177-3AD203B41FA5}">
                      <a16:colId xmlns:a16="http://schemas.microsoft.com/office/drawing/2014/main" val="4138719795"/>
                    </a:ext>
                  </a:extLst>
                </a:gridCol>
                <a:gridCol w="1681777">
                  <a:extLst>
                    <a:ext uri="{9D8B030D-6E8A-4147-A177-3AD203B41FA5}">
                      <a16:colId xmlns:a16="http://schemas.microsoft.com/office/drawing/2014/main" val="1932979885"/>
                    </a:ext>
                  </a:extLst>
                </a:gridCol>
                <a:gridCol w="1766027">
                  <a:extLst>
                    <a:ext uri="{9D8B030D-6E8A-4147-A177-3AD203B41FA5}">
                      <a16:colId xmlns:a16="http://schemas.microsoft.com/office/drawing/2014/main" val="1775734518"/>
                    </a:ext>
                  </a:extLst>
                </a:gridCol>
                <a:gridCol w="1159821">
                  <a:extLst>
                    <a:ext uri="{9D8B030D-6E8A-4147-A177-3AD203B41FA5}">
                      <a16:colId xmlns:a16="http://schemas.microsoft.com/office/drawing/2014/main" val="2944756011"/>
                    </a:ext>
                  </a:extLst>
                </a:gridCol>
                <a:gridCol w="1578282">
                  <a:extLst>
                    <a:ext uri="{9D8B030D-6E8A-4147-A177-3AD203B41FA5}">
                      <a16:colId xmlns:a16="http://schemas.microsoft.com/office/drawing/2014/main" val="3500353417"/>
                    </a:ext>
                  </a:extLst>
                </a:gridCol>
              </a:tblGrid>
              <a:tr h="420476">
                <a:tc gridSpan="7">
                  <a:txBody>
                    <a:bodyPr/>
                    <a:lstStyle/>
                    <a:p>
                      <a:pPr marL="0" marR="0" algn="ctr">
                        <a:spcBef>
                          <a:spcPts val="0"/>
                        </a:spcBef>
                        <a:spcAft>
                          <a:spcPts val="0"/>
                        </a:spcAft>
                      </a:pPr>
                      <a:r>
                        <a:rPr lang="en-US" sz="2000" b="1" i="0">
                          <a:solidFill>
                            <a:schemeClr val="tx1"/>
                          </a:solidFill>
                          <a:effectLst/>
                          <a:latin typeface="+mn-lt"/>
                          <a:ea typeface="Arial" panose="020B0604020202020204" pitchFamily="34" charset="0"/>
                        </a:rPr>
                        <a:t>Casos notificados de gripe humana (todos os tipos)</a:t>
                      </a:r>
                      <a:endParaRPr lang="en-US" sz="2000" b="1" i="0">
                        <a:solidFill>
                          <a:schemeClr val="tx1"/>
                        </a:solidFill>
                        <a:effectLst/>
                        <a:latin typeface="+mn-lt"/>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532446347"/>
                  </a:ext>
                </a:extLst>
              </a:tr>
              <a:tr h="1318477">
                <a:tc>
                  <a:txBody>
                    <a:bodyPr/>
                    <a:lstStyle/>
                    <a:p>
                      <a:pPr marL="0" marR="0" algn="ctr">
                        <a:spcBef>
                          <a:spcPts val="0"/>
                        </a:spcBef>
                        <a:spcAft>
                          <a:spcPts val="0"/>
                        </a:spcAft>
                      </a:pPr>
                      <a:r>
                        <a:rPr lang="en-US" sz="2000" b="1" i="0" dirty="0" err="1">
                          <a:solidFill>
                            <a:schemeClr val="tx1"/>
                          </a:solidFill>
                          <a:effectLst/>
                          <a:latin typeface="+mn-lt"/>
                          <a:ea typeface="Arial" panose="020B0604020202020204" pitchFamily="34" charset="0"/>
                        </a:rPr>
                        <a:t>Província</a:t>
                      </a:r>
                      <a:endParaRPr lang="en-US" sz="2000" i="0" dirty="0">
                        <a:solidFill>
                          <a:schemeClr val="tx1"/>
                        </a:solidFill>
                        <a:effectLst/>
                        <a:latin typeface="+mn-lt"/>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spcBef>
                          <a:spcPts val="0"/>
                        </a:spcBef>
                        <a:spcAft>
                          <a:spcPts val="0"/>
                        </a:spcAft>
                      </a:pPr>
                      <a:r>
                        <a:rPr lang="en-US" sz="2000" b="1" i="0" dirty="0" err="1">
                          <a:solidFill>
                            <a:schemeClr val="tx1"/>
                          </a:solidFill>
                          <a:effectLst/>
                          <a:latin typeface="+mn-lt"/>
                          <a:ea typeface="Arial" panose="020B0604020202020204" pitchFamily="34" charset="0"/>
                        </a:rPr>
                        <a:t>Número</a:t>
                      </a:r>
                      <a:r>
                        <a:rPr lang="en-US" sz="2000" b="1" i="0" dirty="0">
                          <a:solidFill>
                            <a:schemeClr val="tx1"/>
                          </a:solidFill>
                          <a:effectLst/>
                          <a:latin typeface="+mn-lt"/>
                          <a:ea typeface="Arial" panose="020B0604020202020204" pitchFamily="34" charset="0"/>
                        </a:rPr>
                        <a:t> de </a:t>
                      </a:r>
                      <a:r>
                        <a:rPr lang="en-US" sz="2000" b="1" i="0" dirty="0" err="1">
                          <a:solidFill>
                            <a:schemeClr val="tx1"/>
                          </a:solidFill>
                          <a:effectLst/>
                          <a:latin typeface="+mn-lt"/>
                          <a:ea typeface="Arial" panose="020B0604020202020204" pitchFamily="34" charset="0"/>
                        </a:rPr>
                        <a:t>casos</a:t>
                      </a:r>
                      <a:r>
                        <a:rPr lang="en-US" sz="2000" b="1" i="0" dirty="0">
                          <a:solidFill>
                            <a:schemeClr val="tx1"/>
                          </a:solidFill>
                          <a:effectLst/>
                          <a:latin typeface="+mn-lt"/>
                          <a:ea typeface="Arial" panose="020B0604020202020204" pitchFamily="34" charset="0"/>
                        </a:rPr>
                        <a:t> </a:t>
                      </a:r>
                      <a:r>
                        <a:rPr lang="en-US" sz="2000" b="1" i="0" dirty="0" err="1">
                          <a:solidFill>
                            <a:schemeClr val="tx1"/>
                          </a:solidFill>
                          <a:effectLst/>
                          <a:latin typeface="+mn-lt"/>
                          <a:ea typeface="Arial" panose="020B0604020202020204" pitchFamily="34" charset="0"/>
                        </a:rPr>
                        <a:t>clínicos</a:t>
                      </a:r>
                      <a:endParaRPr lang="en-US" sz="2000" i="0" dirty="0">
                        <a:solidFill>
                          <a:schemeClr val="tx1"/>
                        </a:solidFill>
                        <a:effectLst/>
                        <a:latin typeface="+mn-lt"/>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spcBef>
                          <a:spcPts val="0"/>
                        </a:spcBef>
                        <a:spcAft>
                          <a:spcPts val="0"/>
                        </a:spcAft>
                      </a:pPr>
                      <a:r>
                        <a:rPr lang="en-US" sz="2000" b="1" i="0" dirty="0">
                          <a:solidFill>
                            <a:schemeClr val="tx1"/>
                          </a:solidFill>
                          <a:effectLst/>
                          <a:latin typeface="+mn-lt"/>
                          <a:ea typeface="Arial" panose="020B0604020202020204" pitchFamily="34" charset="0"/>
                        </a:rPr>
                        <a:t>Taxa de </a:t>
                      </a:r>
                      <a:r>
                        <a:rPr lang="en-US" sz="2000" b="1" i="0" dirty="0" err="1">
                          <a:solidFill>
                            <a:schemeClr val="tx1"/>
                          </a:solidFill>
                          <a:effectLst/>
                          <a:latin typeface="+mn-lt"/>
                          <a:ea typeface="Arial" panose="020B0604020202020204" pitchFamily="34" charset="0"/>
                        </a:rPr>
                        <a:t>incidência</a:t>
                      </a:r>
                      <a:r>
                        <a:rPr lang="en-US" sz="2000" b="1" i="0" dirty="0">
                          <a:solidFill>
                            <a:schemeClr val="tx1"/>
                          </a:solidFill>
                          <a:effectLst/>
                          <a:latin typeface="+mn-lt"/>
                          <a:ea typeface="Arial" panose="020B0604020202020204" pitchFamily="34" charset="0"/>
                        </a:rPr>
                        <a:t> </a:t>
                      </a:r>
                      <a:r>
                        <a:rPr lang="en-US" sz="2000" b="1" i="0" dirty="0" err="1">
                          <a:solidFill>
                            <a:schemeClr val="tx1"/>
                          </a:solidFill>
                          <a:effectLst/>
                          <a:latin typeface="+mn-lt"/>
                          <a:ea typeface="Arial" panose="020B0604020202020204" pitchFamily="34" charset="0"/>
                        </a:rPr>
                        <a:t>clínica</a:t>
                      </a:r>
                      <a:r>
                        <a:rPr lang="en-US" sz="2000" b="1" i="0" dirty="0">
                          <a:solidFill>
                            <a:schemeClr val="tx1"/>
                          </a:solidFill>
                          <a:effectLst/>
                          <a:latin typeface="+mn-lt"/>
                          <a:ea typeface="Arial" panose="020B0604020202020204" pitchFamily="34" charset="0"/>
                        </a:rPr>
                        <a:t> </a:t>
                      </a:r>
                    </a:p>
                    <a:p>
                      <a:pPr marL="0" marR="0" algn="ctr">
                        <a:spcBef>
                          <a:spcPts val="0"/>
                        </a:spcBef>
                        <a:spcAft>
                          <a:spcPts val="0"/>
                        </a:spcAft>
                      </a:pPr>
                      <a:r>
                        <a:rPr lang="en-US" sz="2000" b="1" i="0" dirty="0">
                          <a:solidFill>
                            <a:schemeClr val="tx1"/>
                          </a:solidFill>
                          <a:effectLst/>
                          <a:latin typeface="+mn-lt"/>
                          <a:ea typeface="Arial" panose="020B0604020202020204" pitchFamily="34" charset="0"/>
                        </a:rPr>
                        <a:t>(</a:t>
                      </a:r>
                      <a:r>
                        <a:rPr lang="en-US" sz="2000" b="1" i="0" dirty="0" err="1">
                          <a:solidFill>
                            <a:schemeClr val="tx1"/>
                          </a:solidFill>
                          <a:effectLst/>
                          <a:latin typeface="+mn-lt"/>
                          <a:ea typeface="Arial" panose="020B0604020202020204" pitchFamily="34" charset="0"/>
                        </a:rPr>
                        <a:t>por</a:t>
                      </a:r>
                      <a:r>
                        <a:rPr lang="en-US" sz="2000" b="1" i="0" dirty="0">
                          <a:solidFill>
                            <a:schemeClr val="tx1"/>
                          </a:solidFill>
                          <a:effectLst/>
                          <a:latin typeface="+mn-lt"/>
                          <a:ea typeface="Arial" panose="020B0604020202020204" pitchFamily="34" charset="0"/>
                        </a:rPr>
                        <a:t> 100.000</a:t>
                      </a:r>
                      <a:r>
                        <a:rPr lang="en-US" sz="2000" i="0" dirty="0">
                          <a:solidFill>
                            <a:schemeClr val="tx1"/>
                          </a:solidFill>
                          <a:effectLst/>
                          <a:latin typeface="+mn-lt"/>
                          <a:ea typeface="Arial" panose="020B0604020202020204" pitchFamily="34" charset="0"/>
                        </a:rPr>
                        <a:t>) </a:t>
                      </a:r>
                      <a:endParaRPr lang="en-US" sz="2000" i="0" dirty="0">
                        <a:solidFill>
                          <a:schemeClr val="tx1"/>
                        </a:solidFill>
                        <a:effectLst/>
                        <a:latin typeface="+mn-lt"/>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spcBef>
                          <a:spcPts val="0"/>
                        </a:spcBef>
                        <a:spcAft>
                          <a:spcPts val="0"/>
                        </a:spcAft>
                      </a:pPr>
                      <a:r>
                        <a:rPr lang="en-US" sz="2000" b="1" i="0" dirty="0" err="1">
                          <a:solidFill>
                            <a:schemeClr val="tx1"/>
                          </a:solidFill>
                          <a:effectLst/>
                          <a:latin typeface="+mn-lt"/>
                          <a:ea typeface="Arial" panose="020B0604020202020204" pitchFamily="34" charset="0"/>
                        </a:rPr>
                        <a:t>Número</a:t>
                      </a:r>
                      <a:r>
                        <a:rPr lang="en-US" sz="2000" b="1" i="0" dirty="0">
                          <a:solidFill>
                            <a:schemeClr val="tx1"/>
                          </a:solidFill>
                          <a:effectLst/>
                          <a:latin typeface="+mn-lt"/>
                          <a:ea typeface="Arial" panose="020B0604020202020204" pitchFamily="34" charset="0"/>
                        </a:rPr>
                        <a:t> de </a:t>
                      </a:r>
                      <a:r>
                        <a:rPr lang="en-US" sz="2000" b="1" i="0" dirty="0" err="1">
                          <a:solidFill>
                            <a:schemeClr val="tx1"/>
                          </a:solidFill>
                          <a:effectLst/>
                          <a:latin typeface="+mn-lt"/>
                          <a:ea typeface="Arial" panose="020B0604020202020204" pitchFamily="34" charset="0"/>
                        </a:rPr>
                        <a:t>casos</a:t>
                      </a:r>
                      <a:r>
                        <a:rPr lang="en-US" sz="2000" b="1" i="0" dirty="0">
                          <a:solidFill>
                            <a:schemeClr val="tx1"/>
                          </a:solidFill>
                          <a:effectLst/>
                          <a:latin typeface="+mn-lt"/>
                          <a:ea typeface="Arial" panose="020B0604020202020204" pitchFamily="34" charset="0"/>
                        </a:rPr>
                        <a:t> </a:t>
                      </a:r>
                      <a:r>
                        <a:rPr lang="en-US" sz="2000" b="1" i="0" dirty="0" err="1">
                          <a:solidFill>
                            <a:schemeClr val="tx1"/>
                          </a:solidFill>
                          <a:effectLst/>
                          <a:latin typeface="+mn-lt"/>
                          <a:ea typeface="Arial" panose="020B0604020202020204" pitchFamily="34" charset="0"/>
                        </a:rPr>
                        <a:t>confirmados</a:t>
                      </a:r>
                      <a:r>
                        <a:rPr lang="en-US" sz="2000" b="1" i="0" dirty="0">
                          <a:solidFill>
                            <a:schemeClr val="tx1"/>
                          </a:solidFill>
                          <a:effectLst/>
                          <a:latin typeface="+mn-lt"/>
                          <a:ea typeface="Arial" panose="020B0604020202020204" pitchFamily="34" charset="0"/>
                        </a:rPr>
                        <a:t> </a:t>
                      </a:r>
                      <a:r>
                        <a:rPr lang="en-US" sz="2000" b="1" i="0" dirty="0" err="1">
                          <a:solidFill>
                            <a:schemeClr val="tx1"/>
                          </a:solidFill>
                          <a:effectLst/>
                          <a:latin typeface="+mn-lt"/>
                          <a:ea typeface="Arial" panose="020B0604020202020204" pitchFamily="34" charset="0"/>
                        </a:rPr>
                        <a:t>em</a:t>
                      </a:r>
                      <a:r>
                        <a:rPr lang="en-US" sz="2000" b="1" i="0" dirty="0">
                          <a:solidFill>
                            <a:schemeClr val="tx1"/>
                          </a:solidFill>
                          <a:effectLst/>
                          <a:latin typeface="+mn-lt"/>
                          <a:ea typeface="Arial" panose="020B0604020202020204" pitchFamily="34" charset="0"/>
                        </a:rPr>
                        <a:t> </a:t>
                      </a:r>
                      <a:r>
                        <a:rPr lang="en-US" sz="2000" b="1" i="0" dirty="0" err="1">
                          <a:solidFill>
                            <a:schemeClr val="tx1"/>
                          </a:solidFill>
                          <a:effectLst/>
                          <a:latin typeface="+mn-lt"/>
                          <a:ea typeface="Arial" panose="020B0604020202020204" pitchFamily="34" charset="0"/>
                        </a:rPr>
                        <a:t>laboratório</a:t>
                      </a:r>
                      <a:r>
                        <a:rPr lang="en-US" sz="2000" b="1" i="0" dirty="0">
                          <a:solidFill>
                            <a:schemeClr val="tx1"/>
                          </a:solidFill>
                          <a:effectLst/>
                          <a:latin typeface="+mn-lt"/>
                          <a:ea typeface="Arial" panose="020B0604020202020204" pitchFamily="34" charset="0"/>
                        </a:rPr>
                        <a:t> </a:t>
                      </a:r>
                      <a:endParaRPr lang="en-US" sz="2000" i="0" dirty="0">
                        <a:solidFill>
                          <a:schemeClr val="tx1"/>
                        </a:solidFill>
                        <a:effectLst/>
                        <a:latin typeface="+mn-lt"/>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spcBef>
                          <a:spcPts val="0"/>
                        </a:spcBef>
                        <a:spcAft>
                          <a:spcPts val="0"/>
                        </a:spcAft>
                      </a:pPr>
                      <a:r>
                        <a:rPr lang="en-US" sz="2000" b="1" i="0" dirty="0" err="1">
                          <a:solidFill>
                            <a:schemeClr val="tx1"/>
                          </a:solidFill>
                          <a:effectLst/>
                          <a:latin typeface="+mn-lt"/>
                          <a:ea typeface="Arial" panose="020B0604020202020204" pitchFamily="34" charset="0"/>
                        </a:rPr>
                        <a:t>Incidência</a:t>
                      </a:r>
                      <a:r>
                        <a:rPr lang="en-US" sz="2000" b="1" i="0" dirty="0">
                          <a:solidFill>
                            <a:schemeClr val="tx1"/>
                          </a:solidFill>
                          <a:effectLst/>
                          <a:latin typeface="+mn-lt"/>
                          <a:ea typeface="Arial" panose="020B0604020202020204" pitchFamily="34" charset="0"/>
                        </a:rPr>
                        <a:t> </a:t>
                      </a:r>
                      <a:r>
                        <a:rPr lang="en-US" sz="2000" b="1" i="0" dirty="0" err="1">
                          <a:solidFill>
                            <a:schemeClr val="tx1"/>
                          </a:solidFill>
                          <a:effectLst/>
                          <a:latin typeface="+mn-lt"/>
                          <a:ea typeface="Arial" panose="020B0604020202020204" pitchFamily="34" charset="0"/>
                        </a:rPr>
                        <a:t>confirmada</a:t>
                      </a:r>
                      <a:r>
                        <a:rPr lang="en-US" sz="2000" b="1" i="0" dirty="0">
                          <a:solidFill>
                            <a:schemeClr val="tx1"/>
                          </a:solidFill>
                          <a:effectLst/>
                          <a:latin typeface="+mn-lt"/>
                          <a:ea typeface="Arial" panose="020B0604020202020204" pitchFamily="34" charset="0"/>
                        </a:rPr>
                        <a:t> </a:t>
                      </a:r>
                      <a:r>
                        <a:rPr lang="en-US" sz="2000" b="1" i="0" dirty="0" err="1">
                          <a:solidFill>
                            <a:schemeClr val="tx1"/>
                          </a:solidFill>
                          <a:effectLst/>
                          <a:latin typeface="+mn-lt"/>
                          <a:ea typeface="Arial" panose="020B0604020202020204" pitchFamily="34" charset="0"/>
                        </a:rPr>
                        <a:t>por</a:t>
                      </a:r>
                      <a:r>
                        <a:rPr lang="en-US" sz="2000" b="1" i="0" dirty="0">
                          <a:solidFill>
                            <a:schemeClr val="tx1"/>
                          </a:solidFill>
                          <a:effectLst/>
                          <a:latin typeface="+mn-lt"/>
                          <a:ea typeface="Arial" panose="020B0604020202020204" pitchFamily="34" charset="0"/>
                        </a:rPr>
                        <a:t> </a:t>
                      </a:r>
                      <a:r>
                        <a:rPr lang="en-US" sz="2000" b="1" i="0" dirty="0" err="1">
                          <a:solidFill>
                            <a:schemeClr val="tx1"/>
                          </a:solidFill>
                          <a:effectLst/>
                          <a:latin typeface="+mn-lt"/>
                          <a:ea typeface="Arial" panose="020B0604020202020204" pitchFamily="34" charset="0"/>
                        </a:rPr>
                        <a:t>laboratório</a:t>
                      </a:r>
                      <a:r>
                        <a:rPr lang="en-US" sz="2000" b="1" i="0" dirty="0">
                          <a:solidFill>
                            <a:schemeClr val="tx1"/>
                          </a:solidFill>
                          <a:effectLst/>
                          <a:latin typeface="+mn-lt"/>
                          <a:ea typeface="Arial" panose="020B0604020202020204" pitchFamily="34" charset="0"/>
                        </a:rPr>
                        <a:t> (</a:t>
                      </a:r>
                      <a:r>
                        <a:rPr lang="en-US" sz="2000" b="1" i="0" dirty="0" err="1">
                          <a:solidFill>
                            <a:schemeClr val="tx1"/>
                          </a:solidFill>
                          <a:effectLst/>
                          <a:latin typeface="+mn-lt"/>
                          <a:ea typeface="Arial" panose="020B0604020202020204" pitchFamily="34" charset="0"/>
                        </a:rPr>
                        <a:t>por</a:t>
                      </a:r>
                      <a:r>
                        <a:rPr lang="en-US" sz="2000" b="1" i="0" dirty="0">
                          <a:solidFill>
                            <a:schemeClr val="tx1"/>
                          </a:solidFill>
                          <a:effectLst/>
                          <a:latin typeface="+mn-lt"/>
                          <a:ea typeface="Arial" panose="020B0604020202020204" pitchFamily="34" charset="0"/>
                        </a:rPr>
                        <a:t> 100,000</a:t>
                      </a:r>
                      <a:r>
                        <a:rPr lang="en-US" sz="2000" i="0" dirty="0">
                          <a:solidFill>
                            <a:schemeClr val="tx1"/>
                          </a:solidFill>
                          <a:effectLst/>
                          <a:latin typeface="+mn-lt"/>
                          <a:ea typeface="Arial" panose="020B0604020202020204" pitchFamily="34" charset="0"/>
                        </a:rPr>
                        <a:t>) </a:t>
                      </a:r>
                      <a:endParaRPr lang="en-US" sz="2000" i="0" dirty="0">
                        <a:solidFill>
                          <a:schemeClr val="tx1"/>
                        </a:solidFill>
                        <a:effectLst/>
                        <a:latin typeface="+mn-lt"/>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spcBef>
                          <a:spcPts val="0"/>
                        </a:spcBef>
                        <a:spcAft>
                          <a:spcPts val="0"/>
                        </a:spcAft>
                      </a:pPr>
                      <a:r>
                        <a:rPr lang="en-US" sz="2000" b="1" i="0">
                          <a:solidFill>
                            <a:schemeClr val="tx1"/>
                          </a:solidFill>
                          <a:effectLst/>
                          <a:latin typeface="+mn-lt"/>
                          <a:ea typeface="Arial" panose="020B0604020202020204" pitchFamily="34" charset="0"/>
                        </a:rPr>
                        <a:t>Número de mortes </a:t>
                      </a:r>
                      <a:endParaRPr lang="en-US" sz="2000" i="0">
                        <a:solidFill>
                          <a:schemeClr val="tx1"/>
                        </a:solidFill>
                        <a:effectLst/>
                        <a:latin typeface="+mn-lt"/>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spcBef>
                          <a:spcPts val="0"/>
                        </a:spcBef>
                        <a:spcAft>
                          <a:spcPts val="0"/>
                        </a:spcAft>
                      </a:pPr>
                      <a:r>
                        <a:rPr lang="en-US" sz="2000" b="1" i="0">
                          <a:solidFill>
                            <a:schemeClr val="tx1"/>
                          </a:solidFill>
                          <a:effectLst/>
                          <a:latin typeface="+mn-lt"/>
                          <a:ea typeface="Arial" panose="020B0604020202020204" pitchFamily="34" charset="0"/>
                        </a:rPr>
                        <a:t>Taxa de mortalidade de casos (%</a:t>
                      </a:r>
                      <a:r>
                        <a:rPr lang="en-US" sz="2000" i="0">
                          <a:solidFill>
                            <a:schemeClr val="tx1"/>
                          </a:solidFill>
                          <a:effectLst/>
                          <a:latin typeface="+mn-lt"/>
                          <a:ea typeface="Arial" panose="020B0604020202020204" pitchFamily="34" charset="0"/>
                        </a:rPr>
                        <a:t>) </a:t>
                      </a:r>
                      <a:endParaRPr lang="en-US" sz="2000" i="0">
                        <a:solidFill>
                          <a:schemeClr val="tx1"/>
                        </a:solidFill>
                        <a:effectLst/>
                        <a:latin typeface="+mn-lt"/>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extLst>
                  <a:ext uri="{0D108BD9-81ED-4DB2-BD59-A6C34878D82A}">
                    <a16:rowId xmlns:a16="http://schemas.microsoft.com/office/drawing/2014/main" val="2072192130"/>
                  </a:ext>
                </a:extLst>
              </a:tr>
              <a:tr h="321755">
                <a:tc>
                  <a:txBody>
                    <a:bodyPr/>
                    <a:lstStyle/>
                    <a:p>
                      <a:pPr marL="0" marR="0" algn="ctr">
                        <a:spcBef>
                          <a:spcPts val="0"/>
                        </a:spcBef>
                        <a:spcAft>
                          <a:spcPts val="0"/>
                        </a:spcAft>
                      </a:pPr>
                      <a:r>
                        <a:rPr lang="en-US" sz="2000" i="0">
                          <a:solidFill>
                            <a:schemeClr val="tx1"/>
                          </a:solidFill>
                          <a:effectLst/>
                          <a:latin typeface="+mn-lt"/>
                          <a:ea typeface="Calibri" panose="020F0502020204030204" pitchFamily="34" charset="0"/>
                        </a:rPr>
                        <a:t>A</a:t>
                      </a:r>
                      <a:endParaRPr lang="en-US" sz="2000" i="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3.696</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1.600</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a:solidFill>
                            <a:schemeClr val="tx1"/>
                          </a:solidFill>
                          <a:effectLst/>
                          <a:latin typeface="+mn-lt"/>
                          <a:ea typeface="Calibri" panose="020F0502020204030204" pitchFamily="34" charset="0"/>
                        </a:rPr>
                        <a:t>(NR)</a:t>
                      </a:r>
                      <a:endParaRPr lang="en-US" sz="2000" i="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(NR)</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dirty="0">
                          <a:solidFill>
                            <a:schemeClr val="tx1"/>
                          </a:solidFill>
                          <a:effectLst/>
                          <a:latin typeface="+mn-lt"/>
                          <a:ea typeface="MS Mincho" panose="02020609040205080304" pitchFamily="49" charset="-128"/>
                          <a:cs typeface="Calibri" panose="020F0502020204030204" pitchFamily="34" charset="0"/>
                        </a:rPr>
                        <a:t>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0,08</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2135124559"/>
                  </a:ext>
                </a:extLst>
              </a:tr>
              <a:tr h="321755">
                <a:tc>
                  <a:txBody>
                    <a:bodyPr/>
                    <a:lstStyle/>
                    <a:p>
                      <a:pPr marL="0" marR="0" algn="ctr">
                        <a:spcBef>
                          <a:spcPts val="0"/>
                        </a:spcBef>
                        <a:spcAft>
                          <a:spcPts val="0"/>
                        </a:spcAft>
                      </a:pPr>
                      <a:r>
                        <a:rPr lang="en-US" sz="2000" i="0">
                          <a:solidFill>
                            <a:schemeClr val="tx1"/>
                          </a:solidFill>
                          <a:effectLst/>
                          <a:latin typeface="+mn-lt"/>
                          <a:ea typeface="Calibri" panose="020F0502020204030204" pitchFamily="34" charset="0"/>
                        </a:rPr>
                        <a:t>B</a:t>
                      </a:r>
                      <a:endParaRPr lang="en-US" sz="2000" i="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90.832</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2.800</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000" i="0">
                          <a:solidFill>
                            <a:schemeClr val="tx1"/>
                          </a:solidFill>
                          <a:effectLst/>
                          <a:latin typeface="+mn-lt"/>
                          <a:ea typeface="Calibri" panose="020F0502020204030204" pitchFamily="34" charset="0"/>
                        </a:rPr>
                        <a:t>(NR)</a:t>
                      </a:r>
                      <a:endParaRPr lang="en-US" sz="2000" i="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000" i="0">
                          <a:solidFill>
                            <a:schemeClr val="tx1"/>
                          </a:solidFill>
                          <a:effectLst/>
                          <a:latin typeface="+mn-lt"/>
                          <a:ea typeface="Calibri" panose="020F0502020204030204" pitchFamily="34" charset="0"/>
                        </a:rPr>
                        <a:t>(NR)</a:t>
                      </a:r>
                      <a:endParaRPr lang="en-US" sz="2000" i="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000" i="0" dirty="0">
                          <a:solidFill>
                            <a:schemeClr val="tx1"/>
                          </a:solidFill>
                          <a:effectLst/>
                          <a:latin typeface="+mn-lt"/>
                          <a:ea typeface="MS Mincho" panose="02020609040205080304" pitchFamily="49" charset="-128"/>
                          <a:cs typeface="Calibri" panose="020F0502020204030204" pitchFamily="34" charset="0"/>
                        </a:rPr>
                        <a:t>118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0,13</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17132550"/>
                  </a:ext>
                </a:extLst>
              </a:tr>
              <a:tr h="321755">
                <a:tc>
                  <a:txBody>
                    <a:bodyPr/>
                    <a:lstStyle/>
                    <a:p>
                      <a:pPr marL="0" marR="0" algn="ctr">
                        <a:spcBef>
                          <a:spcPts val="0"/>
                        </a:spcBef>
                        <a:spcAft>
                          <a:spcPts val="0"/>
                        </a:spcAft>
                      </a:pPr>
                      <a:r>
                        <a:rPr lang="en-US" sz="2000" i="0">
                          <a:solidFill>
                            <a:schemeClr val="tx1"/>
                          </a:solidFill>
                          <a:effectLst/>
                          <a:latin typeface="+mn-lt"/>
                          <a:ea typeface="Calibri" panose="020F0502020204030204" pitchFamily="34" charset="0"/>
                        </a:rPr>
                        <a:t>C</a:t>
                      </a:r>
                      <a:endParaRPr lang="en-US" sz="2000" i="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126.341</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1.975</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1.388</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21,7</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dirty="0">
                          <a:solidFill>
                            <a:schemeClr val="tx1"/>
                          </a:solidFill>
                          <a:effectLst/>
                          <a:latin typeface="+mn-lt"/>
                          <a:ea typeface="MS Mincho" panose="02020609040205080304" pitchFamily="49" charset="-128"/>
                          <a:cs typeface="Calibri" panose="020F0502020204030204" pitchFamily="34" charset="0"/>
                        </a:rPr>
                        <a:t>51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0,04</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3512552610"/>
                  </a:ext>
                </a:extLst>
              </a:tr>
              <a:tr h="321755">
                <a:tc>
                  <a:txBody>
                    <a:bodyPr/>
                    <a:lstStyle/>
                    <a:p>
                      <a:pPr marL="0" marR="0" algn="ctr">
                        <a:spcBef>
                          <a:spcPts val="0"/>
                        </a:spcBef>
                        <a:spcAft>
                          <a:spcPts val="0"/>
                        </a:spcAft>
                      </a:pPr>
                      <a:r>
                        <a:rPr lang="en-US" sz="2000" i="0">
                          <a:solidFill>
                            <a:schemeClr val="tx1"/>
                          </a:solidFill>
                          <a:effectLst/>
                          <a:latin typeface="+mn-lt"/>
                          <a:ea typeface="Calibri" panose="020F0502020204030204" pitchFamily="34" charset="0"/>
                        </a:rPr>
                        <a:t>D</a:t>
                      </a:r>
                      <a:endParaRPr lang="en-US" sz="2000" i="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262.958</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2.250</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397</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3,4</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000" i="0">
                          <a:solidFill>
                            <a:schemeClr val="tx1"/>
                          </a:solidFill>
                          <a:effectLst/>
                          <a:latin typeface="+mn-lt"/>
                          <a:ea typeface="Calibri" panose="020F0502020204030204" pitchFamily="34" charset="0"/>
                          <a:cs typeface="Calibri" panose="020F0502020204030204" pitchFamily="34" charset="0"/>
                        </a:rPr>
                        <a:t>281</a:t>
                      </a:r>
                      <a:endParaRPr lang="en-US" sz="2000" i="0">
                        <a:solidFill>
                          <a:schemeClr val="tx1"/>
                        </a:solidFill>
                        <a:effectLst/>
                        <a:latin typeface="+mn-lt"/>
                        <a:ea typeface="MS Mincho" panose="02020609040205080304" pitchFamily="49" charset="-128"/>
                        <a:cs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0,11</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88978675"/>
                  </a:ext>
                </a:extLst>
              </a:tr>
              <a:tr h="321755">
                <a:tc>
                  <a:txBody>
                    <a:bodyPr/>
                    <a:lstStyle/>
                    <a:p>
                      <a:pPr marL="0" marR="0" algn="ctr">
                        <a:spcBef>
                          <a:spcPts val="0"/>
                        </a:spcBef>
                        <a:spcAft>
                          <a:spcPts val="0"/>
                        </a:spcAft>
                      </a:pPr>
                      <a:r>
                        <a:rPr lang="en-US" sz="2000" i="0">
                          <a:solidFill>
                            <a:schemeClr val="tx1"/>
                          </a:solidFill>
                          <a:effectLst/>
                          <a:latin typeface="+mn-lt"/>
                          <a:ea typeface="Calibri" panose="020F0502020204030204" pitchFamily="34" charset="0"/>
                        </a:rPr>
                        <a:t>E</a:t>
                      </a:r>
                      <a:endParaRPr lang="en-US" sz="2000" i="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87.119</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1.325</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(NR)</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(NR)</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a:solidFill>
                            <a:schemeClr val="tx1"/>
                          </a:solidFill>
                          <a:effectLst/>
                          <a:latin typeface="+mn-lt"/>
                          <a:ea typeface="MS Mincho" panose="02020609040205080304" pitchFamily="49" charset="-128"/>
                          <a:cs typeface="Calibri" panose="020F0502020204030204" pitchFamily="34" charset="0"/>
                        </a:rPr>
                        <a:t>96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0,11</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349536468"/>
                  </a:ext>
                </a:extLst>
              </a:tr>
              <a:tr h="321755">
                <a:tc>
                  <a:txBody>
                    <a:bodyPr/>
                    <a:lstStyle/>
                    <a:p>
                      <a:pPr marL="0" marR="0" algn="ctr">
                        <a:spcBef>
                          <a:spcPts val="0"/>
                        </a:spcBef>
                        <a:spcAft>
                          <a:spcPts val="0"/>
                        </a:spcAft>
                      </a:pPr>
                      <a:r>
                        <a:rPr lang="en-US" sz="2000" i="0">
                          <a:solidFill>
                            <a:schemeClr val="tx1"/>
                          </a:solidFill>
                          <a:effectLst/>
                          <a:latin typeface="+mn-lt"/>
                          <a:ea typeface="Calibri" panose="020F0502020204030204" pitchFamily="34" charset="0"/>
                        </a:rPr>
                        <a:t>F</a:t>
                      </a:r>
                      <a:endParaRPr lang="en-US" sz="2000" i="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96.348</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1.850</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1.424</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27,3</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000" i="0">
                          <a:solidFill>
                            <a:schemeClr val="tx1"/>
                          </a:solidFill>
                          <a:effectLst/>
                          <a:latin typeface="+mn-lt"/>
                          <a:ea typeface="MS Mincho" panose="02020609040205080304" pitchFamily="49" charset="-128"/>
                          <a:cs typeface="Calibri" panose="020F0502020204030204" pitchFamily="34" charset="0"/>
                        </a:rPr>
                        <a:t>173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0,18</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75863276"/>
                  </a:ext>
                </a:extLst>
              </a:tr>
              <a:tr h="321755">
                <a:tc>
                  <a:txBody>
                    <a:bodyPr/>
                    <a:lstStyle/>
                    <a:p>
                      <a:pPr marL="0" marR="0" algn="ctr">
                        <a:spcBef>
                          <a:spcPts val="0"/>
                        </a:spcBef>
                        <a:spcAft>
                          <a:spcPts val="0"/>
                        </a:spcAft>
                      </a:pPr>
                      <a:r>
                        <a:rPr lang="en-US" sz="2000" i="0">
                          <a:solidFill>
                            <a:schemeClr val="tx1"/>
                          </a:solidFill>
                          <a:effectLst/>
                          <a:latin typeface="+mn-lt"/>
                          <a:ea typeface="Calibri" panose="020F0502020204030204" pitchFamily="34" charset="0"/>
                        </a:rPr>
                        <a:t>G</a:t>
                      </a:r>
                      <a:endParaRPr lang="en-US" sz="2000" i="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42.760</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1.475</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1.230</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2,4</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a:solidFill>
                            <a:schemeClr val="tx1"/>
                          </a:solidFill>
                          <a:effectLst/>
                          <a:latin typeface="+mn-lt"/>
                          <a:ea typeface="MS Mincho" panose="02020609040205080304" pitchFamily="49" charset="-128"/>
                          <a:cs typeface="Calibri" panose="020F0502020204030204" pitchFamily="34" charset="0"/>
                        </a:rPr>
                        <a:t>26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0,06</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3203616894"/>
                  </a:ext>
                </a:extLst>
              </a:tr>
              <a:tr h="321755">
                <a:tc>
                  <a:txBody>
                    <a:bodyPr/>
                    <a:lstStyle/>
                    <a:p>
                      <a:pPr marL="0" marR="0" algn="ctr">
                        <a:spcBef>
                          <a:spcPts val="0"/>
                        </a:spcBef>
                        <a:spcAft>
                          <a:spcPts val="0"/>
                        </a:spcAft>
                      </a:pPr>
                      <a:r>
                        <a:rPr lang="en-US" sz="2000" i="0">
                          <a:solidFill>
                            <a:schemeClr val="tx1"/>
                          </a:solidFill>
                          <a:effectLst/>
                          <a:latin typeface="+mn-lt"/>
                          <a:ea typeface="Arial" panose="020B0604020202020204" pitchFamily="34" charset="0"/>
                        </a:rPr>
                        <a:t>Total</a:t>
                      </a:r>
                      <a:endParaRPr lang="en-US" sz="2000" i="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tc>
                  <a:txBody>
                    <a:bodyPr/>
                    <a:lstStyle/>
                    <a:p>
                      <a:pPr marL="0" marR="0" algn="r">
                        <a:spcBef>
                          <a:spcPts val="0"/>
                        </a:spcBef>
                        <a:spcAft>
                          <a:spcPts val="0"/>
                        </a:spcAft>
                      </a:pPr>
                      <a:r>
                        <a:rPr lang="en-US" sz="2000" b="0" i="0" dirty="0">
                          <a:solidFill>
                            <a:schemeClr val="tx1"/>
                          </a:solidFill>
                          <a:effectLst/>
                          <a:latin typeface="+mn-lt"/>
                          <a:ea typeface="Arial" panose="020B0604020202020204" pitchFamily="34" charset="0"/>
                        </a:rPr>
                        <a:t>762.653 </a:t>
                      </a:r>
                      <a:endParaRPr lang="en-US" sz="2000" b="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tc>
                  <a:txBody>
                    <a:bodyPr/>
                    <a:lstStyle/>
                    <a:p>
                      <a:pPr marL="0" marR="0" algn="r">
                        <a:spcBef>
                          <a:spcPts val="0"/>
                        </a:spcBef>
                        <a:spcAft>
                          <a:spcPts val="0"/>
                        </a:spcAft>
                      </a:pPr>
                      <a:r>
                        <a:rPr lang="en-US" sz="2000" i="0">
                          <a:solidFill>
                            <a:schemeClr val="tx1"/>
                          </a:solidFill>
                          <a:effectLst/>
                          <a:latin typeface="+mn-lt"/>
                          <a:ea typeface="Calibri" panose="020F0502020204030204" pitchFamily="34" charset="0"/>
                        </a:rPr>
                        <a:t> </a:t>
                      </a:r>
                      <a:endParaRPr lang="en-US" sz="2000" i="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4.439</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tc>
                  <a:txBody>
                    <a:bodyPr/>
                    <a:lstStyle/>
                    <a:p>
                      <a:pPr marL="0" marR="0" algn="r">
                        <a:spcBef>
                          <a:spcPts val="0"/>
                        </a:spcBef>
                        <a:spcAft>
                          <a:spcPts val="0"/>
                        </a:spcAft>
                      </a:pPr>
                      <a:r>
                        <a:rPr lang="en-US" sz="2000" b="1" i="0">
                          <a:solidFill>
                            <a:schemeClr val="tx1"/>
                          </a:solidFill>
                          <a:effectLst/>
                          <a:latin typeface="+mn-lt"/>
                          <a:ea typeface="Calibri" panose="020F0502020204030204" pitchFamily="34" charset="0"/>
                        </a:rPr>
                        <a:t> </a:t>
                      </a:r>
                      <a:endParaRPr lang="en-US" sz="2000" b="1" i="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tc>
                  <a:txBody>
                    <a:bodyPr/>
                    <a:lstStyle/>
                    <a:p>
                      <a:pPr marL="0" marR="0" algn="r">
                        <a:spcBef>
                          <a:spcPts val="0"/>
                        </a:spcBef>
                        <a:spcAft>
                          <a:spcPts val="0"/>
                        </a:spcAft>
                      </a:pPr>
                      <a:r>
                        <a:rPr lang="en-US" sz="2000" b="0" i="0" dirty="0">
                          <a:solidFill>
                            <a:schemeClr val="tx1"/>
                          </a:solidFill>
                          <a:effectLst/>
                          <a:latin typeface="+mn-lt"/>
                          <a:ea typeface="Calibri" panose="020F0502020204030204" pitchFamily="34" charset="0"/>
                        </a:rPr>
                        <a:t>1.143 </a:t>
                      </a:r>
                      <a:endParaRPr lang="en-US" sz="2000" b="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tc>
                  <a:txBody>
                    <a:bodyPr/>
                    <a:lstStyle/>
                    <a:p>
                      <a:pPr marL="0" marR="0" algn="r">
                        <a:spcBef>
                          <a:spcPts val="0"/>
                        </a:spcBef>
                        <a:spcAft>
                          <a:spcPts val="0"/>
                        </a:spcAft>
                      </a:pPr>
                      <a:endParaRPr lang="en-US" sz="2000" b="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extLst>
                  <a:ext uri="{0D108BD9-81ED-4DB2-BD59-A6C34878D82A}">
                    <a16:rowId xmlns:a16="http://schemas.microsoft.com/office/drawing/2014/main" val="3736577318"/>
                  </a:ext>
                </a:extLst>
              </a:tr>
            </a:tbl>
          </a:graphicData>
        </a:graphic>
      </p:graphicFrame>
      <p:sp>
        <p:nvSpPr>
          <p:cNvPr id="5" name="TextBox 4">
            <a:extLst>
              <a:ext uri="{FF2B5EF4-FFF2-40B4-BE49-F238E27FC236}">
                <a16:creationId xmlns:a16="http://schemas.microsoft.com/office/drawing/2014/main" id="{2BB047A5-E89A-06CA-7826-F4839732EED4}"/>
              </a:ext>
            </a:extLst>
          </p:cNvPr>
          <p:cNvSpPr txBox="1"/>
          <p:nvPr/>
        </p:nvSpPr>
        <p:spPr>
          <a:xfrm>
            <a:off x="932315" y="5880350"/>
            <a:ext cx="10515597" cy="707886"/>
          </a:xfrm>
          <a:prstGeom prst="rect">
            <a:avLst/>
          </a:prstGeom>
          <a:noFill/>
        </p:spPr>
        <p:txBody>
          <a:bodyPr wrap="square">
            <a:spAutoFit/>
          </a:bodyPr>
          <a:lstStyle/>
          <a:p>
            <a:r>
              <a:rPr lang="en-US" sz="2000" i="1" dirty="0">
                <a:solidFill>
                  <a:srgbClr val="000000"/>
                </a:solidFill>
                <a:latin typeface="Arial" panose="020B0604020202020204" pitchFamily="34" charset="0"/>
                <a:ea typeface="MS Mincho" panose="02020609040205080304" pitchFamily="49" charset="-128"/>
              </a:rPr>
              <a:t>Nota: </a:t>
            </a:r>
            <a:r>
              <a:rPr lang="en-US" sz="2000" i="1" dirty="0">
                <a:latin typeface="Arial" panose="020B0604020202020204" pitchFamily="34" charset="0"/>
                <a:ea typeface="MS Mincho" panose="02020609040205080304" pitchFamily="49" charset="-128"/>
              </a:rPr>
              <a:t>(NR) </a:t>
            </a:r>
            <a:r>
              <a:rPr lang="en-US" sz="2000" i="1" dirty="0">
                <a:solidFill>
                  <a:srgbClr val="000000"/>
                </a:solidFill>
                <a:latin typeface="Arial" panose="020B0604020202020204" pitchFamily="34" charset="0"/>
                <a:ea typeface="MS Mincho" panose="02020609040205080304" pitchFamily="49" charset="-128"/>
              </a:rPr>
              <a:t>indica que </a:t>
            </a:r>
            <a:r>
              <a:rPr lang="en-US" sz="2000" i="1" dirty="0" err="1">
                <a:solidFill>
                  <a:srgbClr val="000000"/>
                </a:solidFill>
                <a:latin typeface="Arial" panose="020B0604020202020204" pitchFamily="34" charset="0"/>
                <a:ea typeface="MS Mincho" panose="02020609040205080304" pitchFamily="49" charset="-128"/>
              </a:rPr>
              <a:t>não</a:t>
            </a:r>
            <a:r>
              <a:rPr lang="en-US" sz="2000" i="1" dirty="0">
                <a:solidFill>
                  <a:srgbClr val="000000"/>
                </a:solidFill>
                <a:latin typeface="Arial" panose="020B0604020202020204" pitchFamily="34" charset="0"/>
                <a:ea typeface="MS Mincho" panose="02020609040205080304" pitchFamily="49" charset="-128"/>
              </a:rPr>
              <a:t> </a:t>
            </a:r>
            <a:r>
              <a:rPr lang="en-US" sz="2000" i="1" dirty="0" err="1">
                <a:solidFill>
                  <a:srgbClr val="000000"/>
                </a:solidFill>
                <a:latin typeface="Arial" panose="020B0604020202020204" pitchFamily="34" charset="0"/>
                <a:ea typeface="MS Mincho" panose="02020609040205080304" pitchFamily="49" charset="-128"/>
              </a:rPr>
              <a:t>existem</a:t>
            </a:r>
            <a:r>
              <a:rPr lang="en-US" sz="2000" i="1" dirty="0">
                <a:solidFill>
                  <a:srgbClr val="000000"/>
                </a:solidFill>
                <a:latin typeface="Arial" panose="020B0604020202020204" pitchFamily="34" charset="0"/>
                <a:ea typeface="MS Mincho" panose="02020609040205080304" pitchFamily="49" charset="-128"/>
              </a:rPr>
              <a:t> dados </a:t>
            </a:r>
            <a:r>
              <a:rPr lang="en-US" sz="2000" i="1" dirty="0" err="1">
                <a:solidFill>
                  <a:srgbClr val="000000"/>
                </a:solidFill>
                <a:latin typeface="Arial" panose="020B0604020202020204" pitchFamily="34" charset="0"/>
                <a:ea typeface="MS Mincho" panose="02020609040205080304" pitchFamily="49" charset="-128"/>
              </a:rPr>
              <a:t>disponíveis</a:t>
            </a:r>
            <a:r>
              <a:rPr lang="en-US" sz="2000" i="1" dirty="0">
                <a:solidFill>
                  <a:srgbClr val="000000"/>
                </a:solidFill>
                <a:latin typeface="Arial" panose="020B0604020202020204" pitchFamily="34" charset="0"/>
                <a:ea typeface="MS Mincho" panose="02020609040205080304" pitchFamily="49" charset="-128"/>
              </a:rPr>
              <a:t> </a:t>
            </a:r>
            <a:r>
              <a:rPr lang="en-US" sz="2000" i="1" dirty="0" err="1">
                <a:solidFill>
                  <a:srgbClr val="000000"/>
                </a:solidFill>
                <a:latin typeface="Arial" panose="020B0604020202020204" pitchFamily="34" charset="0"/>
                <a:ea typeface="MS Mincho" panose="02020609040205080304" pitchFamily="49" charset="-128"/>
              </a:rPr>
              <a:t>sobre</a:t>
            </a:r>
            <a:r>
              <a:rPr lang="en-US" sz="2000" i="1" dirty="0">
                <a:solidFill>
                  <a:srgbClr val="000000"/>
                </a:solidFill>
                <a:latin typeface="Arial" panose="020B0604020202020204" pitchFamily="34" charset="0"/>
                <a:ea typeface="MS Mincho" panose="02020609040205080304" pitchFamily="49" charset="-128"/>
              </a:rPr>
              <a:t> </a:t>
            </a:r>
            <a:r>
              <a:rPr lang="en-US" sz="2000" i="1" dirty="0" err="1">
                <a:solidFill>
                  <a:srgbClr val="000000"/>
                </a:solidFill>
                <a:latin typeface="Arial" panose="020B0604020202020204" pitchFamily="34" charset="0"/>
                <a:ea typeface="MS Mincho" panose="02020609040205080304" pitchFamily="49" charset="-128"/>
              </a:rPr>
              <a:t>os</a:t>
            </a:r>
            <a:r>
              <a:rPr lang="en-US" sz="2000" i="1" dirty="0">
                <a:solidFill>
                  <a:srgbClr val="000000"/>
                </a:solidFill>
                <a:latin typeface="Arial" panose="020B0604020202020204" pitchFamily="34" charset="0"/>
                <a:ea typeface="MS Mincho" panose="02020609040205080304" pitchFamily="49" charset="-128"/>
              </a:rPr>
              <a:t> </a:t>
            </a:r>
            <a:r>
              <a:rPr lang="en-US" sz="2000" i="1" dirty="0" err="1">
                <a:solidFill>
                  <a:srgbClr val="000000"/>
                </a:solidFill>
                <a:latin typeface="Arial" panose="020B0604020202020204" pitchFamily="34" charset="0"/>
                <a:ea typeface="MS Mincho" panose="02020609040205080304" pitchFamily="49" charset="-128"/>
              </a:rPr>
              <a:t>casos</a:t>
            </a:r>
            <a:r>
              <a:rPr lang="en-US" sz="2000" i="1" dirty="0">
                <a:solidFill>
                  <a:srgbClr val="000000"/>
                </a:solidFill>
                <a:latin typeface="Arial" panose="020B0604020202020204" pitchFamily="34" charset="0"/>
                <a:ea typeface="MS Mincho" panose="02020609040205080304" pitchFamily="49" charset="-128"/>
              </a:rPr>
              <a:t> e que a taxa </a:t>
            </a:r>
            <a:r>
              <a:rPr lang="en-US" sz="2000" i="1" dirty="0" err="1">
                <a:solidFill>
                  <a:srgbClr val="000000"/>
                </a:solidFill>
                <a:latin typeface="Arial" panose="020B0604020202020204" pitchFamily="34" charset="0"/>
                <a:ea typeface="MS Mincho" panose="02020609040205080304" pitchFamily="49" charset="-128"/>
              </a:rPr>
              <a:t>não</a:t>
            </a:r>
            <a:r>
              <a:rPr lang="en-US" sz="2000" i="1" dirty="0">
                <a:solidFill>
                  <a:srgbClr val="000000"/>
                </a:solidFill>
                <a:latin typeface="Arial" panose="020B0604020202020204" pitchFamily="34" charset="0"/>
                <a:ea typeface="MS Mincho" panose="02020609040205080304" pitchFamily="49" charset="-128"/>
              </a:rPr>
              <a:t> </a:t>
            </a:r>
            <a:r>
              <a:rPr lang="en-US" sz="2000" i="1" dirty="0" err="1">
                <a:solidFill>
                  <a:srgbClr val="000000"/>
                </a:solidFill>
                <a:latin typeface="Arial" panose="020B0604020202020204" pitchFamily="34" charset="0"/>
                <a:ea typeface="MS Mincho" panose="02020609040205080304" pitchFamily="49" charset="-128"/>
              </a:rPr>
              <a:t>pode</a:t>
            </a:r>
            <a:r>
              <a:rPr lang="en-US" sz="2000" i="1" dirty="0">
                <a:solidFill>
                  <a:srgbClr val="000000"/>
                </a:solidFill>
                <a:latin typeface="Arial" panose="020B0604020202020204" pitchFamily="34" charset="0"/>
                <a:ea typeface="MS Mincho" panose="02020609040205080304" pitchFamily="49" charset="-128"/>
              </a:rPr>
              <a:t> ser </a:t>
            </a:r>
            <a:r>
              <a:rPr lang="en-US" sz="2000" i="1" dirty="0" err="1">
                <a:solidFill>
                  <a:srgbClr val="000000"/>
                </a:solidFill>
                <a:latin typeface="Arial" panose="020B0604020202020204" pitchFamily="34" charset="0"/>
                <a:ea typeface="MS Mincho" panose="02020609040205080304" pitchFamily="49" charset="-128"/>
              </a:rPr>
              <a:t>calculada</a:t>
            </a:r>
            <a:r>
              <a:rPr lang="en-US" sz="2000" i="1" dirty="0">
                <a:solidFill>
                  <a:srgbClr val="000000"/>
                </a:solidFill>
                <a:latin typeface="Arial" panose="020B0604020202020204" pitchFamily="34" charset="0"/>
                <a:ea typeface="MS Mincho" panose="02020609040205080304" pitchFamily="49" charset="-128"/>
              </a:rPr>
              <a:t>.</a:t>
            </a:r>
            <a:endParaRPr lang="fr-FR" sz="2000" dirty="0"/>
          </a:p>
        </p:txBody>
      </p:sp>
    </p:spTree>
    <p:extLst>
      <p:ext uri="{BB962C8B-B14F-4D97-AF65-F5344CB8AC3E}">
        <p14:creationId xmlns:p14="http://schemas.microsoft.com/office/powerpoint/2010/main" val="147356225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err="1"/>
              <a:t>Questão</a:t>
            </a:r>
            <a:r>
              <a:rPr lang="en-US" dirty="0"/>
              <a:t> 9 </a:t>
            </a:r>
            <a:r>
              <a:rPr lang="en-US" dirty="0" err="1"/>
              <a:t>respostas</a:t>
            </a:r>
            <a:endParaRPr lang="en-US" dirty="0"/>
          </a:p>
        </p:txBody>
      </p:sp>
      <p:sp>
        <p:nvSpPr>
          <p:cNvPr id="3" name="Content Placeholder 2">
            <a:extLst>
              <a:ext uri="{FF2B5EF4-FFF2-40B4-BE49-F238E27FC236}">
                <a16:creationId xmlns:a16="http://schemas.microsoft.com/office/drawing/2014/main" id="{D2B30687-2510-4B75-B229-BC0F915C325F}"/>
              </a:ext>
            </a:extLst>
          </p:cNvPr>
          <p:cNvSpPr>
            <a:spLocks noGrp="1"/>
          </p:cNvSpPr>
          <p:nvPr>
            <p:ph sz="half" idx="4294967295"/>
          </p:nvPr>
        </p:nvSpPr>
        <p:spPr>
          <a:xfrm>
            <a:off x="653256" y="1479550"/>
            <a:ext cx="10885488" cy="4638675"/>
          </a:xfrm>
          <a:prstGeom prst="rect">
            <a:avLst/>
          </a:prstGeom>
        </p:spPr>
        <p:txBody>
          <a:bodyPr anchor="ctr"/>
          <a:lstStyle/>
          <a:p>
            <a:pPr marL="514350" indent="-514350">
              <a:buAutoNum type="alphaLcPeriod"/>
            </a:pPr>
            <a:r>
              <a:rPr lang="en-US" dirty="0" err="1"/>
              <a:t>Província</a:t>
            </a:r>
            <a:r>
              <a:rPr lang="en-US" dirty="0"/>
              <a:t> F</a:t>
            </a:r>
          </a:p>
          <a:p>
            <a:pPr marL="514350" indent="-514350">
              <a:buAutoNum type="alphaLcPeriod"/>
            </a:pPr>
            <a:endParaRPr lang="en-US" dirty="0"/>
          </a:p>
          <a:p>
            <a:pPr marL="514350" indent="-514350">
              <a:buAutoNum type="alphaLcPeriod"/>
            </a:pPr>
            <a:r>
              <a:rPr lang="en-US" dirty="0" err="1"/>
              <a:t>Província</a:t>
            </a:r>
            <a:r>
              <a:rPr lang="en-US" dirty="0"/>
              <a:t> F</a:t>
            </a:r>
          </a:p>
        </p:txBody>
      </p:sp>
    </p:spTree>
    <p:extLst>
      <p:ext uri="{BB962C8B-B14F-4D97-AF65-F5344CB8AC3E}">
        <p14:creationId xmlns:p14="http://schemas.microsoft.com/office/powerpoint/2010/main" val="3149493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a:t>Questão 10</a:t>
            </a:r>
          </a:p>
        </p:txBody>
      </p:sp>
      <p:sp>
        <p:nvSpPr>
          <p:cNvPr id="3" name="Content Placeholder 2">
            <a:extLst>
              <a:ext uri="{FF2B5EF4-FFF2-40B4-BE49-F238E27FC236}">
                <a16:creationId xmlns:a16="http://schemas.microsoft.com/office/drawing/2014/main" id="{D2B30687-2510-4B75-B229-BC0F915C325F}"/>
              </a:ext>
            </a:extLst>
          </p:cNvPr>
          <p:cNvSpPr>
            <a:spLocks noGrp="1"/>
          </p:cNvSpPr>
          <p:nvPr>
            <p:ph sz="half" idx="4294967295"/>
          </p:nvPr>
        </p:nvSpPr>
        <p:spPr>
          <a:xfrm>
            <a:off x="665163" y="1479550"/>
            <a:ext cx="10861675" cy="4638675"/>
          </a:xfrm>
          <a:prstGeom prst="rect">
            <a:avLst/>
          </a:prstGeom>
        </p:spPr>
        <p:txBody>
          <a:bodyPr anchor="ctr"/>
          <a:lstStyle/>
          <a:p>
            <a:pPr marL="514350" indent="-514350">
              <a:buClr>
                <a:schemeClr val="tx1"/>
              </a:buClr>
              <a:buAutoNum type="alphaLcPeriod"/>
            </a:pPr>
            <a:r>
              <a:rPr lang="en-US" dirty="0" err="1"/>
              <a:t>Porque</a:t>
            </a:r>
            <a:r>
              <a:rPr lang="en-US" dirty="0"/>
              <a:t> </a:t>
            </a:r>
            <a:r>
              <a:rPr lang="en-US" dirty="0" err="1"/>
              <a:t>é</a:t>
            </a:r>
            <a:r>
              <a:rPr lang="en-US" dirty="0"/>
              <a:t> </a:t>
            </a:r>
            <a:r>
              <a:rPr lang="en-US" dirty="0" err="1"/>
              <a:t>importante</a:t>
            </a:r>
            <a:r>
              <a:rPr lang="en-US" dirty="0"/>
              <a:t> </a:t>
            </a:r>
            <a:r>
              <a:rPr lang="en-US" dirty="0" err="1"/>
              <a:t>revisar</a:t>
            </a:r>
            <a:r>
              <a:rPr lang="en-US" dirty="0"/>
              <a:t> o </a:t>
            </a:r>
            <a:r>
              <a:rPr lang="en-US" dirty="0" err="1"/>
              <a:t>número</a:t>
            </a:r>
            <a:r>
              <a:rPr lang="en-US" dirty="0"/>
              <a:t> de </a:t>
            </a:r>
            <a:r>
              <a:rPr lang="en-US" dirty="0" err="1"/>
              <a:t>casos</a:t>
            </a:r>
            <a:r>
              <a:rPr lang="en-US" dirty="0"/>
              <a:t>? </a:t>
            </a:r>
          </a:p>
          <a:p>
            <a:pPr marL="514350" indent="-514350">
              <a:buClr>
                <a:schemeClr val="tx1"/>
              </a:buClr>
              <a:buAutoNum type="alphaLcPeriod"/>
            </a:pPr>
            <a:endParaRPr lang="en-US" dirty="0"/>
          </a:p>
          <a:p>
            <a:pPr marL="514350" indent="-514350">
              <a:buClr>
                <a:schemeClr val="tx1"/>
              </a:buClr>
              <a:buAutoNum type="alphaLcPeriod"/>
            </a:pPr>
            <a:r>
              <a:rPr lang="en-US" dirty="0"/>
              <a:t>E </a:t>
            </a:r>
            <a:r>
              <a:rPr lang="en-US" dirty="0" err="1"/>
              <a:t>sobre</a:t>
            </a:r>
            <a:r>
              <a:rPr lang="en-US" dirty="0"/>
              <a:t> a </a:t>
            </a:r>
            <a:r>
              <a:rPr lang="en-US" dirty="0" err="1"/>
              <a:t>revisão</a:t>
            </a:r>
            <a:r>
              <a:rPr lang="en-US" dirty="0"/>
              <a:t> das </a:t>
            </a:r>
            <a:r>
              <a:rPr lang="en-US" dirty="0" err="1"/>
              <a:t>taxas</a:t>
            </a:r>
            <a:r>
              <a:rPr lang="en-US" dirty="0"/>
              <a:t> de </a:t>
            </a:r>
            <a:r>
              <a:rPr lang="en-US" dirty="0" err="1"/>
              <a:t>incidência</a:t>
            </a:r>
            <a:r>
              <a:rPr lang="en-US" dirty="0"/>
              <a:t>?</a:t>
            </a:r>
            <a:r>
              <a:rPr lang="pt-BR" dirty="0"/>
              <a:t> </a:t>
            </a:r>
            <a:endParaRPr lang="en-US" dirty="0"/>
          </a:p>
        </p:txBody>
      </p:sp>
    </p:spTree>
    <p:extLst>
      <p:ext uri="{BB962C8B-B14F-4D97-AF65-F5344CB8AC3E}">
        <p14:creationId xmlns:p14="http://schemas.microsoft.com/office/powerpoint/2010/main" val="231638529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err="1"/>
              <a:t>Questão</a:t>
            </a:r>
            <a:r>
              <a:rPr lang="en-US" dirty="0"/>
              <a:t> 10 </a:t>
            </a:r>
            <a:r>
              <a:rPr lang="en-US" dirty="0" err="1"/>
              <a:t>respostas</a:t>
            </a:r>
            <a:endParaRPr lang="en-US" dirty="0"/>
          </a:p>
        </p:txBody>
      </p:sp>
      <p:sp>
        <p:nvSpPr>
          <p:cNvPr id="3" name="Content Placeholder 2">
            <a:extLst>
              <a:ext uri="{FF2B5EF4-FFF2-40B4-BE49-F238E27FC236}">
                <a16:creationId xmlns:a16="http://schemas.microsoft.com/office/drawing/2014/main" id="{D2B30687-2510-4B75-B229-BC0F915C325F}"/>
              </a:ext>
            </a:extLst>
          </p:cNvPr>
          <p:cNvSpPr>
            <a:spLocks noGrp="1"/>
          </p:cNvSpPr>
          <p:nvPr>
            <p:ph sz="half" idx="4294967295"/>
          </p:nvPr>
        </p:nvSpPr>
        <p:spPr>
          <a:xfrm>
            <a:off x="492125" y="1257300"/>
            <a:ext cx="10600991" cy="5400675"/>
          </a:xfrm>
          <a:prstGeom prst="rect">
            <a:avLst/>
          </a:prstGeom>
        </p:spPr>
        <p:txBody>
          <a:bodyPr anchor="ctr"/>
          <a:lstStyle/>
          <a:p>
            <a:pPr marL="514350" lvl="0" indent="-514350" algn="just">
              <a:buAutoNum type="alphaLcPeriod"/>
            </a:pPr>
            <a:r>
              <a:rPr lang="en-US" dirty="0"/>
              <a:t>O </a:t>
            </a:r>
            <a:r>
              <a:rPr lang="en-US" dirty="0" err="1"/>
              <a:t>número</a:t>
            </a:r>
            <a:r>
              <a:rPr lang="en-US" dirty="0"/>
              <a:t> de </a:t>
            </a:r>
            <a:r>
              <a:rPr lang="en-US" dirty="0" err="1"/>
              <a:t>casos</a:t>
            </a:r>
            <a:r>
              <a:rPr lang="en-US" dirty="0"/>
              <a:t> </a:t>
            </a:r>
            <a:r>
              <a:rPr lang="en-US" dirty="0" err="1"/>
              <a:t>é</a:t>
            </a:r>
            <a:r>
              <a:rPr lang="en-US" dirty="0"/>
              <a:t> </a:t>
            </a:r>
            <a:r>
              <a:rPr lang="en-US" dirty="0" err="1"/>
              <a:t>essencial</a:t>
            </a:r>
            <a:r>
              <a:rPr lang="en-US" dirty="0"/>
              <a:t> para </a:t>
            </a:r>
            <a:r>
              <a:rPr lang="en-US" dirty="0" err="1"/>
              <a:t>identificar</a:t>
            </a:r>
            <a:r>
              <a:rPr lang="en-US" dirty="0"/>
              <a:t> </a:t>
            </a:r>
            <a:r>
              <a:rPr lang="en-US" dirty="0" err="1"/>
              <a:t>surtos</a:t>
            </a:r>
            <a:r>
              <a:rPr lang="en-US" dirty="0"/>
              <a:t> (</a:t>
            </a:r>
            <a:r>
              <a:rPr lang="en-US" dirty="0" err="1"/>
              <a:t>mais</a:t>
            </a:r>
            <a:r>
              <a:rPr lang="en-US" dirty="0"/>
              <a:t> </a:t>
            </a:r>
            <a:r>
              <a:rPr lang="en-US" dirty="0" err="1"/>
              <a:t>casos</a:t>
            </a:r>
            <a:r>
              <a:rPr lang="en-US" dirty="0"/>
              <a:t> do que o </a:t>
            </a:r>
            <a:r>
              <a:rPr lang="en-US" dirty="0" err="1"/>
              <a:t>esperado</a:t>
            </a:r>
            <a:r>
              <a:rPr lang="en-US" dirty="0"/>
              <a:t>) e para o </a:t>
            </a:r>
            <a:r>
              <a:rPr lang="en-US" dirty="0" err="1"/>
              <a:t>planeamento</a:t>
            </a:r>
            <a:r>
              <a:rPr lang="en-US" dirty="0"/>
              <a:t> da </a:t>
            </a:r>
            <a:r>
              <a:rPr lang="en-US" dirty="0" err="1"/>
              <a:t>saúde</a:t>
            </a:r>
            <a:r>
              <a:rPr lang="en-US" dirty="0"/>
              <a:t>, </a:t>
            </a:r>
            <a:r>
              <a:rPr lang="en-US" dirty="0" err="1"/>
              <a:t>por</a:t>
            </a:r>
            <a:r>
              <a:rPr lang="en-US" dirty="0"/>
              <a:t> </a:t>
            </a:r>
            <a:r>
              <a:rPr lang="en-US" dirty="0" err="1"/>
              <a:t>exemplo</a:t>
            </a:r>
            <a:r>
              <a:rPr lang="en-US" dirty="0"/>
              <a:t>, o </a:t>
            </a:r>
            <a:r>
              <a:rPr lang="en-US" dirty="0" err="1"/>
              <a:t>número</a:t>
            </a:r>
            <a:r>
              <a:rPr lang="en-US" dirty="0"/>
              <a:t> de doses de </a:t>
            </a:r>
            <a:r>
              <a:rPr lang="en-US" dirty="0" err="1"/>
              <a:t>tratamento</a:t>
            </a:r>
            <a:r>
              <a:rPr lang="en-US" dirty="0"/>
              <a:t> </a:t>
            </a:r>
            <a:r>
              <a:rPr lang="en-US" dirty="0" err="1"/>
              <a:t>necessárias</a:t>
            </a:r>
            <a:r>
              <a:rPr lang="en-US" dirty="0"/>
              <a:t>.</a:t>
            </a:r>
          </a:p>
          <a:p>
            <a:pPr marL="514350" lvl="0" indent="-514350" algn="just">
              <a:buAutoNum type="alphaLcPeriod"/>
            </a:pPr>
            <a:endParaRPr lang="en-US" dirty="0"/>
          </a:p>
          <a:p>
            <a:pPr marL="514350" lvl="0" indent="-514350" algn="just">
              <a:buAutoNum type="alphaLcPeriod"/>
            </a:pPr>
            <a:r>
              <a:rPr lang="en-US" dirty="0"/>
              <a:t>As </a:t>
            </a:r>
            <a:r>
              <a:rPr lang="en-US" dirty="0" err="1"/>
              <a:t>taxas</a:t>
            </a:r>
            <a:r>
              <a:rPr lang="en-US" dirty="0"/>
              <a:t> de </a:t>
            </a:r>
            <a:r>
              <a:rPr lang="en-US" dirty="0" err="1"/>
              <a:t>incidência</a:t>
            </a:r>
            <a:r>
              <a:rPr lang="en-US" dirty="0"/>
              <a:t> </a:t>
            </a:r>
            <a:r>
              <a:rPr lang="en-US" dirty="0" err="1"/>
              <a:t>demonstram</a:t>
            </a:r>
            <a:r>
              <a:rPr lang="en-US" dirty="0"/>
              <a:t> a </a:t>
            </a:r>
            <a:r>
              <a:rPr lang="en-US" dirty="0" err="1"/>
              <a:t>rapidez</a:t>
            </a:r>
            <a:r>
              <a:rPr lang="en-US" dirty="0"/>
              <a:t> com que </a:t>
            </a:r>
            <a:r>
              <a:rPr lang="en-US" dirty="0" err="1"/>
              <a:t>estão</a:t>
            </a:r>
            <a:r>
              <a:rPr lang="en-US" dirty="0"/>
              <a:t> </a:t>
            </a:r>
            <a:r>
              <a:rPr lang="en-US" dirty="0" err="1"/>
              <a:t>ocorrendo</a:t>
            </a:r>
            <a:r>
              <a:rPr lang="en-US" dirty="0"/>
              <a:t> </a:t>
            </a:r>
            <a:r>
              <a:rPr lang="en-US" dirty="0" err="1"/>
              <a:t>novos</a:t>
            </a:r>
            <a:r>
              <a:rPr lang="en-US" dirty="0"/>
              <a:t> </a:t>
            </a:r>
            <a:r>
              <a:rPr lang="en-US" dirty="0" err="1"/>
              <a:t>casos</a:t>
            </a:r>
            <a:r>
              <a:rPr lang="en-US" dirty="0"/>
              <a:t> </a:t>
            </a:r>
            <a:r>
              <a:rPr lang="en-US" dirty="0" err="1"/>
              <a:t>numa</a:t>
            </a:r>
            <a:r>
              <a:rPr lang="en-US" dirty="0"/>
              <a:t> </a:t>
            </a:r>
            <a:r>
              <a:rPr lang="en-US" dirty="0" err="1"/>
              <a:t>população</a:t>
            </a:r>
            <a:r>
              <a:rPr lang="en-US" dirty="0"/>
              <a:t> </a:t>
            </a:r>
            <a:r>
              <a:rPr lang="en-US" dirty="0" err="1"/>
              <a:t>específica</a:t>
            </a:r>
            <a:r>
              <a:rPr lang="en-US" dirty="0"/>
              <a:t> </a:t>
            </a:r>
            <a:r>
              <a:rPr lang="en-US" dirty="0" err="1"/>
              <a:t>durante</a:t>
            </a:r>
            <a:r>
              <a:rPr lang="en-US" dirty="0"/>
              <a:t> um </a:t>
            </a:r>
            <a:r>
              <a:rPr lang="en-US" dirty="0" err="1"/>
              <a:t>período</a:t>
            </a:r>
            <a:r>
              <a:rPr lang="en-US" dirty="0"/>
              <a:t> de tempo </a:t>
            </a:r>
            <a:r>
              <a:rPr lang="en-US" dirty="0" err="1"/>
              <a:t>específico</a:t>
            </a:r>
            <a:r>
              <a:rPr lang="en-US" dirty="0"/>
              <a:t>. As </a:t>
            </a:r>
            <a:r>
              <a:rPr lang="en-US" dirty="0" err="1"/>
              <a:t>taxas</a:t>
            </a:r>
            <a:r>
              <a:rPr lang="en-US" dirty="0"/>
              <a:t> de </a:t>
            </a:r>
            <a:r>
              <a:rPr lang="en-US" dirty="0" err="1"/>
              <a:t>incidência</a:t>
            </a:r>
            <a:r>
              <a:rPr lang="en-US" dirty="0"/>
              <a:t> </a:t>
            </a:r>
            <a:r>
              <a:rPr lang="en-US" dirty="0" err="1"/>
              <a:t>são</a:t>
            </a:r>
            <a:r>
              <a:rPr lang="en-US" dirty="0"/>
              <a:t> </a:t>
            </a:r>
            <a:r>
              <a:rPr lang="en-US" dirty="0" err="1"/>
              <a:t>mais</a:t>
            </a:r>
            <a:r>
              <a:rPr lang="en-US" dirty="0"/>
              <a:t> </a:t>
            </a:r>
            <a:r>
              <a:rPr lang="en-US" dirty="0" err="1"/>
              <a:t>úteis</a:t>
            </a:r>
            <a:r>
              <a:rPr lang="en-US" dirty="0"/>
              <a:t> </a:t>
            </a:r>
            <a:r>
              <a:rPr lang="en-US" dirty="0" err="1"/>
              <a:t>quando</a:t>
            </a:r>
            <a:r>
              <a:rPr lang="en-US" dirty="0"/>
              <a:t> </a:t>
            </a:r>
            <a:r>
              <a:rPr lang="en-US" dirty="0" err="1"/>
              <a:t>comparadas</a:t>
            </a:r>
            <a:r>
              <a:rPr lang="en-US" dirty="0"/>
              <a:t> </a:t>
            </a:r>
            <a:r>
              <a:rPr lang="en-US" dirty="0" err="1"/>
              <a:t>em</a:t>
            </a:r>
            <a:r>
              <a:rPr lang="en-US" dirty="0"/>
              <a:t> </a:t>
            </a:r>
            <a:r>
              <a:rPr lang="en-US" dirty="0" err="1"/>
              <a:t>diferentes</a:t>
            </a:r>
            <a:r>
              <a:rPr lang="en-US" dirty="0"/>
              <a:t> </a:t>
            </a:r>
            <a:r>
              <a:rPr lang="en-US" dirty="0" err="1"/>
              <a:t>períodos</a:t>
            </a:r>
            <a:r>
              <a:rPr lang="en-US" dirty="0"/>
              <a:t> de tempo </a:t>
            </a:r>
            <a:r>
              <a:rPr lang="en-US" dirty="0" err="1"/>
              <a:t>ou</a:t>
            </a:r>
            <a:r>
              <a:rPr lang="en-US" dirty="0"/>
              <a:t> entre </a:t>
            </a:r>
            <a:r>
              <a:rPr lang="en-US" dirty="0" err="1"/>
              <a:t>grupos</a:t>
            </a:r>
            <a:r>
              <a:rPr lang="en-US" dirty="0"/>
              <a:t>, </a:t>
            </a:r>
            <a:r>
              <a:rPr lang="en-US" dirty="0" err="1"/>
              <a:t>como</a:t>
            </a:r>
            <a:r>
              <a:rPr lang="en-US" dirty="0"/>
              <a:t> entre </a:t>
            </a:r>
            <a:r>
              <a:rPr lang="en-US" dirty="0" err="1"/>
              <a:t>diferentes</a:t>
            </a:r>
            <a:r>
              <a:rPr lang="en-US" dirty="0"/>
              <a:t> </a:t>
            </a:r>
            <a:r>
              <a:rPr lang="en-US" dirty="0" err="1"/>
              <a:t>distritos</a:t>
            </a:r>
            <a:r>
              <a:rPr lang="en-US" dirty="0"/>
              <a:t> </a:t>
            </a:r>
            <a:r>
              <a:rPr lang="en-US" dirty="0" err="1"/>
              <a:t>ou</a:t>
            </a:r>
            <a:r>
              <a:rPr lang="en-US" dirty="0"/>
              <a:t> </a:t>
            </a:r>
            <a:r>
              <a:rPr lang="en-US" dirty="0" err="1"/>
              <a:t>dentro</a:t>
            </a:r>
            <a:r>
              <a:rPr lang="en-US" dirty="0"/>
              <a:t> do </a:t>
            </a:r>
            <a:r>
              <a:rPr lang="en-US" dirty="0" err="1"/>
              <a:t>mesmo</a:t>
            </a:r>
            <a:r>
              <a:rPr lang="en-US" dirty="0"/>
              <a:t> </a:t>
            </a:r>
            <a:r>
              <a:rPr lang="en-US" dirty="0" err="1"/>
              <a:t>distrito</a:t>
            </a:r>
            <a:r>
              <a:rPr lang="en-US" dirty="0"/>
              <a:t> </a:t>
            </a:r>
            <a:r>
              <a:rPr lang="en-US" dirty="0" err="1"/>
              <a:t>ao</a:t>
            </a:r>
            <a:r>
              <a:rPr lang="en-US" dirty="0"/>
              <a:t> </a:t>
            </a:r>
            <a:r>
              <a:rPr lang="en-US" dirty="0" err="1"/>
              <a:t>longo</a:t>
            </a:r>
            <a:r>
              <a:rPr lang="en-US" dirty="0"/>
              <a:t> de </a:t>
            </a:r>
            <a:r>
              <a:rPr lang="en-US" dirty="0" err="1"/>
              <a:t>diferentes</a:t>
            </a:r>
            <a:r>
              <a:rPr lang="en-US" dirty="0"/>
              <a:t> </a:t>
            </a:r>
            <a:r>
              <a:rPr lang="en-US" dirty="0" err="1"/>
              <a:t>anos</a:t>
            </a:r>
            <a:r>
              <a:rPr lang="en-US" dirty="0"/>
              <a:t>. </a:t>
            </a:r>
            <a:r>
              <a:rPr lang="en-GB" dirty="0" err="1"/>
              <a:t>É</a:t>
            </a:r>
            <a:r>
              <a:rPr lang="en-GB" dirty="0"/>
              <a:t> </a:t>
            </a:r>
            <a:r>
              <a:rPr lang="en-GB" dirty="0" err="1"/>
              <a:t>uma</a:t>
            </a:r>
            <a:r>
              <a:rPr lang="en-GB" dirty="0"/>
              <a:t> ferramenta </a:t>
            </a:r>
            <a:r>
              <a:rPr lang="en-GB" dirty="0" err="1"/>
              <a:t>valiosa</a:t>
            </a:r>
            <a:r>
              <a:rPr lang="en-GB" dirty="0"/>
              <a:t> para </a:t>
            </a:r>
            <a:r>
              <a:rPr lang="en-GB" dirty="0" err="1"/>
              <a:t>os</a:t>
            </a:r>
            <a:r>
              <a:rPr lang="en-GB" dirty="0"/>
              <a:t> </a:t>
            </a:r>
            <a:r>
              <a:rPr lang="en-GB" dirty="0" err="1"/>
              <a:t>funcionários</a:t>
            </a:r>
            <a:r>
              <a:rPr lang="en-GB" dirty="0"/>
              <a:t> e </a:t>
            </a:r>
            <a:r>
              <a:rPr lang="en-GB" dirty="0" err="1"/>
              <a:t>líderes</a:t>
            </a:r>
            <a:r>
              <a:rPr lang="en-GB" dirty="0"/>
              <a:t> da </a:t>
            </a:r>
            <a:r>
              <a:rPr lang="en-GB" dirty="0" err="1"/>
              <a:t>saúde</a:t>
            </a:r>
            <a:r>
              <a:rPr lang="en-GB" dirty="0"/>
              <a:t> </a:t>
            </a:r>
            <a:r>
              <a:rPr lang="en-GB" dirty="0" err="1"/>
              <a:t>pública</a:t>
            </a:r>
            <a:r>
              <a:rPr lang="en-GB" dirty="0"/>
              <a:t> </a:t>
            </a:r>
            <a:r>
              <a:rPr lang="en-GB" dirty="0" err="1"/>
              <a:t>monitorizarem</a:t>
            </a:r>
            <a:r>
              <a:rPr lang="en-GB" dirty="0"/>
              <a:t> as </a:t>
            </a:r>
            <a:r>
              <a:rPr lang="en-GB" dirty="0" err="1"/>
              <a:t>tendências</a:t>
            </a:r>
            <a:r>
              <a:rPr lang="en-GB" dirty="0"/>
              <a:t> das </a:t>
            </a:r>
            <a:r>
              <a:rPr lang="en-GB" dirty="0" err="1"/>
              <a:t>doenças</a:t>
            </a:r>
            <a:r>
              <a:rPr lang="en-GB" dirty="0"/>
              <a:t>. </a:t>
            </a:r>
            <a:endParaRPr lang="en-US" dirty="0">
              <a:effectLst/>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181042765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a:t>Questão 11</a:t>
            </a:r>
          </a:p>
        </p:txBody>
      </p:sp>
      <p:sp>
        <p:nvSpPr>
          <p:cNvPr id="3" name="Content Placeholder 2">
            <a:extLst>
              <a:ext uri="{FF2B5EF4-FFF2-40B4-BE49-F238E27FC236}">
                <a16:creationId xmlns:a16="http://schemas.microsoft.com/office/drawing/2014/main" id="{D2B30687-2510-4B75-B229-BC0F915C325F}"/>
              </a:ext>
            </a:extLst>
          </p:cNvPr>
          <p:cNvSpPr>
            <a:spLocks noGrp="1"/>
          </p:cNvSpPr>
          <p:nvPr>
            <p:ph sz="half" idx="4294967295"/>
          </p:nvPr>
        </p:nvSpPr>
        <p:spPr>
          <a:xfrm>
            <a:off x="531019" y="1479550"/>
            <a:ext cx="11129963" cy="4638675"/>
          </a:xfrm>
          <a:prstGeom prst="rect">
            <a:avLst/>
          </a:prstGeom>
        </p:spPr>
        <p:txBody>
          <a:bodyPr anchor="ctr"/>
          <a:lstStyle/>
          <a:p>
            <a:pPr marL="0" indent="0">
              <a:buClr>
                <a:schemeClr val="tx1"/>
              </a:buClr>
              <a:buNone/>
            </a:pPr>
            <a:r>
              <a:rPr lang="en-US" dirty="0" err="1"/>
              <a:t>Calcule</a:t>
            </a:r>
            <a:r>
              <a:rPr lang="en-US" dirty="0"/>
              <a:t> a taxa de </a:t>
            </a:r>
            <a:r>
              <a:rPr lang="en-US" dirty="0" err="1"/>
              <a:t>letalidade</a:t>
            </a:r>
            <a:r>
              <a:rPr lang="en-US" dirty="0"/>
              <a:t> da gripe para 2024.</a:t>
            </a:r>
          </a:p>
        </p:txBody>
      </p:sp>
    </p:spTree>
    <p:extLst>
      <p:ext uri="{BB962C8B-B14F-4D97-AF65-F5344CB8AC3E}">
        <p14:creationId xmlns:p14="http://schemas.microsoft.com/office/powerpoint/2010/main" val="366333880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093FF8-FC18-2967-3018-C32242AA061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4CD5C8E-2F55-E588-77B4-E67473B8B9D9}"/>
              </a:ext>
            </a:extLst>
          </p:cNvPr>
          <p:cNvSpPr>
            <a:spLocks noGrp="1"/>
          </p:cNvSpPr>
          <p:nvPr>
            <p:ph type="title"/>
          </p:nvPr>
        </p:nvSpPr>
        <p:spPr>
          <a:xfrm>
            <a:off x="838200" y="745958"/>
            <a:ext cx="10515600" cy="511342"/>
          </a:xfrm>
        </p:spPr>
        <p:txBody>
          <a:bodyPr/>
          <a:lstStyle/>
          <a:p>
            <a:r>
              <a:rPr lang="en-US" sz="2800" dirty="0" err="1"/>
              <a:t>Tabela</a:t>
            </a:r>
            <a:r>
              <a:rPr lang="en-US" sz="2800" dirty="0"/>
              <a:t> 1. </a:t>
            </a:r>
            <a:r>
              <a:rPr lang="en-US" sz="2800" dirty="0" err="1"/>
              <a:t>Incidência</a:t>
            </a:r>
            <a:r>
              <a:rPr lang="en-US" sz="2800" dirty="0"/>
              <a:t> e </a:t>
            </a:r>
            <a:r>
              <a:rPr lang="en-US" sz="2800" dirty="0" err="1"/>
              <a:t>mortalidade</a:t>
            </a:r>
            <a:r>
              <a:rPr lang="en-US" sz="2800" dirty="0"/>
              <a:t> da gripe </a:t>
            </a:r>
            <a:r>
              <a:rPr lang="en-US" sz="2800" dirty="0" err="1"/>
              <a:t>por</a:t>
            </a:r>
            <a:r>
              <a:rPr lang="en-US" sz="2800" dirty="0"/>
              <a:t> </a:t>
            </a:r>
            <a:r>
              <a:rPr lang="en-US" sz="2800" dirty="0" err="1"/>
              <a:t>província</a:t>
            </a:r>
            <a:r>
              <a:rPr lang="en-US" sz="2800" dirty="0"/>
              <a:t>, 2024</a:t>
            </a:r>
          </a:p>
        </p:txBody>
      </p:sp>
      <p:graphicFrame>
        <p:nvGraphicFramePr>
          <p:cNvPr id="7" name="Content Placeholder 6">
            <a:extLst>
              <a:ext uri="{FF2B5EF4-FFF2-40B4-BE49-F238E27FC236}">
                <a16:creationId xmlns:a16="http://schemas.microsoft.com/office/drawing/2014/main" id="{AA072E66-1C22-BDC8-0C08-C923A9BEFF1F}"/>
              </a:ext>
            </a:extLst>
          </p:cNvPr>
          <p:cNvGraphicFramePr>
            <a:graphicFrameLocks noGrp="1"/>
          </p:cNvGraphicFramePr>
          <p:nvPr>
            <p:ph sz="half" idx="4294967295"/>
            <p:extLst>
              <p:ext uri="{D42A27DB-BD31-4B8C-83A1-F6EECF244321}">
                <p14:modId xmlns:p14="http://schemas.microsoft.com/office/powerpoint/2010/main" val="4238515768"/>
              </p:ext>
            </p:extLst>
          </p:nvPr>
        </p:nvGraphicFramePr>
        <p:xfrm>
          <a:off x="539263" y="1357695"/>
          <a:ext cx="11183815" cy="4518516"/>
        </p:xfrm>
        <a:graphic>
          <a:graphicData uri="http://schemas.openxmlformats.org/drawingml/2006/table">
            <a:tbl>
              <a:tblPr firstRow="1" firstCol="1" bandRow="1"/>
              <a:tblGrid>
                <a:gridCol w="1424009">
                  <a:extLst>
                    <a:ext uri="{9D8B030D-6E8A-4147-A177-3AD203B41FA5}">
                      <a16:colId xmlns:a16="http://schemas.microsoft.com/office/drawing/2014/main" val="2854089513"/>
                    </a:ext>
                  </a:extLst>
                </a:gridCol>
                <a:gridCol w="1371600">
                  <a:extLst>
                    <a:ext uri="{9D8B030D-6E8A-4147-A177-3AD203B41FA5}">
                      <a16:colId xmlns:a16="http://schemas.microsoft.com/office/drawing/2014/main" val="3699643731"/>
                    </a:ext>
                  </a:extLst>
                </a:gridCol>
                <a:gridCol w="1801905">
                  <a:extLst>
                    <a:ext uri="{9D8B030D-6E8A-4147-A177-3AD203B41FA5}">
                      <a16:colId xmlns:a16="http://schemas.microsoft.com/office/drawing/2014/main" val="4138719795"/>
                    </a:ext>
                  </a:extLst>
                </a:gridCol>
                <a:gridCol w="2082171">
                  <a:extLst>
                    <a:ext uri="{9D8B030D-6E8A-4147-A177-3AD203B41FA5}">
                      <a16:colId xmlns:a16="http://schemas.microsoft.com/office/drawing/2014/main" val="1932979885"/>
                    </a:ext>
                  </a:extLst>
                </a:gridCol>
                <a:gridCol w="1766027">
                  <a:extLst>
                    <a:ext uri="{9D8B030D-6E8A-4147-A177-3AD203B41FA5}">
                      <a16:colId xmlns:a16="http://schemas.microsoft.com/office/drawing/2014/main" val="1775734518"/>
                    </a:ext>
                  </a:extLst>
                </a:gridCol>
                <a:gridCol w="1159821">
                  <a:extLst>
                    <a:ext uri="{9D8B030D-6E8A-4147-A177-3AD203B41FA5}">
                      <a16:colId xmlns:a16="http://schemas.microsoft.com/office/drawing/2014/main" val="2944756011"/>
                    </a:ext>
                  </a:extLst>
                </a:gridCol>
                <a:gridCol w="1578282">
                  <a:extLst>
                    <a:ext uri="{9D8B030D-6E8A-4147-A177-3AD203B41FA5}">
                      <a16:colId xmlns:a16="http://schemas.microsoft.com/office/drawing/2014/main" val="3500353417"/>
                    </a:ext>
                  </a:extLst>
                </a:gridCol>
              </a:tblGrid>
              <a:tr h="420476">
                <a:tc gridSpan="7">
                  <a:txBody>
                    <a:bodyPr/>
                    <a:lstStyle/>
                    <a:p>
                      <a:pPr marL="0" marR="0" algn="ctr">
                        <a:spcBef>
                          <a:spcPts val="0"/>
                        </a:spcBef>
                        <a:spcAft>
                          <a:spcPts val="0"/>
                        </a:spcAft>
                      </a:pPr>
                      <a:r>
                        <a:rPr lang="en-US" sz="2000" b="1" i="0">
                          <a:solidFill>
                            <a:schemeClr val="tx1"/>
                          </a:solidFill>
                          <a:effectLst/>
                          <a:latin typeface="+mn-lt"/>
                          <a:ea typeface="Arial" panose="020B0604020202020204" pitchFamily="34" charset="0"/>
                        </a:rPr>
                        <a:t>Casos notificados de gripe humana (todos os tipos)</a:t>
                      </a:r>
                      <a:endParaRPr lang="en-US" sz="2000" b="1" i="0">
                        <a:solidFill>
                          <a:schemeClr val="tx1"/>
                        </a:solidFill>
                        <a:effectLst/>
                        <a:latin typeface="+mn-lt"/>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532446347"/>
                  </a:ext>
                </a:extLst>
              </a:tr>
              <a:tr h="1318477">
                <a:tc>
                  <a:txBody>
                    <a:bodyPr/>
                    <a:lstStyle/>
                    <a:p>
                      <a:pPr marL="0" marR="0" algn="ctr">
                        <a:spcBef>
                          <a:spcPts val="0"/>
                        </a:spcBef>
                        <a:spcAft>
                          <a:spcPts val="0"/>
                        </a:spcAft>
                      </a:pPr>
                      <a:r>
                        <a:rPr lang="en-US" sz="2000" b="1" i="0" dirty="0" err="1">
                          <a:solidFill>
                            <a:schemeClr val="tx1"/>
                          </a:solidFill>
                          <a:effectLst/>
                          <a:latin typeface="+mn-lt"/>
                          <a:ea typeface="Arial" panose="020B0604020202020204" pitchFamily="34" charset="0"/>
                        </a:rPr>
                        <a:t>Província</a:t>
                      </a:r>
                      <a:endParaRPr lang="en-US" sz="2000" i="0" dirty="0">
                        <a:solidFill>
                          <a:schemeClr val="tx1"/>
                        </a:solidFill>
                        <a:effectLst/>
                        <a:latin typeface="+mn-lt"/>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spcBef>
                          <a:spcPts val="0"/>
                        </a:spcBef>
                        <a:spcAft>
                          <a:spcPts val="0"/>
                        </a:spcAft>
                      </a:pPr>
                      <a:r>
                        <a:rPr lang="en-US" sz="2000" b="1" i="0" dirty="0" err="1">
                          <a:solidFill>
                            <a:schemeClr val="tx1"/>
                          </a:solidFill>
                          <a:effectLst/>
                          <a:latin typeface="+mn-lt"/>
                          <a:ea typeface="Arial" panose="020B0604020202020204" pitchFamily="34" charset="0"/>
                        </a:rPr>
                        <a:t>Número</a:t>
                      </a:r>
                      <a:r>
                        <a:rPr lang="en-US" sz="2000" b="1" i="0" dirty="0">
                          <a:solidFill>
                            <a:schemeClr val="tx1"/>
                          </a:solidFill>
                          <a:effectLst/>
                          <a:latin typeface="+mn-lt"/>
                          <a:ea typeface="Arial" panose="020B0604020202020204" pitchFamily="34" charset="0"/>
                        </a:rPr>
                        <a:t> de </a:t>
                      </a:r>
                      <a:r>
                        <a:rPr lang="en-US" sz="2000" b="1" i="0" dirty="0" err="1">
                          <a:solidFill>
                            <a:schemeClr val="tx1"/>
                          </a:solidFill>
                          <a:effectLst/>
                          <a:latin typeface="+mn-lt"/>
                          <a:ea typeface="Arial" panose="020B0604020202020204" pitchFamily="34" charset="0"/>
                        </a:rPr>
                        <a:t>casos</a:t>
                      </a:r>
                      <a:r>
                        <a:rPr lang="en-US" sz="2000" b="1" i="0" dirty="0">
                          <a:solidFill>
                            <a:schemeClr val="tx1"/>
                          </a:solidFill>
                          <a:effectLst/>
                          <a:latin typeface="+mn-lt"/>
                          <a:ea typeface="Arial" panose="020B0604020202020204" pitchFamily="34" charset="0"/>
                        </a:rPr>
                        <a:t> </a:t>
                      </a:r>
                      <a:r>
                        <a:rPr lang="en-US" sz="2000" b="1" i="0" dirty="0" err="1">
                          <a:solidFill>
                            <a:schemeClr val="tx1"/>
                          </a:solidFill>
                          <a:effectLst/>
                          <a:latin typeface="+mn-lt"/>
                          <a:ea typeface="Arial" panose="020B0604020202020204" pitchFamily="34" charset="0"/>
                        </a:rPr>
                        <a:t>clínicos</a:t>
                      </a:r>
                      <a:endParaRPr lang="en-US" sz="2000" i="0" dirty="0">
                        <a:solidFill>
                          <a:schemeClr val="tx1"/>
                        </a:solidFill>
                        <a:effectLst/>
                        <a:latin typeface="+mn-lt"/>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spcBef>
                          <a:spcPts val="0"/>
                        </a:spcBef>
                        <a:spcAft>
                          <a:spcPts val="0"/>
                        </a:spcAft>
                      </a:pPr>
                      <a:r>
                        <a:rPr lang="en-US" sz="2000" b="1" i="0" dirty="0">
                          <a:solidFill>
                            <a:schemeClr val="tx1"/>
                          </a:solidFill>
                          <a:effectLst/>
                          <a:latin typeface="+mn-lt"/>
                          <a:ea typeface="Arial" panose="020B0604020202020204" pitchFamily="34" charset="0"/>
                        </a:rPr>
                        <a:t>Taxa de </a:t>
                      </a:r>
                      <a:r>
                        <a:rPr lang="en-US" sz="2000" b="1" i="0" dirty="0" err="1">
                          <a:solidFill>
                            <a:schemeClr val="tx1"/>
                          </a:solidFill>
                          <a:effectLst/>
                          <a:latin typeface="+mn-lt"/>
                          <a:ea typeface="Arial" panose="020B0604020202020204" pitchFamily="34" charset="0"/>
                        </a:rPr>
                        <a:t>incidência</a:t>
                      </a:r>
                      <a:r>
                        <a:rPr lang="en-US" sz="2000" b="1" i="0" dirty="0">
                          <a:solidFill>
                            <a:schemeClr val="tx1"/>
                          </a:solidFill>
                          <a:effectLst/>
                          <a:latin typeface="+mn-lt"/>
                          <a:ea typeface="Arial" panose="020B0604020202020204" pitchFamily="34" charset="0"/>
                        </a:rPr>
                        <a:t> </a:t>
                      </a:r>
                      <a:r>
                        <a:rPr lang="en-US" sz="2000" b="1" i="0" dirty="0" err="1">
                          <a:solidFill>
                            <a:schemeClr val="tx1"/>
                          </a:solidFill>
                          <a:effectLst/>
                          <a:latin typeface="+mn-lt"/>
                          <a:ea typeface="Arial" panose="020B0604020202020204" pitchFamily="34" charset="0"/>
                        </a:rPr>
                        <a:t>clínica</a:t>
                      </a:r>
                      <a:r>
                        <a:rPr lang="en-US" sz="2000" b="1" i="0" dirty="0">
                          <a:solidFill>
                            <a:schemeClr val="tx1"/>
                          </a:solidFill>
                          <a:effectLst/>
                          <a:latin typeface="+mn-lt"/>
                          <a:ea typeface="Arial" panose="020B0604020202020204" pitchFamily="34" charset="0"/>
                        </a:rPr>
                        <a:t> </a:t>
                      </a:r>
                    </a:p>
                    <a:p>
                      <a:pPr marL="0" marR="0" algn="ctr">
                        <a:spcBef>
                          <a:spcPts val="0"/>
                        </a:spcBef>
                        <a:spcAft>
                          <a:spcPts val="0"/>
                        </a:spcAft>
                      </a:pPr>
                      <a:r>
                        <a:rPr lang="en-US" sz="2000" b="1" i="0" dirty="0">
                          <a:solidFill>
                            <a:schemeClr val="tx1"/>
                          </a:solidFill>
                          <a:effectLst/>
                          <a:latin typeface="+mn-lt"/>
                          <a:ea typeface="Arial" panose="020B0604020202020204" pitchFamily="34" charset="0"/>
                        </a:rPr>
                        <a:t>(</a:t>
                      </a:r>
                      <a:r>
                        <a:rPr lang="en-US" sz="2000" b="1" i="0" dirty="0" err="1">
                          <a:solidFill>
                            <a:schemeClr val="tx1"/>
                          </a:solidFill>
                          <a:effectLst/>
                          <a:latin typeface="+mn-lt"/>
                          <a:ea typeface="Arial" panose="020B0604020202020204" pitchFamily="34" charset="0"/>
                        </a:rPr>
                        <a:t>por</a:t>
                      </a:r>
                      <a:r>
                        <a:rPr lang="en-US" sz="2000" b="1" i="0" dirty="0">
                          <a:solidFill>
                            <a:schemeClr val="tx1"/>
                          </a:solidFill>
                          <a:effectLst/>
                          <a:latin typeface="+mn-lt"/>
                          <a:ea typeface="Arial" panose="020B0604020202020204" pitchFamily="34" charset="0"/>
                        </a:rPr>
                        <a:t> 100.000</a:t>
                      </a:r>
                      <a:r>
                        <a:rPr lang="en-US" sz="2000" i="0" dirty="0">
                          <a:solidFill>
                            <a:schemeClr val="tx1"/>
                          </a:solidFill>
                          <a:effectLst/>
                          <a:latin typeface="+mn-lt"/>
                          <a:ea typeface="Arial" panose="020B0604020202020204" pitchFamily="34" charset="0"/>
                        </a:rPr>
                        <a:t>) </a:t>
                      </a:r>
                      <a:endParaRPr lang="en-US" sz="2000" i="0" dirty="0">
                        <a:solidFill>
                          <a:schemeClr val="tx1"/>
                        </a:solidFill>
                        <a:effectLst/>
                        <a:latin typeface="+mn-lt"/>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spcBef>
                          <a:spcPts val="0"/>
                        </a:spcBef>
                        <a:spcAft>
                          <a:spcPts val="0"/>
                        </a:spcAft>
                      </a:pPr>
                      <a:r>
                        <a:rPr lang="en-US" sz="2000" b="1" i="0" dirty="0" err="1">
                          <a:solidFill>
                            <a:schemeClr val="tx1"/>
                          </a:solidFill>
                          <a:effectLst/>
                          <a:latin typeface="+mn-lt"/>
                          <a:ea typeface="Arial" panose="020B0604020202020204" pitchFamily="34" charset="0"/>
                        </a:rPr>
                        <a:t>Número</a:t>
                      </a:r>
                      <a:r>
                        <a:rPr lang="en-US" sz="2000" b="1" i="0" dirty="0">
                          <a:solidFill>
                            <a:schemeClr val="tx1"/>
                          </a:solidFill>
                          <a:effectLst/>
                          <a:latin typeface="+mn-lt"/>
                          <a:ea typeface="Arial" panose="020B0604020202020204" pitchFamily="34" charset="0"/>
                        </a:rPr>
                        <a:t> de </a:t>
                      </a:r>
                      <a:r>
                        <a:rPr lang="en-US" sz="2000" b="1" i="0" dirty="0" err="1">
                          <a:solidFill>
                            <a:schemeClr val="tx1"/>
                          </a:solidFill>
                          <a:effectLst/>
                          <a:latin typeface="+mn-lt"/>
                          <a:ea typeface="Arial" panose="020B0604020202020204" pitchFamily="34" charset="0"/>
                        </a:rPr>
                        <a:t>casos</a:t>
                      </a:r>
                      <a:r>
                        <a:rPr lang="en-US" sz="2000" b="1" i="0" dirty="0">
                          <a:solidFill>
                            <a:schemeClr val="tx1"/>
                          </a:solidFill>
                          <a:effectLst/>
                          <a:latin typeface="+mn-lt"/>
                          <a:ea typeface="Arial" panose="020B0604020202020204" pitchFamily="34" charset="0"/>
                        </a:rPr>
                        <a:t> </a:t>
                      </a:r>
                      <a:r>
                        <a:rPr lang="en-US" sz="2000" b="1" i="0" dirty="0" err="1">
                          <a:solidFill>
                            <a:schemeClr val="tx1"/>
                          </a:solidFill>
                          <a:effectLst/>
                          <a:latin typeface="+mn-lt"/>
                          <a:ea typeface="Arial" panose="020B0604020202020204" pitchFamily="34" charset="0"/>
                        </a:rPr>
                        <a:t>confirmados</a:t>
                      </a:r>
                      <a:r>
                        <a:rPr lang="en-US" sz="2000" b="1" i="0" dirty="0">
                          <a:solidFill>
                            <a:schemeClr val="tx1"/>
                          </a:solidFill>
                          <a:effectLst/>
                          <a:latin typeface="+mn-lt"/>
                          <a:ea typeface="Arial" panose="020B0604020202020204" pitchFamily="34" charset="0"/>
                        </a:rPr>
                        <a:t> </a:t>
                      </a:r>
                      <a:r>
                        <a:rPr lang="en-US" sz="2000" b="1" i="0" dirty="0" err="1">
                          <a:solidFill>
                            <a:schemeClr val="tx1"/>
                          </a:solidFill>
                          <a:effectLst/>
                          <a:latin typeface="+mn-lt"/>
                          <a:ea typeface="Arial" panose="020B0604020202020204" pitchFamily="34" charset="0"/>
                        </a:rPr>
                        <a:t>em</a:t>
                      </a:r>
                      <a:r>
                        <a:rPr lang="en-US" sz="2000" b="1" i="0" dirty="0">
                          <a:solidFill>
                            <a:schemeClr val="tx1"/>
                          </a:solidFill>
                          <a:effectLst/>
                          <a:latin typeface="+mn-lt"/>
                          <a:ea typeface="Arial" panose="020B0604020202020204" pitchFamily="34" charset="0"/>
                        </a:rPr>
                        <a:t> </a:t>
                      </a:r>
                      <a:r>
                        <a:rPr lang="en-US" sz="2000" b="1" i="0" dirty="0" err="1">
                          <a:solidFill>
                            <a:schemeClr val="tx1"/>
                          </a:solidFill>
                          <a:effectLst/>
                          <a:latin typeface="+mn-lt"/>
                          <a:ea typeface="Arial" panose="020B0604020202020204" pitchFamily="34" charset="0"/>
                        </a:rPr>
                        <a:t>laboratório</a:t>
                      </a:r>
                      <a:r>
                        <a:rPr lang="en-US" sz="2000" b="1" i="0" dirty="0">
                          <a:solidFill>
                            <a:schemeClr val="tx1"/>
                          </a:solidFill>
                          <a:effectLst/>
                          <a:latin typeface="+mn-lt"/>
                          <a:ea typeface="Arial" panose="020B0604020202020204" pitchFamily="34" charset="0"/>
                        </a:rPr>
                        <a:t> </a:t>
                      </a:r>
                      <a:endParaRPr lang="en-US" sz="2000" i="0" dirty="0">
                        <a:solidFill>
                          <a:schemeClr val="tx1"/>
                        </a:solidFill>
                        <a:effectLst/>
                        <a:latin typeface="+mn-lt"/>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spcBef>
                          <a:spcPts val="0"/>
                        </a:spcBef>
                        <a:spcAft>
                          <a:spcPts val="0"/>
                        </a:spcAft>
                      </a:pPr>
                      <a:r>
                        <a:rPr lang="en-US" sz="2000" b="1" i="0" dirty="0" err="1">
                          <a:solidFill>
                            <a:schemeClr val="tx1"/>
                          </a:solidFill>
                          <a:effectLst/>
                          <a:latin typeface="+mn-lt"/>
                          <a:ea typeface="Arial" panose="020B0604020202020204" pitchFamily="34" charset="0"/>
                        </a:rPr>
                        <a:t>Incidência</a:t>
                      </a:r>
                      <a:r>
                        <a:rPr lang="en-US" sz="2000" b="1" i="0" dirty="0">
                          <a:solidFill>
                            <a:schemeClr val="tx1"/>
                          </a:solidFill>
                          <a:effectLst/>
                          <a:latin typeface="+mn-lt"/>
                          <a:ea typeface="Arial" panose="020B0604020202020204" pitchFamily="34" charset="0"/>
                        </a:rPr>
                        <a:t> </a:t>
                      </a:r>
                      <a:r>
                        <a:rPr lang="en-US" sz="2000" b="1" i="0" dirty="0" err="1">
                          <a:solidFill>
                            <a:schemeClr val="tx1"/>
                          </a:solidFill>
                          <a:effectLst/>
                          <a:latin typeface="+mn-lt"/>
                          <a:ea typeface="Arial" panose="020B0604020202020204" pitchFamily="34" charset="0"/>
                        </a:rPr>
                        <a:t>confirmada</a:t>
                      </a:r>
                      <a:r>
                        <a:rPr lang="en-US" sz="2000" b="1" i="0" dirty="0">
                          <a:solidFill>
                            <a:schemeClr val="tx1"/>
                          </a:solidFill>
                          <a:effectLst/>
                          <a:latin typeface="+mn-lt"/>
                          <a:ea typeface="Arial" panose="020B0604020202020204" pitchFamily="34" charset="0"/>
                        </a:rPr>
                        <a:t> </a:t>
                      </a:r>
                      <a:r>
                        <a:rPr lang="en-US" sz="2000" b="1" i="0" dirty="0" err="1">
                          <a:solidFill>
                            <a:schemeClr val="tx1"/>
                          </a:solidFill>
                          <a:effectLst/>
                          <a:latin typeface="+mn-lt"/>
                          <a:ea typeface="Arial" panose="020B0604020202020204" pitchFamily="34" charset="0"/>
                        </a:rPr>
                        <a:t>por</a:t>
                      </a:r>
                      <a:r>
                        <a:rPr lang="en-US" sz="2000" b="1" i="0" dirty="0">
                          <a:solidFill>
                            <a:schemeClr val="tx1"/>
                          </a:solidFill>
                          <a:effectLst/>
                          <a:latin typeface="+mn-lt"/>
                          <a:ea typeface="Arial" panose="020B0604020202020204" pitchFamily="34" charset="0"/>
                        </a:rPr>
                        <a:t> </a:t>
                      </a:r>
                      <a:r>
                        <a:rPr lang="en-US" sz="2000" b="1" i="0" dirty="0" err="1">
                          <a:solidFill>
                            <a:schemeClr val="tx1"/>
                          </a:solidFill>
                          <a:effectLst/>
                          <a:latin typeface="+mn-lt"/>
                          <a:ea typeface="Arial" panose="020B0604020202020204" pitchFamily="34" charset="0"/>
                        </a:rPr>
                        <a:t>laboratório</a:t>
                      </a:r>
                      <a:r>
                        <a:rPr lang="en-US" sz="2000" b="1" i="0" dirty="0">
                          <a:solidFill>
                            <a:schemeClr val="tx1"/>
                          </a:solidFill>
                          <a:effectLst/>
                          <a:latin typeface="+mn-lt"/>
                          <a:ea typeface="Arial" panose="020B0604020202020204" pitchFamily="34" charset="0"/>
                        </a:rPr>
                        <a:t> (</a:t>
                      </a:r>
                      <a:r>
                        <a:rPr lang="en-US" sz="2000" b="1" i="0" dirty="0" err="1">
                          <a:solidFill>
                            <a:schemeClr val="tx1"/>
                          </a:solidFill>
                          <a:effectLst/>
                          <a:latin typeface="+mn-lt"/>
                          <a:ea typeface="Arial" panose="020B0604020202020204" pitchFamily="34" charset="0"/>
                        </a:rPr>
                        <a:t>por</a:t>
                      </a:r>
                      <a:r>
                        <a:rPr lang="en-US" sz="2000" b="1" i="0" dirty="0">
                          <a:solidFill>
                            <a:schemeClr val="tx1"/>
                          </a:solidFill>
                          <a:effectLst/>
                          <a:latin typeface="+mn-lt"/>
                          <a:ea typeface="Arial" panose="020B0604020202020204" pitchFamily="34" charset="0"/>
                        </a:rPr>
                        <a:t> 100,000</a:t>
                      </a:r>
                      <a:r>
                        <a:rPr lang="en-US" sz="2000" i="0" dirty="0">
                          <a:solidFill>
                            <a:schemeClr val="tx1"/>
                          </a:solidFill>
                          <a:effectLst/>
                          <a:latin typeface="+mn-lt"/>
                          <a:ea typeface="Arial" panose="020B0604020202020204" pitchFamily="34" charset="0"/>
                        </a:rPr>
                        <a:t>) </a:t>
                      </a:r>
                      <a:endParaRPr lang="en-US" sz="2000" i="0" dirty="0">
                        <a:solidFill>
                          <a:schemeClr val="tx1"/>
                        </a:solidFill>
                        <a:effectLst/>
                        <a:latin typeface="+mn-lt"/>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spcBef>
                          <a:spcPts val="0"/>
                        </a:spcBef>
                        <a:spcAft>
                          <a:spcPts val="0"/>
                        </a:spcAft>
                      </a:pPr>
                      <a:r>
                        <a:rPr lang="en-US" sz="2000" b="1" i="0">
                          <a:solidFill>
                            <a:schemeClr val="tx1"/>
                          </a:solidFill>
                          <a:effectLst/>
                          <a:latin typeface="+mn-lt"/>
                          <a:ea typeface="Arial" panose="020B0604020202020204" pitchFamily="34" charset="0"/>
                        </a:rPr>
                        <a:t>Número de mortes </a:t>
                      </a:r>
                      <a:endParaRPr lang="en-US" sz="2000" i="0">
                        <a:solidFill>
                          <a:schemeClr val="tx1"/>
                        </a:solidFill>
                        <a:effectLst/>
                        <a:latin typeface="+mn-lt"/>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tc>
                  <a:txBody>
                    <a:bodyPr/>
                    <a:lstStyle/>
                    <a:p>
                      <a:pPr marL="0" marR="0" algn="ctr">
                        <a:spcBef>
                          <a:spcPts val="0"/>
                        </a:spcBef>
                        <a:spcAft>
                          <a:spcPts val="0"/>
                        </a:spcAft>
                      </a:pPr>
                      <a:r>
                        <a:rPr lang="en-US" sz="2000" b="1" i="0">
                          <a:solidFill>
                            <a:schemeClr val="tx1"/>
                          </a:solidFill>
                          <a:effectLst/>
                          <a:latin typeface="+mn-lt"/>
                          <a:ea typeface="Arial" panose="020B0604020202020204" pitchFamily="34" charset="0"/>
                        </a:rPr>
                        <a:t>Taxa de mortalidade de casos (%</a:t>
                      </a:r>
                      <a:r>
                        <a:rPr lang="en-US" sz="2000" i="0">
                          <a:solidFill>
                            <a:schemeClr val="tx1"/>
                          </a:solidFill>
                          <a:effectLst/>
                          <a:latin typeface="+mn-lt"/>
                          <a:ea typeface="Arial" panose="020B0604020202020204" pitchFamily="34" charset="0"/>
                        </a:rPr>
                        <a:t>) </a:t>
                      </a:r>
                      <a:endParaRPr lang="en-US" sz="2000" i="0">
                        <a:solidFill>
                          <a:schemeClr val="tx1"/>
                        </a:solidFill>
                        <a:effectLst/>
                        <a:latin typeface="+mn-lt"/>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3">
                        <a:lumMod val="20000"/>
                        <a:lumOff val="80000"/>
                      </a:schemeClr>
                    </a:solidFill>
                  </a:tcPr>
                </a:tc>
                <a:extLst>
                  <a:ext uri="{0D108BD9-81ED-4DB2-BD59-A6C34878D82A}">
                    <a16:rowId xmlns:a16="http://schemas.microsoft.com/office/drawing/2014/main" val="2072192130"/>
                  </a:ext>
                </a:extLst>
              </a:tr>
              <a:tr h="321755">
                <a:tc>
                  <a:txBody>
                    <a:bodyPr/>
                    <a:lstStyle/>
                    <a:p>
                      <a:pPr marL="0" marR="0" algn="ctr">
                        <a:spcBef>
                          <a:spcPts val="0"/>
                        </a:spcBef>
                        <a:spcAft>
                          <a:spcPts val="0"/>
                        </a:spcAft>
                      </a:pPr>
                      <a:r>
                        <a:rPr lang="en-US" sz="2000" i="0">
                          <a:solidFill>
                            <a:schemeClr val="tx1"/>
                          </a:solidFill>
                          <a:effectLst/>
                          <a:latin typeface="+mn-lt"/>
                          <a:ea typeface="Calibri" panose="020F0502020204030204" pitchFamily="34" charset="0"/>
                        </a:rPr>
                        <a:t>A</a:t>
                      </a:r>
                      <a:endParaRPr lang="en-US" sz="2000" i="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3.696</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1.600</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a:solidFill>
                            <a:schemeClr val="tx1"/>
                          </a:solidFill>
                          <a:effectLst/>
                          <a:latin typeface="+mn-lt"/>
                          <a:ea typeface="Calibri" panose="020F0502020204030204" pitchFamily="34" charset="0"/>
                        </a:rPr>
                        <a:t>(NR)</a:t>
                      </a:r>
                      <a:endParaRPr lang="en-US" sz="2000" i="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(NR)</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dirty="0">
                          <a:solidFill>
                            <a:schemeClr val="tx1"/>
                          </a:solidFill>
                          <a:effectLst/>
                          <a:latin typeface="+mn-lt"/>
                          <a:ea typeface="MS Mincho" panose="02020609040205080304" pitchFamily="49" charset="-128"/>
                          <a:cs typeface="Calibri" panose="020F0502020204030204" pitchFamily="34" charset="0"/>
                        </a:rPr>
                        <a:t>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0,08</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2135124559"/>
                  </a:ext>
                </a:extLst>
              </a:tr>
              <a:tr h="321755">
                <a:tc>
                  <a:txBody>
                    <a:bodyPr/>
                    <a:lstStyle/>
                    <a:p>
                      <a:pPr marL="0" marR="0" algn="ctr">
                        <a:spcBef>
                          <a:spcPts val="0"/>
                        </a:spcBef>
                        <a:spcAft>
                          <a:spcPts val="0"/>
                        </a:spcAft>
                      </a:pPr>
                      <a:r>
                        <a:rPr lang="en-US" sz="2000" i="0">
                          <a:solidFill>
                            <a:schemeClr val="tx1"/>
                          </a:solidFill>
                          <a:effectLst/>
                          <a:latin typeface="+mn-lt"/>
                          <a:ea typeface="Calibri" panose="020F0502020204030204" pitchFamily="34" charset="0"/>
                        </a:rPr>
                        <a:t>B</a:t>
                      </a:r>
                      <a:endParaRPr lang="en-US" sz="2000" i="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90.832</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2.800</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000" i="0">
                          <a:solidFill>
                            <a:schemeClr val="tx1"/>
                          </a:solidFill>
                          <a:effectLst/>
                          <a:latin typeface="+mn-lt"/>
                          <a:ea typeface="Calibri" panose="020F0502020204030204" pitchFamily="34" charset="0"/>
                        </a:rPr>
                        <a:t>(NR)</a:t>
                      </a:r>
                      <a:endParaRPr lang="en-US" sz="2000" i="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000" i="0">
                          <a:solidFill>
                            <a:schemeClr val="tx1"/>
                          </a:solidFill>
                          <a:effectLst/>
                          <a:latin typeface="+mn-lt"/>
                          <a:ea typeface="Calibri" panose="020F0502020204030204" pitchFamily="34" charset="0"/>
                        </a:rPr>
                        <a:t>(NR)</a:t>
                      </a:r>
                      <a:endParaRPr lang="en-US" sz="2000" i="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000" i="0" dirty="0">
                          <a:solidFill>
                            <a:schemeClr val="tx1"/>
                          </a:solidFill>
                          <a:effectLst/>
                          <a:latin typeface="+mn-lt"/>
                          <a:ea typeface="MS Mincho" panose="02020609040205080304" pitchFamily="49" charset="-128"/>
                          <a:cs typeface="Calibri" panose="020F0502020204030204" pitchFamily="34" charset="0"/>
                        </a:rPr>
                        <a:t>118</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0,13</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17132550"/>
                  </a:ext>
                </a:extLst>
              </a:tr>
              <a:tr h="321755">
                <a:tc>
                  <a:txBody>
                    <a:bodyPr/>
                    <a:lstStyle/>
                    <a:p>
                      <a:pPr marL="0" marR="0" algn="ctr">
                        <a:spcBef>
                          <a:spcPts val="0"/>
                        </a:spcBef>
                        <a:spcAft>
                          <a:spcPts val="0"/>
                        </a:spcAft>
                      </a:pPr>
                      <a:r>
                        <a:rPr lang="en-US" sz="2000" i="0">
                          <a:solidFill>
                            <a:schemeClr val="tx1"/>
                          </a:solidFill>
                          <a:effectLst/>
                          <a:latin typeface="+mn-lt"/>
                          <a:ea typeface="Calibri" panose="020F0502020204030204" pitchFamily="34" charset="0"/>
                        </a:rPr>
                        <a:t>C</a:t>
                      </a:r>
                      <a:endParaRPr lang="en-US" sz="2000" i="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126.341</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1.975</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1.388</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21,7</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dirty="0">
                          <a:solidFill>
                            <a:schemeClr val="tx1"/>
                          </a:solidFill>
                          <a:effectLst/>
                          <a:latin typeface="+mn-lt"/>
                          <a:ea typeface="MS Mincho" panose="02020609040205080304" pitchFamily="49" charset="-128"/>
                          <a:cs typeface="Calibri" panose="020F0502020204030204" pitchFamily="34" charset="0"/>
                        </a:rPr>
                        <a:t>51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0,04</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3512552610"/>
                  </a:ext>
                </a:extLst>
              </a:tr>
              <a:tr h="321755">
                <a:tc>
                  <a:txBody>
                    <a:bodyPr/>
                    <a:lstStyle/>
                    <a:p>
                      <a:pPr marL="0" marR="0" algn="ctr">
                        <a:spcBef>
                          <a:spcPts val="0"/>
                        </a:spcBef>
                        <a:spcAft>
                          <a:spcPts val="0"/>
                        </a:spcAft>
                      </a:pPr>
                      <a:r>
                        <a:rPr lang="en-US" sz="2000" i="0">
                          <a:solidFill>
                            <a:schemeClr val="tx1"/>
                          </a:solidFill>
                          <a:effectLst/>
                          <a:latin typeface="+mn-lt"/>
                          <a:ea typeface="Calibri" panose="020F0502020204030204" pitchFamily="34" charset="0"/>
                        </a:rPr>
                        <a:t>D</a:t>
                      </a:r>
                      <a:endParaRPr lang="en-US" sz="2000" i="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262.958</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2.250</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397</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3,4</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000" i="0">
                          <a:solidFill>
                            <a:schemeClr val="tx1"/>
                          </a:solidFill>
                          <a:effectLst/>
                          <a:latin typeface="+mn-lt"/>
                          <a:ea typeface="Calibri" panose="020F0502020204030204" pitchFamily="34" charset="0"/>
                          <a:cs typeface="Calibri" panose="020F0502020204030204" pitchFamily="34" charset="0"/>
                        </a:rPr>
                        <a:t>281</a:t>
                      </a:r>
                      <a:endParaRPr lang="en-US" sz="2000" i="0">
                        <a:solidFill>
                          <a:schemeClr val="tx1"/>
                        </a:solidFill>
                        <a:effectLst/>
                        <a:latin typeface="+mn-lt"/>
                        <a:ea typeface="MS Mincho" panose="02020609040205080304" pitchFamily="49" charset="-128"/>
                        <a:cs typeface="Calibri" panose="020F050202020403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0,11</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88978675"/>
                  </a:ext>
                </a:extLst>
              </a:tr>
              <a:tr h="321755">
                <a:tc>
                  <a:txBody>
                    <a:bodyPr/>
                    <a:lstStyle/>
                    <a:p>
                      <a:pPr marL="0" marR="0" algn="ctr">
                        <a:spcBef>
                          <a:spcPts val="0"/>
                        </a:spcBef>
                        <a:spcAft>
                          <a:spcPts val="0"/>
                        </a:spcAft>
                      </a:pPr>
                      <a:r>
                        <a:rPr lang="en-US" sz="2000" i="0">
                          <a:solidFill>
                            <a:schemeClr val="tx1"/>
                          </a:solidFill>
                          <a:effectLst/>
                          <a:latin typeface="+mn-lt"/>
                          <a:ea typeface="Calibri" panose="020F0502020204030204" pitchFamily="34" charset="0"/>
                        </a:rPr>
                        <a:t>E</a:t>
                      </a:r>
                      <a:endParaRPr lang="en-US" sz="2000" i="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87.119</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1.325</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(NR)</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(NR)</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a:solidFill>
                            <a:schemeClr val="tx1"/>
                          </a:solidFill>
                          <a:effectLst/>
                          <a:latin typeface="+mn-lt"/>
                          <a:ea typeface="MS Mincho" panose="02020609040205080304" pitchFamily="49" charset="-128"/>
                          <a:cs typeface="Calibri" panose="020F0502020204030204" pitchFamily="34" charset="0"/>
                        </a:rPr>
                        <a:t>96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0,11</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349536468"/>
                  </a:ext>
                </a:extLst>
              </a:tr>
              <a:tr h="321755">
                <a:tc>
                  <a:txBody>
                    <a:bodyPr/>
                    <a:lstStyle/>
                    <a:p>
                      <a:pPr marL="0" marR="0" algn="ctr">
                        <a:spcBef>
                          <a:spcPts val="0"/>
                        </a:spcBef>
                        <a:spcAft>
                          <a:spcPts val="0"/>
                        </a:spcAft>
                      </a:pPr>
                      <a:r>
                        <a:rPr lang="en-US" sz="2000" i="0">
                          <a:solidFill>
                            <a:schemeClr val="tx1"/>
                          </a:solidFill>
                          <a:effectLst/>
                          <a:latin typeface="+mn-lt"/>
                          <a:ea typeface="Calibri" panose="020F0502020204030204" pitchFamily="34" charset="0"/>
                        </a:rPr>
                        <a:t>F</a:t>
                      </a:r>
                      <a:endParaRPr lang="en-US" sz="2000" i="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96.348</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1.850</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1.424</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27,3</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000" i="0">
                          <a:solidFill>
                            <a:schemeClr val="tx1"/>
                          </a:solidFill>
                          <a:effectLst/>
                          <a:latin typeface="+mn-lt"/>
                          <a:ea typeface="MS Mincho" panose="02020609040205080304" pitchFamily="49" charset="-128"/>
                          <a:cs typeface="Calibri" panose="020F0502020204030204" pitchFamily="34" charset="0"/>
                        </a:rPr>
                        <a:t>173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0,18</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75863276"/>
                  </a:ext>
                </a:extLst>
              </a:tr>
              <a:tr h="321755">
                <a:tc>
                  <a:txBody>
                    <a:bodyPr/>
                    <a:lstStyle/>
                    <a:p>
                      <a:pPr marL="0" marR="0" algn="ctr">
                        <a:spcBef>
                          <a:spcPts val="0"/>
                        </a:spcBef>
                        <a:spcAft>
                          <a:spcPts val="0"/>
                        </a:spcAft>
                      </a:pPr>
                      <a:r>
                        <a:rPr lang="en-US" sz="2000" i="0">
                          <a:solidFill>
                            <a:schemeClr val="tx1"/>
                          </a:solidFill>
                          <a:effectLst/>
                          <a:latin typeface="+mn-lt"/>
                          <a:ea typeface="Calibri" panose="020F0502020204030204" pitchFamily="34" charset="0"/>
                        </a:rPr>
                        <a:t>G</a:t>
                      </a:r>
                      <a:endParaRPr lang="en-US" sz="2000" i="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42.760</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1.475</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1.230</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2,4</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a:solidFill>
                            <a:schemeClr val="tx1"/>
                          </a:solidFill>
                          <a:effectLst/>
                          <a:latin typeface="+mn-lt"/>
                          <a:ea typeface="MS Mincho" panose="02020609040205080304" pitchFamily="49" charset="-128"/>
                          <a:cs typeface="Calibri" panose="020F0502020204030204" pitchFamily="34" charset="0"/>
                        </a:rPr>
                        <a:t>26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0,06</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3203616894"/>
                  </a:ext>
                </a:extLst>
              </a:tr>
              <a:tr h="321755">
                <a:tc>
                  <a:txBody>
                    <a:bodyPr/>
                    <a:lstStyle/>
                    <a:p>
                      <a:pPr marL="0" marR="0" algn="ctr">
                        <a:spcBef>
                          <a:spcPts val="0"/>
                        </a:spcBef>
                        <a:spcAft>
                          <a:spcPts val="0"/>
                        </a:spcAft>
                      </a:pPr>
                      <a:r>
                        <a:rPr lang="en-US" sz="2000" i="0">
                          <a:solidFill>
                            <a:schemeClr val="tx1"/>
                          </a:solidFill>
                          <a:effectLst/>
                          <a:latin typeface="+mn-lt"/>
                          <a:ea typeface="Arial" panose="020B0604020202020204" pitchFamily="34" charset="0"/>
                        </a:rPr>
                        <a:t>Total</a:t>
                      </a:r>
                      <a:endParaRPr lang="en-US" sz="2000" i="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tc>
                  <a:txBody>
                    <a:bodyPr/>
                    <a:lstStyle/>
                    <a:p>
                      <a:pPr marL="0" marR="0" algn="r">
                        <a:spcBef>
                          <a:spcPts val="0"/>
                        </a:spcBef>
                        <a:spcAft>
                          <a:spcPts val="0"/>
                        </a:spcAft>
                      </a:pPr>
                      <a:r>
                        <a:rPr lang="en-US" sz="2000" b="0" i="0" dirty="0">
                          <a:solidFill>
                            <a:schemeClr val="tx1"/>
                          </a:solidFill>
                          <a:effectLst/>
                          <a:latin typeface="+mn-lt"/>
                          <a:ea typeface="Arial" panose="020B0604020202020204" pitchFamily="34" charset="0"/>
                        </a:rPr>
                        <a:t>762.653 </a:t>
                      </a:r>
                      <a:endParaRPr lang="en-US" sz="2000" b="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tc>
                  <a:txBody>
                    <a:bodyPr/>
                    <a:lstStyle/>
                    <a:p>
                      <a:pPr marL="0" marR="0" algn="r">
                        <a:spcBef>
                          <a:spcPts val="0"/>
                        </a:spcBef>
                        <a:spcAft>
                          <a:spcPts val="0"/>
                        </a:spcAft>
                      </a:pPr>
                      <a:r>
                        <a:rPr lang="en-US" sz="2000" i="0">
                          <a:solidFill>
                            <a:schemeClr val="tx1"/>
                          </a:solidFill>
                          <a:effectLst/>
                          <a:latin typeface="+mn-lt"/>
                          <a:ea typeface="Calibri" panose="020F0502020204030204" pitchFamily="34" charset="0"/>
                        </a:rPr>
                        <a:t> </a:t>
                      </a:r>
                      <a:endParaRPr lang="en-US" sz="2000" i="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tc>
                  <a:txBody>
                    <a:bodyPr/>
                    <a:lstStyle/>
                    <a:p>
                      <a:pPr marL="0" marR="0" algn="r">
                        <a:spcBef>
                          <a:spcPts val="0"/>
                        </a:spcBef>
                        <a:spcAft>
                          <a:spcPts val="0"/>
                        </a:spcAft>
                      </a:pPr>
                      <a:r>
                        <a:rPr lang="en-US" sz="2000" i="0" dirty="0">
                          <a:solidFill>
                            <a:schemeClr val="tx1"/>
                          </a:solidFill>
                          <a:effectLst/>
                          <a:latin typeface="+mn-lt"/>
                          <a:ea typeface="Calibri" panose="020F0502020204030204" pitchFamily="34" charset="0"/>
                        </a:rPr>
                        <a:t>4.439</a:t>
                      </a:r>
                      <a:endParaRPr lang="en-US" sz="200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tc>
                  <a:txBody>
                    <a:bodyPr/>
                    <a:lstStyle/>
                    <a:p>
                      <a:pPr marL="0" marR="0" algn="r">
                        <a:spcBef>
                          <a:spcPts val="0"/>
                        </a:spcBef>
                        <a:spcAft>
                          <a:spcPts val="0"/>
                        </a:spcAft>
                      </a:pPr>
                      <a:r>
                        <a:rPr lang="en-US" sz="2000" b="1" i="0">
                          <a:solidFill>
                            <a:schemeClr val="tx1"/>
                          </a:solidFill>
                          <a:effectLst/>
                          <a:latin typeface="+mn-lt"/>
                          <a:ea typeface="Calibri" panose="020F0502020204030204" pitchFamily="34" charset="0"/>
                        </a:rPr>
                        <a:t> </a:t>
                      </a:r>
                      <a:endParaRPr lang="en-US" sz="2000" b="1" i="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tc>
                  <a:txBody>
                    <a:bodyPr/>
                    <a:lstStyle/>
                    <a:p>
                      <a:pPr marL="0" marR="0" algn="r">
                        <a:spcBef>
                          <a:spcPts val="0"/>
                        </a:spcBef>
                        <a:spcAft>
                          <a:spcPts val="0"/>
                        </a:spcAft>
                      </a:pPr>
                      <a:r>
                        <a:rPr lang="en-US" sz="2000" b="0" i="0" dirty="0">
                          <a:solidFill>
                            <a:schemeClr val="tx1"/>
                          </a:solidFill>
                          <a:effectLst/>
                          <a:latin typeface="+mn-lt"/>
                          <a:ea typeface="Calibri" panose="020F0502020204030204" pitchFamily="34" charset="0"/>
                        </a:rPr>
                        <a:t>1.143 </a:t>
                      </a:r>
                      <a:endParaRPr lang="en-US" sz="2000" b="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tc>
                  <a:txBody>
                    <a:bodyPr/>
                    <a:lstStyle/>
                    <a:p>
                      <a:pPr marL="0" marR="0" algn="r">
                        <a:spcBef>
                          <a:spcPts val="0"/>
                        </a:spcBef>
                        <a:spcAft>
                          <a:spcPts val="0"/>
                        </a:spcAft>
                      </a:pPr>
                      <a:endParaRPr lang="en-US" sz="2000" b="0" i="0" dirty="0">
                        <a:solidFill>
                          <a:schemeClr val="tx1"/>
                        </a:solidFill>
                        <a:effectLst/>
                        <a:latin typeface="+mn-lt"/>
                        <a:ea typeface="MS Mincho" panose="02020609040205080304" pitchFamily="49" charset="-128"/>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extLst>
                  <a:ext uri="{0D108BD9-81ED-4DB2-BD59-A6C34878D82A}">
                    <a16:rowId xmlns:a16="http://schemas.microsoft.com/office/drawing/2014/main" val="3736577318"/>
                  </a:ext>
                </a:extLst>
              </a:tr>
            </a:tbl>
          </a:graphicData>
        </a:graphic>
      </p:graphicFrame>
      <p:sp>
        <p:nvSpPr>
          <p:cNvPr id="5" name="TextBox 4">
            <a:extLst>
              <a:ext uri="{FF2B5EF4-FFF2-40B4-BE49-F238E27FC236}">
                <a16:creationId xmlns:a16="http://schemas.microsoft.com/office/drawing/2014/main" id="{303A1692-F905-0B57-ABE4-68D887D7C1B9}"/>
              </a:ext>
            </a:extLst>
          </p:cNvPr>
          <p:cNvSpPr txBox="1"/>
          <p:nvPr/>
        </p:nvSpPr>
        <p:spPr>
          <a:xfrm>
            <a:off x="539263" y="5880350"/>
            <a:ext cx="10908650" cy="707886"/>
          </a:xfrm>
          <a:prstGeom prst="rect">
            <a:avLst/>
          </a:prstGeom>
          <a:noFill/>
        </p:spPr>
        <p:txBody>
          <a:bodyPr wrap="square">
            <a:spAutoFit/>
          </a:bodyPr>
          <a:lstStyle/>
          <a:p>
            <a:r>
              <a:rPr lang="en-US" sz="2000" i="1" dirty="0">
                <a:solidFill>
                  <a:srgbClr val="000000"/>
                </a:solidFill>
                <a:latin typeface="Arial" panose="020B0604020202020204" pitchFamily="34" charset="0"/>
                <a:ea typeface="MS Mincho" panose="02020609040205080304" pitchFamily="49" charset="-128"/>
              </a:rPr>
              <a:t>Nota: </a:t>
            </a:r>
            <a:r>
              <a:rPr lang="en-US" sz="2000" i="1" dirty="0">
                <a:latin typeface="Arial" panose="020B0604020202020204" pitchFamily="34" charset="0"/>
                <a:ea typeface="MS Mincho" panose="02020609040205080304" pitchFamily="49" charset="-128"/>
              </a:rPr>
              <a:t>(NR) </a:t>
            </a:r>
            <a:r>
              <a:rPr lang="en-US" sz="2000" i="1" dirty="0">
                <a:solidFill>
                  <a:srgbClr val="000000"/>
                </a:solidFill>
                <a:latin typeface="Arial" panose="020B0604020202020204" pitchFamily="34" charset="0"/>
                <a:ea typeface="MS Mincho" panose="02020609040205080304" pitchFamily="49" charset="-128"/>
              </a:rPr>
              <a:t>indica que </a:t>
            </a:r>
            <a:r>
              <a:rPr lang="en-US" sz="2000" i="1" dirty="0" err="1">
                <a:solidFill>
                  <a:srgbClr val="000000"/>
                </a:solidFill>
                <a:latin typeface="Arial" panose="020B0604020202020204" pitchFamily="34" charset="0"/>
                <a:ea typeface="MS Mincho" panose="02020609040205080304" pitchFamily="49" charset="-128"/>
              </a:rPr>
              <a:t>não</a:t>
            </a:r>
            <a:r>
              <a:rPr lang="en-US" sz="2000" i="1" dirty="0">
                <a:solidFill>
                  <a:srgbClr val="000000"/>
                </a:solidFill>
                <a:latin typeface="Arial" panose="020B0604020202020204" pitchFamily="34" charset="0"/>
                <a:ea typeface="MS Mincho" panose="02020609040205080304" pitchFamily="49" charset="-128"/>
              </a:rPr>
              <a:t> </a:t>
            </a:r>
            <a:r>
              <a:rPr lang="en-US" sz="2000" i="1" dirty="0" err="1">
                <a:solidFill>
                  <a:srgbClr val="000000"/>
                </a:solidFill>
                <a:latin typeface="Arial" panose="020B0604020202020204" pitchFamily="34" charset="0"/>
                <a:ea typeface="MS Mincho" panose="02020609040205080304" pitchFamily="49" charset="-128"/>
              </a:rPr>
              <a:t>existem</a:t>
            </a:r>
            <a:r>
              <a:rPr lang="en-US" sz="2000" i="1" dirty="0">
                <a:solidFill>
                  <a:srgbClr val="000000"/>
                </a:solidFill>
                <a:latin typeface="Arial" panose="020B0604020202020204" pitchFamily="34" charset="0"/>
                <a:ea typeface="MS Mincho" panose="02020609040205080304" pitchFamily="49" charset="-128"/>
              </a:rPr>
              <a:t> dados </a:t>
            </a:r>
            <a:r>
              <a:rPr lang="en-US" sz="2000" i="1" dirty="0" err="1">
                <a:solidFill>
                  <a:srgbClr val="000000"/>
                </a:solidFill>
                <a:latin typeface="Arial" panose="020B0604020202020204" pitchFamily="34" charset="0"/>
                <a:ea typeface="MS Mincho" panose="02020609040205080304" pitchFamily="49" charset="-128"/>
              </a:rPr>
              <a:t>disponíveis</a:t>
            </a:r>
            <a:r>
              <a:rPr lang="en-US" sz="2000" i="1" dirty="0">
                <a:solidFill>
                  <a:srgbClr val="000000"/>
                </a:solidFill>
                <a:latin typeface="Arial" panose="020B0604020202020204" pitchFamily="34" charset="0"/>
                <a:ea typeface="MS Mincho" panose="02020609040205080304" pitchFamily="49" charset="-128"/>
              </a:rPr>
              <a:t> </a:t>
            </a:r>
            <a:r>
              <a:rPr lang="en-US" sz="2000" i="1" dirty="0" err="1">
                <a:solidFill>
                  <a:srgbClr val="000000"/>
                </a:solidFill>
                <a:latin typeface="Arial" panose="020B0604020202020204" pitchFamily="34" charset="0"/>
                <a:ea typeface="MS Mincho" panose="02020609040205080304" pitchFamily="49" charset="-128"/>
              </a:rPr>
              <a:t>sobre</a:t>
            </a:r>
            <a:r>
              <a:rPr lang="en-US" sz="2000" i="1" dirty="0">
                <a:solidFill>
                  <a:srgbClr val="000000"/>
                </a:solidFill>
                <a:latin typeface="Arial" panose="020B0604020202020204" pitchFamily="34" charset="0"/>
                <a:ea typeface="MS Mincho" panose="02020609040205080304" pitchFamily="49" charset="-128"/>
              </a:rPr>
              <a:t> </a:t>
            </a:r>
            <a:r>
              <a:rPr lang="en-US" sz="2000" i="1" dirty="0" err="1">
                <a:solidFill>
                  <a:srgbClr val="000000"/>
                </a:solidFill>
                <a:latin typeface="Arial" panose="020B0604020202020204" pitchFamily="34" charset="0"/>
                <a:ea typeface="MS Mincho" panose="02020609040205080304" pitchFamily="49" charset="-128"/>
              </a:rPr>
              <a:t>os</a:t>
            </a:r>
            <a:r>
              <a:rPr lang="en-US" sz="2000" i="1" dirty="0">
                <a:solidFill>
                  <a:srgbClr val="000000"/>
                </a:solidFill>
                <a:latin typeface="Arial" panose="020B0604020202020204" pitchFamily="34" charset="0"/>
                <a:ea typeface="MS Mincho" panose="02020609040205080304" pitchFamily="49" charset="-128"/>
              </a:rPr>
              <a:t> </a:t>
            </a:r>
            <a:r>
              <a:rPr lang="en-US" sz="2000" i="1" dirty="0" err="1">
                <a:solidFill>
                  <a:srgbClr val="000000"/>
                </a:solidFill>
                <a:latin typeface="Arial" panose="020B0604020202020204" pitchFamily="34" charset="0"/>
                <a:ea typeface="MS Mincho" panose="02020609040205080304" pitchFamily="49" charset="-128"/>
              </a:rPr>
              <a:t>casos</a:t>
            </a:r>
            <a:r>
              <a:rPr lang="en-US" sz="2000" i="1" dirty="0">
                <a:solidFill>
                  <a:srgbClr val="000000"/>
                </a:solidFill>
                <a:latin typeface="Arial" panose="020B0604020202020204" pitchFamily="34" charset="0"/>
                <a:ea typeface="MS Mincho" panose="02020609040205080304" pitchFamily="49" charset="-128"/>
              </a:rPr>
              <a:t> e que a taxa </a:t>
            </a:r>
            <a:r>
              <a:rPr lang="en-US" sz="2000" i="1" dirty="0" err="1">
                <a:solidFill>
                  <a:srgbClr val="000000"/>
                </a:solidFill>
                <a:latin typeface="Arial" panose="020B0604020202020204" pitchFamily="34" charset="0"/>
                <a:ea typeface="MS Mincho" panose="02020609040205080304" pitchFamily="49" charset="-128"/>
              </a:rPr>
              <a:t>não</a:t>
            </a:r>
            <a:r>
              <a:rPr lang="en-US" sz="2000" i="1" dirty="0">
                <a:solidFill>
                  <a:srgbClr val="000000"/>
                </a:solidFill>
                <a:latin typeface="Arial" panose="020B0604020202020204" pitchFamily="34" charset="0"/>
                <a:ea typeface="MS Mincho" panose="02020609040205080304" pitchFamily="49" charset="-128"/>
              </a:rPr>
              <a:t> </a:t>
            </a:r>
            <a:r>
              <a:rPr lang="en-US" sz="2000" i="1" dirty="0" err="1">
                <a:solidFill>
                  <a:srgbClr val="000000"/>
                </a:solidFill>
                <a:latin typeface="Arial" panose="020B0604020202020204" pitchFamily="34" charset="0"/>
                <a:ea typeface="MS Mincho" panose="02020609040205080304" pitchFamily="49" charset="-128"/>
              </a:rPr>
              <a:t>pode</a:t>
            </a:r>
            <a:r>
              <a:rPr lang="en-US" sz="2000" i="1" dirty="0">
                <a:solidFill>
                  <a:srgbClr val="000000"/>
                </a:solidFill>
                <a:latin typeface="Arial" panose="020B0604020202020204" pitchFamily="34" charset="0"/>
                <a:ea typeface="MS Mincho" panose="02020609040205080304" pitchFamily="49" charset="-128"/>
              </a:rPr>
              <a:t> ser </a:t>
            </a:r>
            <a:r>
              <a:rPr lang="en-US" sz="2000" i="1" dirty="0" err="1">
                <a:solidFill>
                  <a:srgbClr val="000000"/>
                </a:solidFill>
                <a:latin typeface="Arial" panose="020B0604020202020204" pitchFamily="34" charset="0"/>
                <a:ea typeface="MS Mincho" panose="02020609040205080304" pitchFamily="49" charset="-128"/>
              </a:rPr>
              <a:t>calculada</a:t>
            </a:r>
            <a:r>
              <a:rPr lang="en-US" sz="2000" i="1" dirty="0">
                <a:solidFill>
                  <a:srgbClr val="000000"/>
                </a:solidFill>
                <a:latin typeface="Arial" panose="020B0604020202020204" pitchFamily="34" charset="0"/>
                <a:ea typeface="MS Mincho" panose="02020609040205080304" pitchFamily="49" charset="-128"/>
              </a:rPr>
              <a:t>.</a:t>
            </a:r>
            <a:endParaRPr lang="fr-FR" sz="2000" dirty="0"/>
          </a:p>
        </p:txBody>
      </p:sp>
    </p:spTree>
    <p:extLst>
      <p:ext uri="{BB962C8B-B14F-4D97-AF65-F5344CB8AC3E}">
        <p14:creationId xmlns:p14="http://schemas.microsoft.com/office/powerpoint/2010/main" val="317625194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err="1"/>
              <a:t>Questão</a:t>
            </a:r>
            <a:r>
              <a:rPr lang="en-US" dirty="0"/>
              <a:t> 11 </a:t>
            </a:r>
            <a:r>
              <a:rPr lang="en-US" dirty="0" err="1"/>
              <a:t>resposta</a:t>
            </a:r>
            <a:endParaRPr lang="en-US" dirty="0"/>
          </a:p>
        </p:txBody>
      </p:sp>
      <p:sp>
        <p:nvSpPr>
          <p:cNvPr id="3" name="Content Placeholder 2">
            <a:extLst>
              <a:ext uri="{FF2B5EF4-FFF2-40B4-BE49-F238E27FC236}">
                <a16:creationId xmlns:a16="http://schemas.microsoft.com/office/drawing/2014/main" id="{D2B30687-2510-4B75-B229-BC0F915C325F}"/>
              </a:ext>
            </a:extLst>
          </p:cNvPr>
          <p:cNvSpPr>
            <a:spLocks noGrp="1"/>
          </p:cNvSpPr>
          <p:nvPr>
            <p:ph sz="half" idx="4294967295"/>
          </p:nvPr>
        </p:nvSpPr>
        <p:spPr>
          <a:xfrm>
            <a:off x="688975" y="1479550"/>
            <a:ext cx="10814050" cy="4638675"/>
          </a:xfrm>
          <a:prstGeom prst="rect">
            <a:avLst/>
          </a:prstGeom>
        </p:spPr>
        <p:txBody>
          <a:bodyPr anchor="ctr"/>
          <a:lstStyle/>
          <a:p>
            <a:pPr marL="0" indent="0">
              <a:buNone/>
            </a:pPr>
            <a:r>
              <a:rPr lang="it-IT" dirty="0"/>
              <a:t>Taxa de </a:t>
            </a:r>
            <a:r>
              <a:rPr lang="it-IT" dirty="0" err="1"/>
              <a:t>letalidade</a:t>
            </a:r>
            <a:r>
              <a:rPr lang="it-IT" dirty="0"/>
              <a:t> de Influenza em 2024 = </a:t>
            </a:r>
          </a:p>
          <a:p>
            <a:pPr marL="0" indent="0">
              <a:buNone/>
            </a:pPr>
            <a:r>
              <a:rPr lang="it-IT" dirty="0"/>
              <a:t>(1.143 / 762.653) x 100% = 0,15%</a:t>
            </a:r>
            <a:endParaRPr lang="en-US" dirty="0"/>
          </a:p>
        </p:txBody>
      </p:sp>
    </p:spTree>
    <p:extLst>
      <p:ext uri="{BB962C8B-B14F-4D97-AF65-F5344CB8AC3E}">
        <p14:creationId xmlns:p14="http://schemas.microsoft.com/office/powerpoint/2010/main" val="152846454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a:t>Questão 12</a:t>
            </a:r>
          </a:p>
        </p:txBody>
      </p:sp>
      <p:sp>
        <p:nvSpPr>
          <p:cNvPr id="3" name="Content Placeholder 2">
            <a:extLst>
              <a:ext uri="{FF2B5EF4-FFF2-40B4-BE49-F238E27FC236}">
                <a16:creationId xmlns:a16="http://schemas.microsoft.com/office/drawing/2014/main" id="{D2B30687-2510-4B75-B229-BC0F915C325F}"/>
              </a:ext>
            </a:extLst>
          </p:cNvPr>
          <p:cNvSpPr>
            <a:spLocks noGrp="1"/>
          </p:cNvSpPr>
          <p:nvPr>
            <p:ph sz="half" idx="4294967295"/>
          </p:nvPr>
        </p:nvSpPr>
        <p:spPr>
          <a:xfrm>
            <a:off x="688975" y="1479550"/>
            <a:ext cx="10814050" cy="4638675"/>
          </a:xfrm>
          <a:prstGeom prst="rect">
            <a:avLst/>
          </a:prstGeom>
        </p:spPr>
        <p:txBody>
          <a:bodyPr anchor="ctr"/>
          <a:lstStyle/>
          <a:p>
            <a:pPr marL="0" marR="0" indent="0">
              <a:spcBef>
                <a:spcPts val="0"/>
              </a:spcBef>
              <a:spcAft>
                <a:spcPts val="0"/>
              </a:spcAft>
              <a:buNone/>
              <a:tabLst>
                <a:tab pos="841375" algn="l"/>
              </a:tabLst>
            </a:pPr>
            <a:r>
              <a:rPr lang="en-US" dirty="0"/>
              <a:t>A </a:t>
            </a:r>
            <a:r>
              <a:rPr lang="en-US" dirty="0" err="1"/>
              <a:t>província</a:t>
            </a:r>
            <a:r>
              <a:rPr lang="en-US" dirty="0"/>
              <a:t> D </a:t>
            </a:r>
            <a:r>
              <a:rPr lang="en-US" dirty="0" err="1"/>
              <a:t>registrou</a:t>
            </a:r>
            <a:r>
              <a:rPr lang="en-US" dirty="0"/>
              <a:t> </a:t>
            </a:r>
            <a:r>
              <a:rPr lang="en-US" dirty="0" err="1"/>
              <a:t>mais</a:t>
            </a:r>
            <a:r>
              <a:rPr lang="en-US" dirty="0"/>
              <a:t> </a:t>
            </a:r>
            <a:r>
              <a:rPr lang="en-US" dirty="0" err="1"/>
              <a:t>mortes</a:t>
            </a:r>
            <a:r>
              <a:rPr lang="en-US" dirty="0"/>
              <a:t> do que a </a:t>
            </a:r>
            <a:r>
              <a:rPr lang="en-US" dirty="0" err="1"/>
              <a:t>província</a:t>
            </a:r>
            <a:r>
              <a:rPr lang="en-US" dirty="0"/>
              <a:t> F. </a:t>
            </a:r>
            <a:r>
              <a:rPr lang="en-US" dirty="0" err="1"/>
              <a:t>Então</a:t>
            </a:r>
            <a:r>
              <a:rPr lang="en-US" dirty="0"/>
              <a:t>, </a:t>
            </a:r>
            <a:r>
              <a:rPr lang="en-US" dirty="0" err="1"/>
              <a:t>porque</a:t>
            </a:r>
            <a:r>
              <a:rPr lang="en-US" dirty="0"/>
              <a:t> a taxa de </a:t>
            </a:r>
            <a:r>
              <a:rPr lang="en-US" dirty="0" err="1"/>
              <a:t>letalidade</a:t>
            </a:r>
            <a:r>
              <a:rPr lang="en-US" dirty="0"/>
              <a:t> </a:t>
            </a:r>
            <a:r>
              <a:rPr lang="en-US" dirty="0" err="1"/>
              <a:t>na</a:t>
            </a:r>
            <a:r>
              <a:rPr lang="en-US" dirty="0"/>
              <a:t> </a:t>
            </a:r>
            <a:r>
              <a:rPr lang="en-US" dirty="0" err="1"/>
              <a:t>província</a:t>
            </a:r>
            <a:r>
              <a:rPr lang="en-US" dirty="0"/>
              <a:t> F </a:t>
            </a:r>
            <a:r>
              <a:rPr lang="en-US" dirty="0" err="1"/>
              <a:t>foi</a:t>
            </a:r>
            <a:r>
              <a:rPr lang="en-US" dirty="0"/>
              <a:t> </a:t>
            </a:r>
            <a:r>
              <a:rPr lang="en-US" dirty="0" err="1"/>
              <a:t>mais</a:t>
            </a:r>
            <a:r>
              <a:rPr lang="en-US" dirty="0"/>
              <a:t> </a:t>
            </a:r>
            <a:r>
              <a:rPr lang="en-US" dirty="0" err="1"/>
              <a:t>elevada</a:t>
            </a:r>
            <a:r>
              <a:rPr lang="en-US" dirty="0"/>
              <a:t> do que </a:t>
            </a:r>
            <a:r>
              <a:rPr lang="en-US" dirty="0" err="1"/>
              <a:t>na</a:t>
            </a:r>
            <a:r>
              <a:rPr lang="en-US" dirty="0"/>
              <a:t> </a:t>
            </a:r>
            <a:r>
              <a:rPr lang="en-US" dirty="0" err="1"/>
              <a:t>província</a:t>
            </a:r>
            <a:r>
              <a:rPr lang="en-US" dirty="0"/>
              <a:t> D?</a:t>
            </a:r>
          </a:p>
        </p:txBody>
      </p:sp>
    </p:spTree>
    <p:extLst>
      <p:ext uri="{BB962C8B-B14F-4D97-AF65-F5344CB8AC3E}">
        <p14:creationId xmlns:p14="http://schemas.microsoft.com/office/powerpoint/2010/main" val="313152953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err="1"/>
              <a:t>Questão</a:t>
            </a:r>
            <a:r>
              <a:rPr lang="en-US" dirty="0"/>
              <a:t> 12 </a:t>
            </a:r>
            <a:r>
              <a:rPr lang="en-US" dirty="0" err="1"/>
              <a:t>resposta</a:t>
            </a:r>
            <a:endParaRPr lang="en-US" dirty="0"/>
          </a:p>
        </p:txBody>
      </p:sp>
      <p:sp>
        <p:nvSpPr>
          <p:cNvPr id="3" name="Content Placeholder 2">
            <a:extLst>
              <a:ext uri="{FF2B5EF4-FFF2-40B4-BE49-F238E27FC236}">
                <a16:creationId xmlns:a16="http://schemas.microsoft.com/office/drawing/2014/main" id="{D2B30687-2510-4B75-B229-BC0F915C325F}"/>
              </a:ext>
            </a:extLst>
          </p:cNvPr>
          <p:cNvSpPr>
            <a:spLocks noGrp="1"/>
          </p:cNvSpPr>
          <p:nvPr>
            <p:ph sz="half" idx="4294967295"/>
          </p:nvPr>
        </p:nvSpPr>
        <p:spPr>
          <a:xfrm>
            <a:off x="494506" y="1479550"/>
            <a:ext cx="11202988" cy="4638675"/>
          </a:xfrm>
          <a:prstGeom prst="rect">
            <a:avLst/>
          </a:prstGeom>
        </p:spPr>
        <p:txBody>
          <a:bodyPr anchor="ctr"/>
          <a:lstStyle/>
          <a:p>
            <a:pPr marL="0" indent="0" algn="just">
              <a:buNone/>
            </a:pPr>
            <a:r>
              <a:rPr lang="en-US" i="1" dirty="0"/>
              <a:t>A taxa de </a:t>
            </a:r>
            <a:r>
              <a:rPr lang="en-US" i="1" dirty="0" err="1"/>
              <a:t>letalidade</a:t>
            </a:r>
            <a:r>
              <a:rPr lang="en-US" i="1" dirty="0"/>
              <a:t> </a:t>
            </a:r>
            <a:r>
              <a:rPr lang="en-US" i="1" dirty="0" err="1"/>
              <a:t>é</a:t>
            </a:r>
            <a:r>
              <a:rPr lang="en-US" i="1" dirty="0"/>
              <a:t> </a:t>
            </a:r>
            <a:r>
              <a:rPr lang="en-US" i="1" dirty="0" err="1"/>
              <a:t>calculada</a:t>
            </a:r>
            <a:r>
              <a:rPr lang="en-US" i="1" dirty="0"/>
              <a:t> pela </a:t>
            </a:r>
            <a:r>
              <a:rPr lang="en-US" i="1" dirty="0" err="1"/>
              <a:t>razão</a:t>
            </a:r>
            <a:r>
              <a:rPr lang="en-US" i="1" dirty="0"/>
              <a:t> entre o </a:t>
            </a:r>
            <a:r>
              <a:rPr lang="en-US" i="1" dirty="0" err="1"/>
              <a:t>número</a:t>
            </a:r>
            <a:r>
              <a:rPr lang="en-US" i="1" dirty="0"/>
              <a:t> de </a:t>
            </a:r>
            <a:r>
              <a:rPr lang="en-US" i="1" dirty="0" err="1"/>
              <a:t>mortes</a:t>
            </a:r>
            <a:r>
              <a:rPr lang="en-US" i="1" dirty="0"/>
              <a:t> </a:t>
            </a:r>
            <a:r>
              <a:rPr lang="en-US" i="1" dirty="0" err="1"/>
              <a:t>por</a:t>
            </a:r>
            <a:r>
              <a:rPr lang="en-US" i="1" dirty="0"/>
              <a:t> </a:t>
            </a:r>
            <a:r>
              <a:rPr lang="en-US" i="1" dirty="0" err="1"/>
              <a:t>uma</a:t>
            </a:r>
            <a:r>
              <a:rPr lang="en-US" i="1" dirty="0"/>
              <a:t> </a:t>
            </a:r>
            <a:r>
              <a:rPr lang="en-US" i="1" dirty="0" err="1"/>
              <a:t>doença</a:t>
            </a:r>
            <a:r>
              <a:rPr lang="en-US" i="1" dirty="0"/>
              <a:t> e o </a:t>
            </a:r>
            <a:r>
              <a:rPr lang="en-US" i="1" dirty="0" err="1"/>
              <a:t>número</a:t>
            </a:r>
            <a:r>
              <a:rPr lang="en-US" i="1" dirty="0"/>
              <a:t> total de </a:t>
            </a:r>
            <a:r>
              <a:rPr lang="en-US" i="1" dirty="0" err="1"/>
              <a:t>casos</a:t>
            </a:r>
            <a:r>
              <a:rPr lang="en-US" i="1" dirty="0"/>
              <a:t> da </a:t>
            </a:r>
            <a:r>
              <a:rPr lang="en-US" i="1" dirty="0" err="1"/>
              <a:t>doença</a:t>
            </a:r>
            <a:r>
              <a:rPr lang="en-US" i="1" dirty="0"/>
              <a:t>. </a:t>
            </a:r>
            <a:r>
              <a:rPr lang="en-US" i="1" dirty="0" err="1"/>
              <a:t>Embora</a:t>
            </a:r>
            <a:r>
              <a:rPr lang="en-US" i="1" dirty="0"/>
              <a:t> a </a:t>
            </a:r>
            <a:r>
              <a:rPr lang="en-US" i="1" dirty="0" err="1"/>
              <a:t>Província</a:t>
            </a:r>
            <a:r>
              <a:rPr lang="en-US" i="1" dirty="0"/>
              <a:t> D </a:t>
            </a:r>
            <a:r>
              <a:rPr lang="en-US" i="1" dirty="0" err="1"/>
              <a:t>tenha</a:t>
            </a:r>
            <a:r>
              <a:rPr lang="en-US" i="1" dirty="0"/>
              <a:t> </a:t>
            </a:r>
            <a:r>
              <a:rPr lang="en-US" i="1" dirty="0" err="1"/>
              <a:t>registrado</a:t>
            </a:r>
            <a:r>
              <a:rPr lang="en-US" i="1" dirty="0"/>
              <a:t> </a:t>
            </a:r>
            <a:r>
              <a:rPr lang="en-US" i="1" dirty="0" err="1"/>
              <a:t>maior</a:t>
            </a:r>
            <a:r>
              <a:rPr lang="en-US" i="1" dirty="0"/>
              <a:t> </a:t>
            </a:r>
            <a:r>
              <a:rPr lang="en-US" i="1" dirty="0" err="1"/>
              <a:t>número</a:t>
            </a:r>
            <a:r>
              <a:rPr lang="en-US" i="1" dirty="0"/>
              <a:t> de </a:t>
            </a:r>
            <a:r>
              <a:rPr lang="en-US" i="1" dirty="0" err="1"/>
              <a:t>óbitos</a:t>
            </a:r>
            <a:r>
              <a:rPr lang="en-US" i="1" dirty="0"/>
              <a:t> </a:t>
            </a:r>
            <a:r>
              <a:rPr lang="en-US" i="1" dirty="0" err="1"/>
              <a:t>por</a:t>
            </a:r>
            <a:r>
              <a:rPr lang="en-US" i="1" dirty="0"/>
              <a:t> gripe, a </a:t>
            </a:r>
            <a:r>
              <a:rPr lang="en-US" i="1" dirty="0" err="1"/>
              <a:t>frequência</a:t>
            </a:r>
            <a:r>
              <a:rPr lang="en-US" i="1" dirty="0"/>
              <a:t> de </a:t>
            </a:r>
            <a:r>
              <a:rPr lang="en-US" i="1" dirty="0" err="1"/>
              <a:t>mortes</a:t>
            </a:r>
            <a:r>
              <a:rPr lang="en-US" i="1" dirty="0"/>
              <a:t> entre </a:t>
            </a:r>
            <a:r>
              <a:rPr lang="en-US" i="1" dirty="0" err="1"/>
              <a:t>os</a:t>
            </a:r>
            <a:r>
              <a:rPr lang="en-US" i="1" dirty="0"/>
              <a:t> </a:t>
            </a:r>
            <a:r>
              <a:rPr lang="en-US" i="1" dirty="0" err="1"/>
              <a:t>casos</a:t>
            </a:r>
            <a:r>
              <a:rPr lang="en-US" i="1" dirty="0"/>
              <a:t> </a:t>
            </a:r>
            <a:r>
              <a:rPr lang="en-US" i="1" dirty="0" err="1"/>
              <a:t>na</a:t>
            </a:r>
            <a:r>
              <a:rPr lang="en-US" i="1" dirty="0"/>
              <a:t> </a:t>
            </a:r>
            <a:r>
              <a:rPr lang="en-US" i="1" dirty="0" err="1"/>
              <a:t>Província</a:t>
            </a:r>
            <a:r>
              <a:rPr lang="en-US" i="1" dirty="0"/>
              <a:t> F </a:t>
            </a:r>
            <a:r>
              <a:rPr lang="en-US" i="1" dirty="0" err="1"/>
              <a:t>foi</a:t>
            </a:r>
            <a:r>
              <a:rPr lang="en-US" i="1" dirty="0"/>
              <a:t> </a:t>
            </a:r>
            <a:r>
              <a:rPr lang="en-US" i="1" dirty="0" err="1"/>
              <a:t>mais</a:t>
            </a:r>
            <a:r>
              <a:rPr lang="en-US" i="1" dirty="0"/>
              <a:t> </a:t>
            </a:r>
            <a:r>
              <a:rPr lang="en-US" i="1" dirty="0" err="1"/>
              <a:t>elevada</a:t>
            </a:r>
            <a:r>
              <a:rPr lang="en-US" i="1" dirty="0"/>
              <a:t>.</a:t>
            </a:r>
            <a:endParaRPr lang="en-US" dirty="0"/>
          </a:p>
        </p:txBody>
      </p:sp>
    </p:spTree>
    <p:extLst>
      <p:ext uri="{BB962C8B-B14F-4D97-AF65-F5344CB8AC3E}">
        <p14:creationId xmlns:p14="http://schemas.microsoft.com/office/powerpoint/2010/main" val="18947621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513A2A-8ECE-4512-A1C8-446732EF1ED3}"/>
              </a:ext>
            </a:extLst>
          </p:cNvPr>
          <p:cNvSpPr>
            <a:spLocks noGrp="1"/>
          </p:cNvSpPr>
          <p:nvPr>
            <p:ph type="title"/>
          </p:nvPr>
        </p:nvSpPr>
        <p:spPr>
          <a:xfrm>
            <a:off x="838200" y="457200"/>
            <a:ext cx="11229974" cy="800100"/>
          </a:xfrm>
        </p:spPr>
        <p:txBody>
          <a:bodyPr/>
          <a:lstStyle/>
          <a:p>
            <a:r>
              <a:rPr lang="en-US" dirty="0"/>
              <a:t>Parte A: </a:t>
            </a:r>
            <a:r>
              <a:rPr lang="en-US" dirty="0" err="1"/>
              <a:t>revisão</a:t>
            </a:r>
            <a:r>
              <a:rPr lang="en-US" dirty="0"/>
              <a:t> dos dados </a:t>
            </a:r>
            <a:r>
              <a:rPr lang="en-US" dirty="0" err="1"/>
              <a:t>sobre</a:t>
            </a:r>
            <a:r>
              <a:rPr lang="en-US" dirty="0"/>
              <a:t> a gripe (1/2)</a:t>
            </a:r>
          </a:p>
        </p:txBody>
      </p:sp>
      <p:sp>
        <p:nvSpPr>
          <p:cNvPr id="3" name="Content Placeholder 2">
            <a:extLst>
              <a:ext uri="{FF2B5EF4-FFF2-40B4-BE49-F238E27FC236}">
                <a16:creationId xmlns:a16="http://schemas.microsoft.com/office/drawing/2014/main" id="{373D0712-6E27-4C7B-B718-9A1B8C461FA6}"/>
              </a:ext>
            </a:extLst>
          </p:cNvPr>
          <p:cNvSpPr>
            <a:spLocks noGrp="1"/>
          </p:cNvSpPr>
          <p:nvPr>
            <p:ph sz="half" idx="4294967295"/>
          </p:nvPr>
        </p:nvSpPr>
        <p:spPr>
          <a:xfrm>
            <a:off x="481013" y="1479550"/>
            <a:ext cx="11229975" cy="4638675"/>
          </a:xfrm>
          <a:prstGeom prst="rect">
            <a:avLst/>
          </a:prstGeom>
        </p:spPr>
        <p:txBody>
          <a:bodyPr anchor="ctr"/>
          <a:lstStyle/>
          <a:p>
            <a:pPr marL="0" indent="0" algn="ctr">
              <a:lnSpc>
                <a:spcPct val="100000"/>
              </a:lnSpc>
              <a:buNone/>
            </a:pPr>
            <a:r>
              <a:rPr lang="en-US" dirty="0"/>
              <a:t>O </a:t>
            </a:r>
            <a:r>
              <a:rPr lang="en-US" dirty="0" err="1"/>
              <a:t>ano</a:t>
            </a:r>
            <a:r>
              <a:rPr lang="en-US" dirty="0"/>
              <a:t> </a:t>
            </a:r>
            <a:r>
              <a:rPr lang="en-US" dirty="0" err="1"/>
              <a:t>é</a:t>
            </a:r>
            <a:r>
              <a:rPr lang="en-US" dirty="0"/>
              <a:t> 2024. Numa </a:t>
            </a:r>
            <a:r>
              <a:rPr lang="en-US" dirty="0" err="1"/>
              <a:t>segunda-feira</a:t>
            </a:r>
            <a:r>
              <a:rPr lang="en-US" dirty="0"/>
              <a:t> de </a:t>
            </a:r>
            <a:r>
              <a:rPr lang="en-US" dirty="0" err="1"/>
              <a:t>manhã</a:t>
            </a:r>
            <a:r>
              <a:rPr lang="en-US" dirty="0"/>
              <a:t>, no </a:t>
            </a:r>
            <a:r>
              <a:rPr lang="en-US" dirty="0" err="1"/>
              <a:t>início</a:t>
            </a:r>
            <a:r>
              <a:rPr lang="en-US" dirty="0"/>
              <a:t> de </a:t>
            </a:r>
            <a:r>
              <a:rPr lang="en-US" dirty="0" err="1"/>
              <a:t>março</a:t>
            </a:r>
            <a:r>
              <a:rPr lang="en-US" dirty="0"/>
              <a:t>, </a:t>
            </a:r>
            <a:r>
              <a:rPr lang="en-US" dirty="0" err="1"/>
              <a:t>você</a:t>
            </a:r>
            <a:r>
              <a:rPr lang="en-US" dirty="0"/>
              <a:t> </a:t>
            </a:r>
            <a:r>
              <a:rPr lang="en-US" dirty="0" err="1"/>
              <a:t>começou</a:t>
            </a:r>
            <a:r>
              <a:rPr lang="en-US" dirty="0"/>
              <a:t> um novo </a:t>
            </a:r>
            <a:r>
              <a:rPr lang="en-US" dirty="0" err="1"/>
              <a:t>trabalho</a:t>
            </a:r>
            <a:r>
              <a:rPr lang="en-US" dirty="0"/>
              <a:t> </a:t>
            </a:r>
            <a:r>
              <a:rPr lang="en-US" dirty="0" err="1"/>
              <a:t>como</a:t>
            </a:r>
            <a:r>
              <a:rPr lang="en-US" dirty="0"/>
              <a:t> </a:t>
            </a:r>
            <a:r>
              <a:rPr lang="en-US" dirty="0" err="1"/>
              <a:t>responsável</a:t>
            </a:r>
            <a:r>
              <a:rPr lang="en-US" dirty="0"/>
              <a:t> pela </a:t>
            </a:r>
            <a:r>
              <a:rPr lang="en-US" dirty="0" err="1"/>
              <a:t>vigilância</a:t>
            </a:r>
            <a:r>
              <a:rPr lang="en-US" dirty="0"/>
              <a:t> da gripe no </a:t>
            </a:r>
            <a:r>
              <a:rPr lang="en-US" dirty="0" err="1"/>
              <a:t>gabinete</a:t>
            </a:r>
            <a:r>
              <a:rPr lang="en-US" dirty="0"/>
              <a:t> de </a:t>
            </a:r>
            <a:r>
              <a:rPr lang="en-US" dirty="0" err="1"/>
              <a:t>saúde</a:t>
            </a:r>
            <a:r>
              <a:rPr lang="en-US" dirty="0"/>
              <a:t> </a:t>
            </a:r>
            <a:r>
              <a:rPr lang="en-US" dirty="0" err="1"/>
              <a:t>pública</a:t>
            </a:r>
            <a:r>
              <a:rPr lang="en-US" dirty="0"/>
              <a:t> do Distrito D, </a:t>
            </a:r>
            <a:r>
              <a:rPr lang="en-US" dirty="0" err="1"/>
              <a:t>localizado</a:t>
            </a:r>
            <a:r>
              <a:rPr lang="en-US" dirty="0"/>
              <a:t> </a:t>
            </a:r>
            <a:r>
              <a:rPr lang="en-US" dirty="0" err="1"/>
              <a:t>na</a:t>
            </a:r>
            <a:r>
              <a:rPr lang="en-US" dirty="0"/>
              <a:t> </a:t>
            </a:r>
            <a:r>
              <a:rPr lang="en-US" dirty="0" err="1"/>
              <a:t>Província</a:t>
            </a:r>
            <a:r>
              <a:rPr lang="en-US" dirty="0"/>
              <a:t> A do País Z. Antes de </a:t>
            </a:r>
            <a:r>
              <a:rPr lang="en-US" dirty="0" err="1"/>
              <a:t>chegar</a:t>
            </a:r>
            <a:r>
              <a:rPr lang="en-US" dirty="0"/>
              <a:t>, </a:t>
            </a:r>
            <a:r>
              <a:rPr lang="en-US" dirty="0" err="1"/>
              <a:t>reviu</a:t>
            </a:r>
            <a:r>
              <a:rPr lang="en-US" dirty="0"/>
              <a:t> as </a:t>
            </a:r>
            <a:r>
              <a:rPr lang="en-US" dirty="0" err="1"/>
              <a:t>suas</a:t>
            </a:r>
            <a:r>
              <a:rPr lang="en-US" dirty="0"/>
              <a:t> </a:t>
            </a:r>
            <a:r>
              <a:rPr lang="en-US" dirty="0" err="1"/>
              <a:t>notas</a:t>
            </a:r>
            <a:r>
              <a:rPr lang="en-US" dirty="0"/>
              <a:t> </a:t>
            </a:r>
            <a:br>
              <a:rPr lang="en-US" dirty="0"/>
            </a:br>
            <a:r>
              <a:rPr lang="en-US" dirty="0" err="1"/>
              <a:t>sobre</a:t>
            </a:r>
            <a:r>
              <a:rPr lang="en-US" dirty="0"/>
              <a:t> </a:t>
            </a:r>
            <a:r>
              <a:rPr lang="en-US" dirty="0" err="1"/>
              <a:t>vigilância</a:t>
            </a:r>
            <a:r>
              <a:rPr lang="en-US" dirty="0"/>
              <a:t>.</a:t>
            </a:r>
            <a:br>
              <a:rPr lang="en-US" dirty="0"/>
            </a:br>
            <a:endParaRPr lang="en-US" dirty="0"/>
          </a:p>
        </p:txBody>
      </p:sp>
    </p:spTree>
    <p:extLst>
      <p:ext uri="{BB962C8B-B14F-4D97-AF65-F5344CB8AC3E}">
        <p14:creationId xmlns:p14="http://schemas.microsoft.com/office/powerpoint/2010/main" val="291874829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513A2A-8ECE-4512-A1C8-446732EF1ED3}"/>
              </a:ext>
            </a:extLst>
          </p:cNvPr>
          <p:cNvSpPr>
            <a:spLocks noGrp="1"/>
          </p:cNvSpPr>
          <p:nvPr>
            <p:ph type="title"/>
          </p:nvPr>
        </p:nvSpPr>
        <p:spPr/>
        <p:txBody>
          <a:bodyPr/>
          <a:lstStyle/>
          <a:p>
            <a:r>
              <a:rPr lang="en-US" dirty="0"/>
              <a:t>Parte B: Vigilância da gripe (1/2) </a:t>
            </a:r>
          </a:p>
        </p:txBody>
      </p:sp>
      <p:sp>
        <p:nvSpPr>
          <p:cNvPr id="3" name="Content Placeholder 2">
            <a:extLst>
              <a:ext uri="{FF2B5EF4-FFF2-40B4-BE49-F238E27FC236}">
                <a16:creationId xmlns:a16="http://schemas.microsoft.com/office/drawing/2014/main" id="{373D0712-6E27-4C7B-B718-9A1B8C461FA6}"/>
              </a:ext>
            </a:extLst>
          </p:cNvPr>
          <p:cNvSpPr>
            <a:spLocks noGrp="1"/>
          </p:cNvSpPr>
          <p:nvPr>
            <p:ph sz="half" idx="4294967295"/>
          </p:nvPr>
        </p:nvSpPr>
        <p:spPr>
          <a:xfrm>
            <a:off x="890588" y="1479550"/>
            <a:ext cx="10082212" cy="4638675"/>
          </a:xfrm>
          <a:prstGeom prst="rect">
            <a:avLst/>
          </a:prstGeom>
        </p:spPr>
        <p:txBody>
          <a:bodyPr anchor="ctr"/>
          <a:lstStyle/>
          <a:p>
            <a:pPr marL="0" indent="0" algn="just">
              <a:buNone/>
            </a:pPr>
            <a:r>
              <a:rPr lang="en-US" dirty="0"/>
              <a:t>Tanto </a:t>
            </a:r>
            <a:r>
              <a:rPr lang="en-US" dirty="0" err="1"/>
              <a:t>em</a:t>
            </a:r>
            <a:r>
              <a:rPr lang="en-US" dirty="0"/>
              <a:t> 2021 </a:t>
            </a:r>
            <a:r>
              <a:rPr lang="en-US" dirty="0" err="1"/>
              <a:t>como</a:t>
            </a:r>
            <a:r>
              <a:rPr lang="en-US" dirty="0"/>
              <a:t> </a:t>
            </a:r>
            <a:r>
              <a:rPr lang="en-US" dirty="0" err="1"/>
              <a:t>em</a:t>
            </a:r>
            <a:r>
              <a:rPr lang="en-US" dirty="0"/>
              <a:t> 2023, a </a:t>
            </a:r>
            <a:r>
              <a:rPr lang="en-US" dirty="0" err="1"/>
              <a:t>economia</a:t>
            </a:r>
            <a:r>
              <a:rPr lang="en-US" dirty="0"/>
              <a:t> do </a:t>
            </a:r>
            <a:r>
              <a:rPr lang="en-US" dirty="0" err="1"/>
              <a:t>país</a:t>
            </a:r>
            <a:r>
              <a:rPr lang="en-US" dirty="0"/>
              <a:t> </a:t>
            </a:r>
            <a:r>
              <a:rPr lang="en-US" dirty="0" err="1"/>
              <a:t>foi</a:t>
            </a:r>
            <a:r>
              <a:rPr lang="en-US" dirty="0"/>
              <a:t> </a:t>
            </a:r>
            <a:r>
              <a:rPr lang="en-US" dirty="0" err="1"/>
              <a:t>duramente</a:t>
            </a:r>
            <a:r>
              <a:rPr lang="en-US" dirty="0"/>
              <a:t> </a:t>
            </a:r>
            <a:r>
              <a:rPr lang="en-US" dirty="0" err="1"/>
              <a:t>atingida</a:t>
            </a:r>
            <a:r>
              <a:rPr lang="en-US" dirty="0"/>
              <a:t> </a:t>
            </a:r>
            <a:r>
              <a:rPr lang="en-US" dirty="0" err="1"/>
              <a:t>por</a:t>
            </a:r>
            <a:r>
              <a:rPr lang="en-US" dirty="0"/>
              <a:t> </a:t>
            </a:r>
            <a:r>
              <a:rPr lang="en-US" dirty="0" err="1"/>
              <a:t>surtos</a:t>
            </a:r>
            <a:r>
              <a:rPr lang="en-US" dirty="0"/>
              <a:t> de gripe </a:t>
            </a:r>
            <a:r>
              <a:rPr lang="en-US" dirty="0" err="1"/>
              <a:t>aviária</a:t>
            </a:r>
            <a:r>
              <a:rPr lang="en-US" dirty="0"/>
              <a:t> </a:t>
            </a:r>
            <a:r>
              <a:rPr lang="en-US" dirty="0" err="1"/>
              <a:t>nas</a:t>
            </a:r>
            <a:r>
              <a:rPr lang="en-US" dirty="0"/>
              <a:t> </a:t>
            </a:r>
            <a:r>
              <a:rPr lang="en-US" dirty="0" err="1"/>
              <a:t>suas</a:t>
            </a:r>
            <a:r>
              <a:rPr lang="en-US" dirty="0"/>
              <a:t> </a:t>
            </a:r>
            <a:r>
              <a:rPr lang="en-US" dirty="0" err="1"/>
              <a:t>explorações</a:t>
            </a:r>
            <a:r>
              <a:rPr lang="en-US" dirty="0"/>
              <a:t> </a:t>
            </a:r>
            <a:r>
              <a:rPr lang="en-US" dirty="0" err="1"/>
              <a:t>avícolas</a:t>
            </a:r>
            <a:r>
              <a:rPr lang="en-US" dirty="0"/>
              <a:t>, </a:t>
            </a:r>
            <a:r>
              <a:rPr lang="en-US" dirty="0" err="1"/>
              <a:t>resultando</a:t>
            </a:r>
            <a:r>
              <a:rPr lang="en-US" dirty="0"/>
              <a:t> </a:t>
            </a:r>
            <a:r>
              <a:rPr lang="en-US" dirty="0" err="1"/>
              <a:t>numa</a:t>
            </a:r>
            <a:r>
              <a:rPr lang="en-US" dirty="0"/>
              <a:t> </a:t>
            </a:r>
            <a:r>
              <a:rPr lang="en-US" dirty="0" err="1"/>
              <a:t>mortalidade</a:t>
            </a:r>
            <a:r>
              <a:rPr lang="en-US" dirty="0"/>
              <a:t> de </a:t>
            </a:r>
            <a:r>
              <a:rPr lang="en-US" dirty="0" err="1"/>
              <a:t>frangos</a:t>
            </a:r>
            <a:r>
              <a:rPr lang="en-US" dirty="0"/>
              <a:t> </a:t>
            </a:r>
            <a:r>
              <a:rPr lang="en-US" dirty="0" err="1"/>
              <a:t>em</a:t>
            </a:r>
            <a:r>
              <a:rPr lang="en-US" dirty="0"/>
              <a:t> </a:t>
            </a:r>
            <a:r>
              <a:rPr lang="en-US" dirty="0" err="1"/>
              <a:t>grande</a:t>
            </a:r>
            <a:r>
              <a:rPr lang="en-US" dirty="0"/>
              <a:t> </a:t>
            </a:r>
            <a:r>
              <a:rPr lang="en-US" dirty="0" err="1"/>
              <a:t>escala</a:t>
            </a:r>
            <a:r>
              <a:rPr lang="en-US" dirty="0"/>
              <a:t> e </a:t>
            </a:r>
            <a:r>
              <a:rPr lang="en-US" dirty="0" err="1"/>
              <a:t>numa</a:t>
            </a:r>
            <a:r>
              <a:rPr lang="en-US" dirty="0"/>
              <a:t> </a:t>
            </a:r>
            <a:r>
              <a:rPr lang="en-US" dirty="0" err="1"/>
              <a:t>redução</a:t>
            </a:r>
            <a:r>
              <a:rPr lang="en-US" dirty="0"/>
              <a:t> das </a:t>
            </a:r>
            <a:r>
              <a:rPr lang="en-US" dirty="0" err="1"/>
              <a:t>exportações</a:t>
            </a:r>
            <a:r>
              <a:rPr lang="en-US" dirty="0"/>
              <a:t> de </a:t>
            </a:r>
            <a:r>
              <a:rPr lang="en-US" dirty="0" err="1"/>
              <a:t>aves</a:t>
            </a:r>
            <a:r>
              <a:rPr lang="en-US" dirty="0"/>
              <a:t> de capoeira. O </a:t>
            </a:r>
            <a:r>
              <a:rPr lang="en-US" dirty="0" err="1"/>
              <a:t>governo</a:t>
            </a:r>
            <a:r>
              <a:rPr lang="en-US" dirty="0"/>
              <a:t> </a:t>
            </a:r>
            <a:r>
              <a:rPr lang="en-US" dirty="0" err="1"/>
              <a:t>concedeu</a:t>
            </a:r>
            <a:r>
              <a:rPr lang="en-US" dirty="0"/>
              <a:t> </a:t>
            </a:r>
            <a:r>
              <a:rPr lang="en-US" dirty="0" err="1"/>
              <a:t>financiamento</a:t>
            </a:r>
            <a:r>
              <a:rPr lang="en-US" dirty="0"/>
              <a:t> </a:t>
            </a:r>
            <a:r>
              <a:rPr lang="en-US" dirty="0" err="1"/>
              <a:t>ao</a:t>
            </a:r>
            <a:r>
              <a:rPr lang="en-US" dirty="0"/>
              <a:t> </a:t>
            </a:r>
            <a:r>
              <a:rPr lang="en-US" dirty="0" err="1"/>
              <a:t>Programa</a:t>
            </a:r>
            <a:r>
              <a:rPr lang="en-US" dirty="0"/>
              <a:t> de </a:t>
            </a:r>
            <a:r>
              <a:rPr lang="en-US" dirty="0" err="1"/>
              <a:t>Vigilância</a:t>
            </a:r>
            <a:r>
              <a:rPr lang="en-US" dirty="0"/>
              <a:t> da Gripe do </a:t>
            </a:r>
            <a:r>
              <a:rPr lang="en-US" dirty="0" err="1"/>
              <a:t>Ministério</a:t>
            </a:r>
            <a:r>
              <a:rPr lang="en-US" dirty="0"/>
              <a:t> da </a:t>
            </a:r>
            <a:r>
              <a:rPr lang="en-US" dirty="0" err="1"/>
              <a:t>Saúde</a:t>
            </a:r>
            <a:r>
              <a:rPr lang="en-US" dirty="0"/>
              <a:t> para </a:t>
            </a:r>
            <a:r>
              <a:rPr lang="en-US" dirty="0" err="1"/>
              <a:t>reforçar</a:t>
            </a:r>
            <a:r>
              <a:rPr lang="en-US" dirty="0"/>
              <a:t> a </a:t>
            </a:r>
            <a:r>
              <a:rPr lang="en-US" dirty="0" err="1"/>
              <a:t>vigilância</a:t>
            </a:r>
            <a:r>
              <a:rPr lang="en-US" dirty="0"/>
              <a:t> da gripe </a:t>
            </a:r>
            <a:r>
              <a:rPr lang="en-US" dirty="0" err="1"/>
              <a:t>humana</a:t>
            </a:r>
            <a:r>
              <a:rPr lang="en-US" dirty="0"/>
              <a:t> e </a:t>
            </a:r>
            <a:r>
              <a:rPr lang="en-US" dirty="0" err="1"/>
              <a:t>aviária</a:t>
            </a:r>
            <a:r>
              <a:rPr lang="en-US" dirty="0"/>
              <a:t>, </a:t>
            </a:r>
            <a:r>
              <a:rPr lang="en-US" dirty="0" err="1"/>
              <a:t>incluindo</a:t>
            </a:r>
            <a:r>
              <a:rPr lang="en-US" dirty="0"/>
              <a:t> a </a:t>
            </a:r>
            <a:r>
              <a:rPr lang="en-US" dirty="0" err="1"/>
              <a:t>melhoria</a:t>
            </a:r>
            <a:r>
              <a:rPr lang="en-US" dirty="0"/>
              <a:t> dos testes </a:t>
            </a:r>
            <a:r>
              <a:rPr lang="en-US" dirty="0" err="1"/>
              <a:t>moleculares</a:t>
            </a:r>
            <a:r>
              <a:rPr lang="en-US" dirty="0"/>
              <a:t>. </a:t>
            </a:r>
            <a:endParaRPr lang="pt-BR" dirty="0"/>
          </a:p>
        </p:txBody>
      </p:sp>
    </p:spTree>
    <p:extLst>
      <p:ext uri="{BB962C8B-B14F-4D97-AF65-F5344CB8AC3E}">
        <p14:creationId xmlns:p14="http://schemas.microsoft.com/office/powerpoint/2010/main" val="195237784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513A2A-8ECE-4512-A1C8-446732EF1ED3}"/>
              </a:ext>
            </a:extLst>
          </p:cNvPr>
          <p:cNvSpPr>
            <a:spLocks noGrp="1"/>
          </p:cNvSpPr>
          <p:nvPr>
            <p:ph type="title"/>
          </p:nvPr>
        </p:nvSpPr>
        <p:spPr/>
        <p:txBody>
          <a:bodyPr/>
          <a:lstStyle/>
          <a:p>
            <a:r>
              <a:rPr lang="en-US" dirty="0"/>
              <a:t>Parte B: Vigilância da gripe (2/2)</a:t>
            </a:r>
          </a:p>
        </p:txBody>
      </p:sp>
      <p:sp>
        <p:nvSpPr>
          <p:cNvPr id="3" name="Content Placeholder 2">
            <a:extLst>
              <a:ext uri="{FF2B5EF4-FFF2-40B4-BE49-F238E27FC236}">
                <a16:creationId xmlns:a16="http://schemas.microsoft.com/office/drawing/2014/main" id="{373D0712-6E27-4C7B-B718-9A1B8C461FA6}"/>
              </a:ext>
            </a:extLst>
          </p:cNvPr>
          <p:cNvSpPr>
            <a:spLocks noGrp="1"/>
          </p:cNvSpPr>
          <p:nvPr>
            <p:ph sz="half" idx="4294967295"/>
          </p:nvPr>
        </p:nvSpPr>
        <p:spPr>
          <a:xfrm>
            <a:off x="838200" y="1479550"/>
            <a:ext cx="10274300" cy="4638675"/>
          </a:xfrm>
          <a:prstGeom prst="rect">
            <a:avLst/>
          </a:prstGeom>
        </p:spPr>
        <p:txBody>
          <a:bodyPr anchor="ctr"/>
          <a:lstStyle/>
          <a:p>
            <a:pPr marL="0" indent="0" algn="just">
              <a:buNone/>
            </a:pPr>
            <a:r>
              <a:rPr lang="en-US" dirty="0"/>
              <a:t>Uma </a:t>
            </a:r>
            <a:r>
              <a:rPr lang="en-US" dirty="0" err="1"/>
              <a:t>vez</a:t>
            </a:r>
            <a:r>
              <a:rPr lang="en-US" dirty="0"/>
              <a:t> que </a:t>
            </a:r>
            <a:r>
              <a:rPr lang="en-US" dirty="0" err="1"/>
              <a:t>são</a:t>
            </a:r>
            <a:r>
              <a:rPr lang="en-US" dirty="0"/>
              <a:t> </a:t>
            </a:r>
            <a:r>
              <a:rPr lang="en-US" dirty="0" err="1"/>
              <a:t>prestados</a:t>
            </a:r>
            <a:r>
              <a:rPr lang="en-US" dirty="0"/>
              <a:t> </a:t>
            </a:r>
            <a:r>
              <a:rPr lang="en-US" dirty="0" err="1"/>
              <a:t>cuidados</a:t>
            </a:r>
            <a:r>
              <a:rPr lang="en-US" dirty="0"/>
              <a:t> de </a:t>
            </a:r>
            <a:r>
              <a:rPr lang="en-US" dirty="0" err="1"/>
              <a:t>saúde</a:t>
            </a:r>
            <a:r>
              <a:rPr lang="en-US" dirty="0"/>
              <a:t> </a:t>
            </a:r>
            <a:r>
              <a:rPr lang="en-US" dirty="0" err="1"/>
              <a:t>gratuitos</a:t>
            </a:r>
            <a:r>
              <a:rPr lang="en-US" dirty="0"/>
              <a:t> a </a:t>
            </a:r>
            <a:r>
              <a:rPr lang="en-US" dirty="0" err="1"/>
              <a:t>todos</a:t>
            </a:r>
            <a:r>
              <a:rPr lang="en-US" dirty="0"/>
              <a:t> </a:t>
            </a:r>
            <a:r>
              <a:rPr lang="en-US" dirty="0" err="1"/>
              <a:t>os</a:t>
            </a:r>
            <a:r>
              <a:rPr lang="en-US" dirty="0"/>
              <a:t> </a:t>
            </a:r>
            <a:r>
              <a:rPr lang="en-US" dirty="0" err="1"/>
              <a:t>residentes</a:t>
            </a:r>
            <a:r>
              <a:rPr lang="en-US" dirty="0"/>
              <a:t> do País Z, o </a:t>
            </a:r>
            <a:r>
              <a:rPr lang="en-US" dirty="0" err="1"/>
              <a:t>governo</a:t>
            </a:r>
            <a:r>
              <a:rPr lang="en-US" dirty="0"/>
              <a:t> </a:t>
            </a:r>
            <a:r>
              <a:rPr lang="en-US" dirty="0" err="1"/>
              <a:t>estava</a:t>
            </a:r>
            <a:r>
              <a:rPr lang="en-US" dirty="0"/>
              <a:t> </a:t>
            </a:r>
            <a:r>
              <a:rPr lang="en-US" dirty="0" err="1"/>
              <a:t>confiante</a:t>
            </a:r>
            <a:r>
              <a:rPr lang="en-US" dirty="0"/>
              <a:t> de que </a:t>
            </a:r>
            <a:r>
              <a:rPr lang="en-US" dirty="0" err="1"/>
              <a:t>poderia</a:t>
            </a:r>
            <a:r>
              <a:rPr lang="en-US" dirty="0"/>
              <a:t> </a:t>
            </a:r>
            <a:r>
              <a:rPr lang="en-US" dirty="0" err="1"/>
              <a:t>identificar</a:t>
            </a:r>
            <a:r>
              <a:rPr lang="en-US" dirty="0"/>
              <a:t> a </a:t>
            </a:r>
            <a:r>
              <a:rPr lang="en-US" dirty="0" err="1"/>
              <a:t>maioria</a:t>
            </a:r>
            <a:r>
              <a:rPr lang="en-US" dirty="0"/>
              <a:t> dos </a:t>
            </a:r>
            <a:r>
              <a:rPr lang="en-US" dirty="0" err="1"/>
              <a:t>casos</a:t>
            </a:r>
            <a:r>
              <a:rPr lang="en-US" dirty="0"/>
              <a:t> de gripe no </a:t>
            </a:r>
            <a:r>
              <a:rPr lang="en-US" dirty="0" err="1"/>
              <a:t>país</a:t>
            </a:r>
            <a:r>
              <a:rPr lang="en-US" dirty="0"/>
              <a:t> e </a:t>
            </a:r>
            <a:r>
              <a:rPr lang="en-US" dirty="0" err="1"/>
              <a:t>monitorar</a:t>
            </a:r>
            <a:r>
              <a:rPr lang="en-US" dirty="0"/>
              <a:t> </a:t>
            </a:r>
            <a:r>
              <a:rPr lang="en-US" dirty="0" err="1"/>
              <a:t>os</a:t>
            </a:r>
            <a:r>
              <a:rPr lang="en-US" dirty="0"/>
              <a:t> </a:t>
            </a:r>
            <a:r>
              <a:rPr lang="en-US" dirty="0" err="1"/>
              <a:t>vírus</a:t>
            </a:r>
            <a:r>
              <a:rPr lang="en-US" dirty="0"/>
              <a:t> da gripe com </a:t>
            </a:r>
            <a:r>
              <a:rPr lang="en-US" dirty="0" err="1"/>
              <a:t>potencial</a:t>
            </a:r>
            <a:r>
              <a:rPr lang="en-US" dirty="0"/>
              <a:t> </a:t>
            </a:r>
            <a:r>
              <a:rPr lang="en-US" dirty="0" err="1"/>
              <a:t>pandêmico</a:t>
            </a:r>
            <a:r>
              <a:rPr lang="en-US" dirty="0"/>
              <a:t>. São </a:t>
            </a:r>
            <a:r>
              <a:rPr lang="en-US" dirty="0" err="1"/>
              <a:t>atualmente</a:t>
            </a:r>
            <a:r>
              <a:rPr lang="en-US" dirty="0"/>
              <a:t> </a:t>
            </a:r>
            <a:r>
              <a:rPr lang="en-US" dirty="0" err="1"/>
              <a:t>realizadas</a:t>
            </a:r>
            <a:r>
              <a:rPr lang="en-US" dirty="0"/>
              <a:t> as </a:t>
            </a:r>
            <a:r>
              <a:rPr lang="en-US" dirty="0" err="1"/>
              <a:t>seguintes</a:t>
            </a:r>
            <a:r>
              <a:rPr lang="en-US" dirty="0"/>
              <a:t> </a:t>
            </a:r>
            <a:r>
              <a:rPr lang="en-US" dirty="0" err="1"/>
              <a:t>atividades</a:t>
            </a:r>
            <a:r>
              <a:rPr lang="en-US" dirty="0"/>
              <a:t> de </a:t>
            </a:r>
            <a:r>
              <a:rPr lang="en-US" dirty="0" err="1"/>
              <a:t>vigilância</a:t>
            </a:r>
            <a:r>
              <a:rPr lang="en-US" dirty="0"/>
              <a:t> da gripe:</a:t>
            </a:r>
            <a:endParaRPr lang="pt-BR" dirty="0"/>
          </a:p>
          <a:p>
            <a:pPr marL="0" indent="0">
              <a:spcBef>
                <a:spcPts val="0"/>
              </a:spcBef>
              <a:buNone/>
            </a:pPr>
            <a:endParaRPr lang="en-US" dirty="0"/>
          </a:p>
          <a:p>
            <a:pPr marL="0" indent="0" algn="just">
              <a:spcBef>
                <a:spcPts val="0"/>
              </a:spcBef>
              <a:buNone/>
            </a:pPr>
            <a:r>
              <a:rPr lang="en-US" dirty="0"/>
              <a:t>São </a:t>
            </a:r>
            <a:r>
              <a:rPr lang="en-US" dirty="0" err="1"/>
              <a:t>atualmente</a:t>
            </a:r>
            <a:r>
              <a:rPr lang="en-US" dirty="0"/>
              <a:t> </a:t>
            </a:r>
            <a:r>
              <a:rPr lang="en-US" dirty="0" err="1"/>
              <a:t>realizadas</a:t>
            </a:r>
            <a:r>
              <a:rPr lang="en-US" dirty="0"/>
              <a:t> as </a:t>
            </a:r>
            <a:r>
              <a:rPr lang="en-US" dirty="0" err="1"/>
              <a:t>seguintes</a:t>
            </a:r>
            <a:r>
              <a:rPr lang="en-US" dirty="0"/>
              <a:t> </a:t>
            </a:r>
            <a:r>
              <a:rPr lang="en-US" dirty="0" err="1"/>
              <a:t>atividades</a:t>
            </a:r>
            <a:r>
              <a:rPr lang="en-US" dirty="0"/>
              <a:t> de </a:t>
            </a:r>
            <a:r>
              <a:rPr lang="en-US" dirty="0" err="1"/>
              <a:t>vigilância</a:t>
            </a:r>
            <a:r>
              <a:rPr lang="en-US" dirty="0"/>
              <a:t> </a:t>
            </a:r>
            <a:br>
              <a:rPr lang="en-US" dirty="0"/>
            </a:br>
            <a:r>
              <a:rPr lang="en-US" dirty="0"/>
              <a:t>da gripe:</a:t>
            </a:r>
            <a:r>
              <a:rPr lang="pt-BR" dirty="0"/>
              <a:t> </a:t>
            </a:r>
          </a:p>
          <a:p>
            <a:pPr marL="0" indent="0" algn="just">
              <a:spcBef>
                <a:spcPts val="0"/>
              </a:spcBef>
              <a:buNone/>
            </a:pPr>
            <a:endParaRPr lang="en-US" i="1" dirty="0"/>
          </a:p>
          <a:p>
            <a:pPr marL="0" indent="0" algn="just">
              <a:spcBef>
                <a:spcPts val="0"/>
              </a:spcBef>
              <a:buNone/>
            </a:pPr>
            <a:r>
              <a:rPr lang="en-US" sz="2800" dirty="0" err="1">
                <a:solidFill>
                  <a:srgbClr val="109648"/>
                </a:solidFill>
                <a:latin typeface="Arial" panose="020B0604020202020204" pitchFamily="34" charset="0"/>
                <a:ea typeface="MS Mincho" panose="02020609040205080304" pitchFamily="49" charset="-128"/>
              </a:rPr>
              <a:t>Consulte</a:t>
            </a:r>
            <a:r>
              <a:rPr lang="en-US" sz="2800" dirty="0">
                <a:solidFill>
                  <a:srgbClr val="109648"/>
                </a:solidFill>
                <a:latin typeface="Arial" panose="020B0604020202020204" pitchFamily="34" charset="0"/>
                <a:ea typeface="MS Mincho" panose="02020609040205080304" pitchFamily="49" charset="-128"/>
              </a:rPr>
              <a:t> as </a:t>
            </a:r>
            <a:r>
              <a:rPr lang="en-US" sz="2800" dirty="0" err="1">
                <a:solidFill>
                  <a:srgbClr val="109648"/>
                </a:solidFill>
                <a:latin typeface="Arial" panose="020B0604020202020204" pitchFamily="34" charset="0"/>
                <a:ea typeface="MS Mincho" panose="02020609040205080304" pitchFamily="49" charset="-128"/>
              </a:rPr>
              <a:t>atividades</a:t>
            </a:r>
            <a:r>
              <a:rPr lang="en-US" sz="2800" dirty="0">
                <a:solidFill>
                  <a:srgbClr val="109648"/>
                </a:solidFill>
                <a:latin typeface="Arial" panose="020B0604020202020204" pitchFamily="34" charset="0"/>
                <a:ea typeface="MS Mincho" panose="02020609040205080304" pitchFamily="49" charset="-128"/>
              </a:rPr>
              <a:t> no Guia do </a:t>
            </a:r>
            <a:r>
              <a:rPr lang="en-US" sz="2800" dirty="0" err="1">
                <a:solidFill>
                  <a:srgbClr val="109648"/>
                </a:solidFill>
                <a:latin typeface="Arial" panose="020B0604020202020204" pitchFamily="34" charset="0"/>
                <a:ea typeface="MS Mincho" panose="02020609040205080304" pitchFamily="49" charset="-128"/>
              </a:rPr>
              <a:t>Participante</a:t>
            </a:r>
            <a:r>
              <a:rPr lang="en-US" sz="2800" dirty="0">
                <a:solidFill>
                  <a:srgbClr val="109648"/>
                </a:solidFill>
                <a:latin typeface="Arial" panose="020B0604020202020204" pitchFamily="34" charset="0"/>
                <a:ea typeface="MS Mincho" panose="02020609040205080304" pitchFamily="49" charset="-128"/>
              </a:rPr>
              <a:t> </a:t>
            </a:r>
            <a:r>
              <a:rPr lang="en-US" dirty="0">
                <a:solidFill>
                  <a:srgbClr val="109648"/>
                </a:solidFill>
                <a:latin typeface="Arial" panose="020B0604020202020204" pitchFamily="34" charset="0"/>
                <a:ea typeface="MS Mincho" panose="02020609040205080304" pitchFamily="49" charset="-128"/>
              </a:rPr>
              <a:t>e </a:t>
            </a:r>
            <a:r>
              <a:rPr lang="en-US" dirty="0" err="1">
                <a:solidFill>
                  <a:srgbClr val="109648"/>
                </a:solidFill>
                <a:latin typeface="Arial" panose="020B0604020202020204" pitchFamily="34" charset="0"/>
                <a:ea typeface="MS Mincho" panose="02020609040205080304" pitchFamily="49" charset="-128"/>
              </a:rPr>
              <a:t>leia</a:t>
            </a:r>
            <a:r>
              <a:rPr lang="en-US" dirty="0">
                <a:solidFill>
                  <a:srgbClr val="109648"/>
                </a:solidFill>
                <a:latin typeface="Arial" panose="020B0604020202020204" pitchFamily="34" charset="0"/>
                <a:ea typeface="MS Mincho" panose="02020609040205080304" pitchFamily="49" charset="-128"/>
              </a:rPr>
              <a:t> </a:t>
            </a:r>
            <a:r>
              <a:rPr lang="en-US" dirty="0">
                <a:solidFill>
                  <a:srgbClr val="109648"/>
                </a:solidFill>
              </a:rPr>
              <a:t>as </a:t>
            </a:r>
            <a:r>
              <a:rPr lang="en-US" dirty="0" err="1">
                <a:solidFill>
                  <a:srgbClr val="109648"/>
                </a:solidFill>
              </a:rPr>
              <a:t>seções</a:t>
            </a:r>
            <a:r>
              <a:rPr lang="en-US" dirty="0">
                <a:solidFill>
                  <a:srgbClr val="109648"/>
                </a:solidFill>
              </a:rPr>
              <a:t> </a:t>
            </a:r>
            <a:r>
              <a:rPr lang="en-US" dirty="0" err="1">
                <a:solidFill>
                  <a:srgbClr val="109648"/>
                </a:solidFill>
              </a:rPr>
              <a:t>sobre</a:t>
            </a:r>
            <a:r>
              <a:rPr lang="en-US" dirty="0">
                <a:solidFill>
                  <a:srgbClr val="109648"/>
                </a:solidFill>
              </a:rPr>
              <a:t> a </a:t>
            </a:r>
            <a:r>
              <a:rPr lang="en-US" dirty="0" err="1">
                <a:solidFill>
                  <a:srgbClr val="109648"/>
                </a:solidFill>
              </a:rPr>
              <a:t>vigilância</a:t>
            </a:r>
            <a:r>
              <a:rPr lang="en-US" dirty="0">
                <a:solidFill>
                  <a:srgbClr val="109648"/>
                </a:solidFill>
              </a:rPr>
              <a:t> da gripe.</a:t>
            </a:r>
          </a:p>
        </p:txBody>
      </p:sp>
    </p:spTree>
    <p:extLst>
      <p:ext uri="{BB962C8B-B14F-4D97-AF65-F5344CB8AC3E}">
        <p14:creationId xmlns:p14="http://schemas.microsoft.com/office/powerpoint/2010/main" val="161222331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a:t>Questão 13</a:t>
            </a:r>
          </a:p>
        </p:txBody>
      </p:sp>
      <p:sp>
        <p:nvSpPr>
          <p:cNvPr id="3" name="Content Placeholder 2">
            <a:extLst>
              <a:ext uri="{FF2B5EF4-FFF2-40B4-BE49-F238E27FC236}">
                <a16:creationId xmlns:a16="http://schemas.microsoft.com/office/drawing/2014/main" id="{D2B30687-2510-4B75-B229-BC0F915C325F}"/>
              </a:ext>
            </a:extLst>
          </p:cNvPr>
          <p:cNvSpPr>
            <a:spLocks noGrp="1"/>
          </p:cNvSpPr>
          <p:nvPr>
            <p:ph sz="half" idx="4294967295"/>
          </p:nvPr>
        </p:nvSpPr>
        <p:spPr>
          <a:xfrm>
            <a:off x="838200" y="1479550"/>
            <a:ext cx="10345738" cy="3852863"/>
          </a:xfrm>
          <a:prstGeom prst="rect">
            <a:avLst/>
          </a:prstGeom>
        </p:spPr>
        <p:txBody>
          <a:bodyPr anchor="ctr"/>
          <a:lstStyle/>
          <a:p>
            <a:pPr marL="0" indent="0" algn="just">
              <a:buNone/>
            </a:pPr>
            <a:r>
              <a:rPr lang="en-US" dirty="0"/>
              <a:t>O </a:t>
            </a:r>
            <a:r>
              <a:rPr lang="en-US" dirty="0" err="1"/>
              <a:t>sistema</a:t>
            </a:r>
            <a:r>
              <a:rPr lang="en-US" dirty="0"/>
              <a:t> de </a:t>
            </a:r>
            <a:r>
              <a:rPr lang="en-US" dirty="0" err="1"/>
              <a:t>vigilância</a:t>
            </a:r>
            <a:r>
              <a:rPr lang="en-US" dirty="0"/>
              <a:t> da gripe </a:t>
            </a:r>
            <a:r>
              <a:rPr lang="en-US" dirty="0" err="1"/>
              <a:t>aviária</a:t>
            </a:r>
            <a:r>
              <a:rPr lang="en-US" dirty="0"/>
              <a:t> </a:t>
            </a:r>
            <a:r>
              <a:rPr lang="en-US" dirty="0" err="1"/>
              <a:t>é</a:t>
            </a:r>
            <a:r>
              <a:rPr lang="en-US" dirty="0"/>
              <a:t> </a:t>
            </a:r>
            <a:r>
              <a:rPr lang="en-US" dirty="0" err="1"/>
              <a:t>ativo</a:t>
            </a:r>
            <a:r>
              <a:rPr lang="en-US" dirty="0"/>
              <a:t>, </a:t>
            </a:r>
            <a:r>
              <a:rPr lang="en-US" dirty="0" err="1"/>
              <a:t>passivo</a:t>
            </a:r>
            <a:r>
              <a:rPr lang="en-US" dirty="0"/>
              <a:t> </a:t>
            </a:r>
            <a:r>
              <a:rPr lang="en-US" dirty="0" err="1"/>
              <a:t>ou</a:t>
            </a:r>
            <a:r>
              <a:rPr lang="en-US" dirty="0"/>
              <a:t> ambos? </a:t>
            </a:r>
            <a:r>
              <a:rPr lang="en-US" dirty="0" err="1"/>
              <a:t>Fundamente</a:t>
            </a:r>
            <a:r>
              <a:rPr lang="en-US" dirty="0"/>
              <a:t> a </a:t>
            </a:r>
            <a:r>
              <a:rPr lang="en-US" dirty="0" err="1"/>
              <a:t>sua</a:t>
            </a:r>
            <a:r>
              <a:rPr lang="en-US" dirty="0"/>
              <a:t> </a:t>
            </a:r>
            <a:r>
              <a:rPr lang="en-US" dirty="0" err="1"/>
              <a:t>resposta</a:t>
            </a:r>
            <a:r>
              <a:rPr lang="en-US" dirty="0"/>
              <a:t>.</a:t>
            </a:r>
          </a:p>
        </p:txBody>
      </p:sp>
    </p:spTree>
    <p:extLst>
      <p:ext uri="{BB962C8B-B14F-4D97-AF65-F5344CB8AC3E}">
        <p14:creationId xmlns:p14="http://schemas.microsoft.com/office/powerpoint/2010/main" val="148617591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err="1"/>
              <a:t>Questão</a:t>
            </a:r>
            <a:r>
              <a:rPr lang="en-US" dirty="0"/>
              <a:t> 13 </a:t>
            </a:r>
            <a:r>
              <a:rPr lang="en-US" dirty="0" err="1"/>
              <a:t>resposta</a:t>
            </a:r>
            <a:endParaRPr lang="en-US" dirty="0"/>
          </a:p>
        </p:txBody>
      </p:sp>
      <p:sp>
        <p:nvSpPr>
          <p:cNvPr id="3" name="Content Placeholder 2">
            <a:extLst>
              <a:ext uri="{FF2B5EF4-FFF2-40B4-BE49-F238E27FC236}">
                <a16:creationId xmlns:a16="http://schemas.microsoft.com/office/drawing/2014/main" id="{D2B30687-2510-4B75-B229-BC0F915C325F}"/>
              </a:ext>
            </a:extLst>
          </p:cNvPr>
          <p:cNvSpPr>
            <a:spLocks noGrp="1"/>
          </p:cNvSpPr>
          <p:nvPr>
            <p:ph sz="half" idx="4294967295"/>
          </p:nvPr>
        </p:nvSpPr>
        <p:spPr>
          <a:xfrm>
            <a:off x="596900" y="1479550"/>
            <a:ext cx="10515600" cy="4638675"/>
          </a:xfrm>
          <a:prstGeom prst="rect">
            <a:avLst/>
          </a:prstGeom>
        </p:spPr>
        <p:txBody>
          <a:bodyPr anchor="ctr"/>
          <a:lstStyle/>
          <a:p>
            <a:r>
              <a:rPr lang="en-US" dirty="0"/>
              <a:t>Ambos</a:t>
            </a:r>
          </a:p>
          <a:p>
            <a:pPr lvl="1"/>
            <a:r>
              <a:rPr lang="en-US" dirty="0" err="1"/>
              <a:t>Vigilância</a:t>
            </a:r>
            <a:r>
              <a:rPr lang="en-US" dirty="0"/>
              <a:t> </a:t>
            </a:r>
            <a:r>
              <a:rPr lang="en-US" dirty="0" err="1"/>
              <a:t>ativa</a:t>
            </a:r>
            <a:r>
              <a:rPr lang="en-US" dirty="0"/>
              <a:t>: </a:t>
            </a:r>
            <a:r>
              <a:rPr lang="en-US" dirty="0" err="1"/>
              <a:t>os</a:t>
            </a:r>
            <a:r>
              <a:rPr lang="en-US" dirty="0"/>
              <a:t> </a:t>
            </a:r>
            <a:r>
              <a:rPr lang="en-US" dirty="0" err="1"/>
              <a:t>agentes</a:t>
            </a:r>
            <a:r>
              <a:rPr lang="en-US" dirty="0"/>
              <a:t> de </a:t>
            </a:r>
            <a:r>
              <a:rPr lang="en-US" dirty="0" err="1"/>
              <a:t>saúde</a:t>
            </a:r>
            <a:r>
              <a:rPr lang="en-US" dirty="0"/>
              <a:t> </a:t>
            </a:r>
            <a:r>
              <a:rPr lang="en-US" dirty="0" err="1"/>
              <a:t>pública</a:t>
            </a:r>
            <a:r>
              <a:rPr lang="en-US" dirty="0"/>
              <a:t> </a:t>
            </a:r>
            <a:r>
              <a:rPr lang="en-US" dirty="0" err="1"/>
              <a:t>coletam</a:t>
            </a:r>
            <a:r>
              <a:rPr lang="en-US" dirty="0"/>
              <a:t> dados </a:t>
            </a:r>
            <a:r>
              <a:rPr lang="en-US" dirty="0" err="1"/>
              <a:t>nas</a:t>
            </a:r>
            <a:r>
              <a:rPr lang="en-US" dirty="0"/>
              <a:t> </a:t>
            </a:r>
            <a:r>
              <a:rPr lang="en-US" dirty="0" err="1"/>
              <a:t>unidades</a:t>
            </a:r>
            <a:r>
              <a:rPr lang="en-US" dirty="0"/>
              <a:t> de </a:t>
            </a:r>
            <a:r>
              <a:rPr lang="en-US" dirty="0" err="1"/>
              <a:t>saúde</a:t>
            </a:r>
            <a:r>
              <a:rPr lang="en-US" dirty="0"/>
              <a:t> e </a:t>
            </a:r>
            <a:r>
              <a:rPr lang="en-US" dirty="0" err="1"/>
              <a:t>fazem</a:t>
            </a:r>
            <a:r>
              <a:rPr lang="en-US" dirty="0"/>
              <a:t> </a:t>
            </a:r>
            <a:r>
              <a:rPr lang="en-US" dirty="0" err="1"/>
              <a:t>visitas</a:t>
            </a:r>
            <a:r>
              <a:rPr lang="en-US" dirty="0"/>
              <a:t> de </a:t>
            </a:r>
            <a:r>
              <a:rPr lang="en-US" dirty="0" err="1"/>
              <a:t>rotina</a:t>
            </a:r>
            <a:r>
              <a:rPr lang="en-US" dirty="0"/>
              <a:t> e </a:t>
            </a:r>
            <a:r>
              <a:rPr lang="en-US" dirty="0" err="1"/>
              <a:t>telefonemas</a:t>
            </a:r>
            <a:endParaRPr lang="en-US" dirty="0"/>
          </a:p>
          <a:p>
            <a:pPr lvl="1"/>
            <a:r>
              <a:rPr lang="en-US" dirty="0" err="1"/>
              <a:t>Vigilância</a:t>
            </a:r>
            <a:r>
              <a:rPr lang="en-US" dirty="0"/>
              <a:t> </a:t>
            </a:r>
            <a:r>
              <a:rPr lang="en-US" dirty="0" err="1"/>
              <a:t>passiva</a:t>
            </a:r>
            <a:r>
              <a:rPr lang="en-US" dirty="0"/>
              <a:t>: </a:t>
            </a:r>
            <a:r>
              <a:rPr lang="en-US" dirty="0" err="1"/>
              <a:t>notificação</a:t>
            </a:r>
            <a:r>
              <a:rPr lang="en-US" dirty="0"/>
              <a:t> </a:t>
            </a:r>
            <a:r>
              <a:rPr lang="en-US" dirty="0" err="1"/>
              <a:t>pelos</a:t>
            </a:r>
            <a:r>
              <a:rPr lang="en-US" dirty="0"/>
              <a:t> </a:t>
            </a:r>
            <a:r>
              <a:rPr lang="en-US" dirty="0" err="1"/>
              <a:t>centros</a:t>
            </a:r>
            <a:r>
              <a:rPr lang="en-US" dirty="0"/>
              <a:t> de </a:t>
            </a:r>
            <a:r>
              <a:rPr lang="en-US" dirty="0" err="1"/>
              <a:t>saúde</a:t>
            </a:r>
            <a:r>
              <a:rPr lang="en-US" dirty="0"/>
              <a:t> e </a:t>
            </a:r>
            <a:r>
              <a:rPr lang="en-US" dirty="0" err="1"/>
              <a:t>laboratórios</a:t>
            </a:r>
            <a:r>
              <a:rPr lang="en-US" dirty="0"/>
              <a:t> </a:t>
            </a:r>
            <a:r>
              <a:rPr lang="en-US" dirty="0" err="1"/>
              <a:t>aos</a:t>
            </a:r>
            <a:r>
              <a:rPr lang="en-US" dirty="0"/>
              <a:t> </a:t>
            </a:r>
            <a:r>
              <a:rPr lang="en-US" dirty="0" err="1"/>
              <a:t>serviços</a:t>
            </a:r>
            <a:r>
              <a:rPr lang="en-US" dirty="0"/>
              <a:t> </a:t>
            </a:r>
            <a:r>
              <a:rPr lang="en-US" dirty="0" err="1"/>
              <a:t>distritais</a:t>
            </a:r>
            <a:r>
              <a:rPr lang="en-US" dirty="0"/>
              <a:t> de </a:t>
            </a:r>
            <a:r>
              <a:rPr lang="en-US" dirty="0" err="1"/>
              <a:t>saúde</a:t>
            </a:r>
            <a:r>
              <a:rPr lang="en-US" dirty="0"/>
              <a:t> </a:t>
            </a:r>
            <a:r>
              <a:rPr lang="en-US" dirty="0" err="1"/>
              <a:t>pública</a:t>
            </a:r>
            <a:r>
              <a:rPr lang="en-US" dirty="0"/>
              <a:t> </a:t>
            </a:r>
          </a:p>
        </p:txBody>
      </p:sp>
    </p:spTree>
    <p:extLst>
      <p:ext uri="{BB962C8B-B14F-4D97-AF65-F5344CB8AC3E}">
        <p14:creationId xmlns:p14="http://schemas.microsoft.com/office/powerpoint/2010/main" val="273976745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a:t>Questão 14</a:t>
            </a:r>
          </a:p>
        </p:txBody>
      </p:sp>
      <p:sp>
        <p:nvSpPr>
          <p:cNvPr id="3" name="Content Placeholder 2">
            <a:extLst>
              <a:ext uri="{FF2B5EF4-FFF2-40B4-BE49-F238E27FC236}">
                <a16:creationId xmlns:a16="http://schemas.microsoft.com/office/drawing/2014/main" id="{D2B30687-2510-4B75-B229-BC0F915C325F}"/>
              </a:ext>
            </a:extLst>
          </p:cNvPr>
          <p:cNvSpPr>
            <a:spLocks noGrp="1"/>
          </p:cNvSpPr>
          <p:nvPr>
            <p:ph sz="half" idx="4294967295"/>
          </p:nvPr>
        </p:nvSpPr>
        <p:spPr>
          <a:xfrm>
            <a:off x="914400" y="1479550"/>
            <a:ext cx="10515600" cy="4638675"/>
          </a:xfrm>
          <a:prstGeom prst="rect">
            <a:avLst/>
          </a:prstGeom>
        </p:spPr>
        <p:txBody>
          <a:bodyPr anchor="ctr"/>
          <a:lstStyle/>
          <a:p>
            <a:pPr marL="0" indent="0" algn="just">
              <a:buNone/>
            </a:pPr>
            <a:r>
              <a:rPr lang="en-US" dirty="0" err="1"/>
              <a:t>Porque</a:t>
            </a:r>
            <a:r>
              <a:rPr lang="en-US" dirty="0"/>
              <a:t> se </a:t>
            </a:r>
            <a:r>
              <a:rPr lang="en-US" dirty="0" err="1"/>
              <a:t>deve</a:t>
            </a:r>
            <a:r>
              <a:rPr lang="en-US" dirty="0"/>
              <a:t> </a:t>
            </a:r>
            <a:r>
              <a:rPr lang="en-US" dirty="0" err="1"/>
              <a:t>exigir</a:t>
            </a:r>
            <a:r>
              <a:rPr lang="en-US" dirty="0"/>
              <a:t> que as </a:t>
            </a:r>
            <a:r>
              <a:rPr lang="en-US" dirty="0" err="1"/>
              <a:t>instalações</a:t>
            </a:r>
            <a:r>
              <a:rPr lang="en-US" dirty="0"/>
              <a:t> de </a:t>
            </a:r>
            <a:r>
              <a:rPr lang="en-US" dirty="0" err="1"/>
              <a:t>atenção</a:t>
            </a:r>
            <a:r>
              <a:rPr lang="en-US" dirty="0"/>
              <a:t> à </a:t>
            </a:r>
            <a:r>
              <a:rPr lang="en-US" dirty="0" err="1"/>
              <a:t>saúde</a:t>
            </a:r>
            <a:r>
              <a:rPr lang="en-US" dirty="0"/>
              <a:t> e </a:t>
            </a:r>
            <a:r>
              <a:rPr lang="en-US" dirty="0" err="1"/>
              <a:t>os</a:t>
            </a:r>
            <a:r>
              <a:rPr lang="en-US" dirty="0"/>
              <a:t> </a:t>
            </a:r>
            <a:r>
              <a:rPr lang="en-US" dirty="0" err="1"/>
              <a:t>laboratórios</a:t>
            </a:r>
            <a:r>
              <a:rPr lang="en-US" dirty="0"/>
              <a:t> </a:t>
            </a:r>
            <a:r>
              <a:rPr lang="en-US" dirty="0" err="1"/>
              <a:t>comuniquem</a:t>
            </a:r>
            <a:r>
              <a:rPr lang="en-US" dirty="0"/>
              <a:t> zero </a:t>
            </a:r>
            <a:r>
              <a:rPr lang="en-US" dirty="0" err="1"/>
              <a:t>casos</a:t>
            </a:r>
            <a:r>
              <a:rPr lang="en-US" dirty="0"/>
              <a:t> se </a:t>
            </a:r>
            <a:r>
              <a:rPr lang="en-US" dirty="0" err="1"/>
              <a:t>não</a:t>
            </a:r>
            <a:r>
              <a:rPr lang="en-US" dirty="0"/>
              <a:t> </a:t>
            </a:r>
            <a:r>
              <a:rPr lang="en-US" dirty="0" err="1"/>
              <a:t>tiver</a:t>
            </a:r>
            <a:r>
              <a:rPr lang="en-US" dirty="0"/>
              <a:t> </a:t>
            </a:r>
            <a:r>
              <a:rPr lang="en-US" dirty="0" err="1"/>
              <a:t>sido</a:t>
            </a:r>
            <a:r>
              <a:rPr lang="en-US" dirty="0"/>
              <a:t> </a:t>
            </a:r>
            <a:r>
              <a:rPr lang="en-US" dirty="0" err="1"/>
              <a:t>observado</a:t>
            </a:r>
            <a:r>
              <a:rPr lang="en-US" dirty="0"/>
              <a:t> </a:t>
            </a:r>
            <a:r>
              <a:rPr lang="en-US" dirty="0" err="1"/>
              <a:t>nenhum</a:t>
            </a:r>
            <a:r>
              <a:rPr lang="en-US" dirty="0"/>
              <a:t> </a:t>
            </a:r>
            <a:r>
              <a:rPr lang="en-US" dirty="0" err="1"/>
              <a:t>nessa</a:t>
            </a:r>
            <a:r>
              <a:rPr lang="en-US" dirty="0"/>
              <a:t> </a:t>
            </a:r>
            <a:r>
              <a:rPr lang="en-US" dirty="0" err="1"/>
              <a:t>semana</a:t>
            </a:r>
            <a:r>
              <a:rPr lang="en-US" dirty="0"/>
              <a:t>? </a:t>
            </a:r>
          </a:p>
        </p:txBody>
      </p:sp>
    </p:spTree>
    <p:extLst>
      <p:ext uri="{BB962C8B-B14F-4D97-AF65-F5344CB8AC3E}">
        <p14:creationId xmlns:p14="http://schemas.microsoft.com/office/powerpoint/2010/main" val="167718361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err="1"/>
              <a:t>Questão</a:t>
            </a:r>
            <a:r>
              <a:rPr lang="en-US" dirty="0"/>
              <a:t> 14 </a:t>
            </a:r>
            <a:r>
              <a:rPr lang="en-US" dirty="0" err="1"/>
              <a:t>resposta</a:t>
            </a:r>
            <a:endParaRPr lang="en-US" dirty="0"/>
          </a:p>
        </p:txBody>
      </p:sp>
      <p:sp>
        <p:nvSpPr>
          <p:cNvPr id="3" name="Content Placeholder 2">
            <a:extLst>
              <a:ext uri="{FF2B5EF4-FFF2-40B4-BE49-F238E27FC236}">
                <a16:creationId xmlns:a16="http://schemas.microsoft.com/office/drawing/2014/main" id="{D2B30687-2510-4B75-B229-BC0F915C325F}"/>
              </a:ext>
            </a:extLst>
          </p:cNvPr>
          <p:cNvSpPr>
            <a:spLocks noGrp="1"/>
          </p:cNvSpPr>
          <p:nvPr>
            <p:ph sz="half" idx="4294967295"/>
          </p:nvPr>
        </p:nvSpPr>
        <p:spPr>
          <a:xfrm>
            <a:off x="838200" y="1479550"/>
            <a:ext cx="10204450" cy="4638675"/>
          </a:xfrm>
          <a:prstGeom prst="rect">
            <a:avLst/>
          </a:prstGeom>
        </p:spPr>
        <p:txBody>
          <a:bodyPr anchor="ctr"/>
          <a:lstStyle/>
          <a:p>
            <a:pPr marL="0" indent="0" algn="just">
              <a:buNone/>
            </a:pPr>
            <a:r>
              <a:rPr lang="en-US" i="1" dirty="0"/>
              <a:t>Para que se </a:t>
            </a:r>
            <a:r>
              <a:rPr lang="en-US" i="1" dirty="0" err="1"/>
              <a:t>possa</a:t>
            </a:r>
            <a:r>
              <a:rPr lang="en-US" i="1" dirty="0"/>
              <a:t> </a:t>
            </a:r>
            <a:r>
              <a:rPr lang="en-US" i="1" dirty="0" err="1"/>
              <a:t>diferenciar</a:t>
            </a:r>
            <a:r>
              <a:rPr lang="en-US" i="1" dirty="0"/>
              <a:t> a eventual </a:t>
            </a:r>
            <a:r>
              <a:rPr lang="en-US" i="1" dirty="0" err="1"/>
              <a:t>falta</a:t>
            </a:r>
            <a:r>
              <a:rPr lang="en-US" i="1" dirty="0"/>
              <a:t> de </a:t>
            </a:r>
            <a:r>
              <a:rPr lang="en-US" i="1" dirty="0" err="1"/>
              <a:t>casos</a:t>
            </a:r>
            <a:r>
              <a:rPr lang="en-US" i="1" dirty="0"/>
              <a:t> da </a:t>
            </a:r>
            <a:r>
              <a:rPr lang="en-US" i="1" dirty="0" err="1"/>
              <a:t>falta</a:t>
            </a:r>
            <a:r>
              <a:rPr lang="en-US" i="1" dirty="0"/>
              <a:t> de </a:t>
            </a:r>
            <a:r>
              <a:rPr lang="en-US" i="1" dirty="0" err="1"/>
              <a:t>notificação</a:t>
            </a:r>
            <a:r>
              <a:rPr lang="en-US" i="1" dirty="0"/>
              <a:t> de </a:t>
            </a:r>
            <a:r>
              <a:rPr lang="en-US" i="1" dirty="0" err="1"/>
              <a:t>casos</a:t>
            </a:r>
            <a:r>
              <a:rPr lang="en-US" i="1" dirty="0"/>
              <a:t>. A </a:t>
            </a:r>
            <a:r>
              <a:rPr lang="en-US" i="1" dirty="0" err="1"/>
              <a:t>notificação</a:t>
            </a:r>
            <a:r>
              <a:rPr lang="en-US" i="1" dirty="0"/>
              <a:t> zero </a:t>
            </a:r>
            <a:r>
              <a:rPr lang="en-US" i="1" dirty="0" err="1"/>
              <a:t>ou</a:t>
            </a:r>
            <a:r>
              <a:rPr lang="en-US" i="1" dirty="0"/>
              <a:t> </a:t>
            </a:r>
            <a:r>
              <a:rPr lang="en-US" i="1" dirty="0" err="1"/>
              <a:t>notificação</a:t>
            </a:r>
            <a:r>
              <a:rPr lang="en-US" i="1" dirty="0"/>
              <a:t> </a:t>
            </a:r>
            <a:r>
              <a:rPr lang="en-US" i="1" dirty="0" err="1"/>
              <a:t>negativa</a:t>
            </a:r>
            <a:r>
              <a:rPr lang="en-US" i="1" dirty="0"/>
              <a:t> </a:t>
            </a:r>
            <a:r>
              <a:rPr lang="en-US" i="1" dirty="0" err="1"/>
              <a:t>destina</a:t>
            </a:r>
            <a:r>
              <a:rPr lang="en-US" i="1" dirty="0"/>
              <a:t>-se a </a:t>
            </a:r>
            <a:r>
              <a:rPr lang="en-US" i="1" dirty="0" err="1"/>
              <a:t>garantir</a:t>
            </a:r>
            <a:r>
              <a:rPr lang="en-US" i="1" dirty="0"/>
              <a:t> que </a:t>
            </a:r>
            <a:r>
              <a:rPr lang="en-US" i="1" dirty="0" err="1"/>
              <a:t>os</a:t>
            </a:r>
            <a:r>
              <a:rPr lang="en-US" i="1" dirty="0"/>
              <a:t> </a:t>
            </a:r>
            <a:r>
              <a:rPr lang="en-US" i="1" dirty="0" err="1"/>
              <a:t>técnicos</a:t>
            </a:r>
            <a:r>
              <a:rPr lang="en-US" i="1" dirty="0"/>
              <a:t> da </a:t>
            </a:r>
            <a:r>
              <a:rPr lang="en-US" i="1" dirty="0" err="1"/>
              <a:t>saúde</a:t>
            </a:r>
            <a:r>
              <a:rPr lang="en-US" i="1" dirty="0"/>
              <a:t> </a:t>
            </a:r>
            <a:r>
              <a:rPr lang="en-US" i="1" dirty="0" err="1"/>
              <a:t>pública</a:t>
            </a:r>
            <a:r>
              <a:rPr lang="en-US" i="1" dirty="0"/>
              <a:t> </a:t>
            </a:r>
            <a:r>
              <a:rPr lang="en-US" i="1" dirty="0" err="1"/>
              <a:t>saibam</a:t>
            </a:r>
            <a:r>
              <a:rPr lang="en-US" i="1" dirty="0"/>
              <a:t> que </a:t>
            </a:r>
            <a:r>
              <a:rPr lang="en-US" i="1" dirty="0" err="1"/>
              <a:t>os</a:t>
            </a:r>
            <a:r>
              <a:rPr lang="en-US" i="1" dirty="0"/>
              <a:t> </a:t>
            </a:r>
            <a:r>
              <a:rPr lang="en-US" i="1" dirty="0" err="1"/>
              <a:t>estabelecimentos</a:t>
            </a:r>
            <a:r>
              <a:rPr lang="en-US" i="1" dirty="0"/>
              <a:t> de </a:t>
            </a:r>
            <a:r>
              <a:rPr lang="en-US" i="1" dirty="0" err="1"/>
              <a:t>atenção</a:t>
            </a:r>
            <a:r>
              <a:rPr lang="en-US" i="1" dirty="0"/>
              <a:t> e </a:t>
            </a:r>
            <a:r>
              <a:rPr lang="en-US" i="1" dirty="0" err="1"/>
              <a:t>os</a:t>
            </a:r>
            <a:r>
              <a:rPr lang="en-US" i="1" dirty="0"/>
              <a:t> </a:t>
            </a:r>
            <a:r>
              <a:rPr lang="en-US" i="1" dirty="0" err="1"/>
              <a:t>laboratórios</a:t>
            </a:r>
            <a:r>
              <a:rPr lang="en-US" i="1" dirty="0"/>
              <a:t> </a:t>
            </a:r>
            <a:r>
              <a:rPr lang="en-US" i="1" dirty="0" err="1"/>
              <a:t>não</a:t>
            </a:r>
            <a:r>
              <a:rPr lang="en-US" i="1" dirty="0"/>
              <a:t> </a:t>
            </a:r>
            <a:r>
              <a:rPr lang="en-US" i="1" dirty="0" err="1"/>
              <a:t>diagnosticaram</a:t>
            </a:r>
            <a:r>
              <a:rPr lang="en-US" i="1" dirty="0"/>
              <a:t> </a:t>
            </a:r>
            <a:r>
              <a:rPr lang="en-US" i="1" dirty="0" err="1"/>
              <a:t>casos</a:t>
            </a:r>
            <a:r>
              <a:rPr lang="en-US" i="1" dirty="0"/>
              <a:t>, </a:t>
            </a:r>
            <a:r>
              <a:rPr lang="en-US" i="1" dirty="0" err="1"/>
              <a:t>em</a:t>
            </a:r>
            <a:r>
              <a:rPr lang="en-US" i="1" dirty="0"/>
              <a:t> </a:t>
            </a:r>
            <a:r>
              <a:rPr lang="en-US" i="1" dirty="0" err="1"/>
              <a:t>vez</a:t>
            </a:r>
            <a:r>
              <a:rPr lang="en-US" i="1" dirty="0"/>
              <a:t> de </a:t>
            </a:r>
            <a:r>
              <a:rPr lang="en-US" i="1" dirty="0" err="1"/>
              <a:t>subnotificarem</a:t>
            </a:r>
            <a:r>
              <a:rPr lang="en-US" i="1" dirty="0"/>
              <a:t> </a:t>
            </a:r>
            <a:r>
              <a:rPr lang="en-US" i="1" dirty="0" err="1"/>
              <a:t>ou</a:t>
            </a:r>
            <a:r>
              <a:rPr lang="en-US" i="1" dirty="0"/>
              <a:t> </a:t>
            </a:r>
            <a:r>
              <a:rPr lang="en-US" i="1" dirty="0" err="1"/>
              <a:t>não</a:t>
            </a:r>
            <a:r>
              <a:rPr lang="en-US" i="1" dirty="0"/>
              <a:t> </a:t>
            </a:r>
            <a:r>
              <a:rPr lang="en-US" i="1" dirty="0" err="1"/>
              <a:t>notificarem</a:t>
            </a:r>
            <a:r>
              <a:rPr lang="en-US" i="1" dirty="0"/>
              <a:t>. </a:t>
            </a:r>
            <a:r>
              <a:rPr lang="en-US" i="1" dirty="0" err="1"/>
              <a:t>Os</a:t>
            </a:r>
            <a:r>
              <a:rPr lang="en-US" i="1" dirty="0"/>
              <a:t> </a:t>
            </a:r>
            <a:r>
              <a:rPr lang="en-US" i="1" dirty="0" err="1"/>
              <a:t>técnicos</a:t>
            </a:r>
            <a:r>
              <a:rPr lang="en-US" i="1" dirty="0"/>
              <a:t> </a:t>
            </a:r>
            <a:r>
              <a:rPr lang="en-US" i="1" dirty="0" err="1"/>
              <a:t>devem</a:t>
            </a:r>
            <a:r>
              <a:rPr lang="en-US" i="1" dirty="0"/>
              <a:t> ser </a:t>
            </a:r>
            <a:r>
              <a:rPr lang="en-US" i="1" dirty="0" err="1"/>
              <a:t>capazes</a:t>
            </a:r>
            <a:r>
              <a:rPr lang="en-US" i="1" dirty="0"/>
              <a:t> de </a:t>
            </a:r>
            <a:r>
              <a:rPr lang="en-US" i="1" dirty="0" err="1"/>
              <a:t>distinguir</a:t>
            </a:r>
            <a:r>
              <a:rPr lang="en-US" i="1" dirty="0"/>
              <a:t> entre zero </a:t>
            </a:r>
            <a:r>
              <a:rPr lang="en-US" i="1" dirty="0" err="1"/>
              <a:t>casos</a:t>
            </a:r>
            <a:r>
              <a:rPr lang="en-US" i="1" dirty="0"/>
              <a:t> e </a:t>
            </a:r>
            <a:r>
              <a:rPr lang="en-US" i="1" dirty="0" err="1"/>
              <a:t>não</a:t>
            </a:r>
            <a:r>
              <a:rPr lang="en-US" i="1" dirty="0"/>
              <a:t> </a:t>
            </a:r>
            <a:r>
              <a:rPr lang="en-US" i="1" dirty="0" err="1"/>
              <a:t>notificação</a:t>
            </a:r>
            <a:r>
              <a:rPr lang="en-US" i="1" dirty="0"/>
              <a:t>, </a:t>
            </a:r>
            <a:r>
              <a:rPr lang="en-US" i="1" dirty="0" err="1"/>
              <a:t>principalmente</a:t>
            </a:r>
            <a:r>
              <a:rPr lang="en-US" i="1" dirty="0"/>
              <a:t> </a:t>
            </a:r>
            <a:r>
              <a:rPr lang="en-US" i="1" dirty="0" err="1"/>
              <a:t>durante</a:t>
            </a:r>
            <a:r>
              <a:rPr lang="en-US" i="1" dirty="0"/>
              <a:t> </a:t>
            </a:r>
            <a:r>
              <a:rPr lang="en-US" i="1" dirty="0" err="1"/>
              <a:t>os</a:t>
            </a:r>
            <a:r>
              <a:rPr lang="en-US" i="1" dirty="0"/>
              <a:t> </a:t>
            </a:r>
            <a:r>
              <a:rPr lang="en-US" i="1" dirty="0" err="1"/>
              <a:t>esforços</a:t>
            </a:r>
            <a:r>
              <a:rPr lang="en-US" i="1" dirty="0"/>
              <a:t> para </a:t>
            </a:r>
            <a:r>
              <a:rPr lang="en-US" i="1" dirty="0" err="1"/>
              <a:t>eliminar</a:t>
            </a:r>
            <a:r>
              <a:rPr lang="en-US" i="1" dirty="0"/>
              <a:t> </a:t>
            </a:r>
            <a:r>
              <a:rPr lang="en-US" i="1" dirty="0" err="1"/>
              <a:t>uma</a:t>
            </a:r>
            <a:r>
              <a:rPr lang="en-US" i="1" dirty="0"/>
              <a:t> </a:t>
            </a:r>
            <a:r>
              <a:rPr lang="en-US" i="1" dirty="0" err="1"/>
              <a:t>doença</a:t>
            </a:r>
            <a:r>
              <a:rPr lang="en-US" i="1" dirty="0"/>
              <a:t>.</a:t>
            </a:r>
            <a:r>
              <a:rPr lang="pt-BR" dirty="0"/>
              <a:t> </a:t>
            </a:r>
            <a:endParaRPr lang="en-US" dirty="0"/>
          </a:p>
        </p:txBody>
      </p:sp>
    </p:spTree>
    <p:extLst>
      <p:ext uri="{BB962C8B-B14F-4D97-AF65-F5344CB8AC3E}">
        <p14:creationId xmlns:p14="http://schemas.microsoft.com/office/powerpoint/2010/main" val="194099210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513A2A-8ECE-4512-A1C8-446732EF1ED3}"/>
              </a:ext>
            </a:extLst>
          </p:cNvPr>
          <p:cNvSpPr>
            <a:spLocks noGrp="1"/>
          </p:cNvSpPr>
          <p:nvPr>
            <p:ph type="title"/>
          </p:nvPr>
        </p:nvSpPr>
        <p:spPr/>
        <p:txBody>
          <a:bodyPr/>
          <a:lstStyle/>
          <a:p>
            <a:r>
              <a:rPr lang="en-US" dirty="0"/>
              <a:t>Parte C: Investigação de casos (1/3)</a:t>
            </a:r>
          </a:p>
        </p:txBody>
      </p:sp>
      <p:sp>
        <p:nvSpPr>
          <p:cNvPr id="3" name="Content Placeholder 2">
            <a:extLst>
              <a:ext uri="{FF2B5EF4-FFF2-40B4-BE49-F238E27FC236}">
                <a16:creationId xmlns:a16="http://schemas.microsoft.com/office/drawing/2014/main" id="{373D0712-6E27-4C7B-B718-9A1B8C461FA6}"/>
              </a:ext>
            </a:extLst>
          </p:cNvPr>
          <p:cNvSpPr>
            <a:spLocks noGrp="1"/>
          </p:cNvSpPr>
          <p:nvPr>
            <p:ph sz="half" idx="4294967295"/>
          </p:nvPr>
        </p:nvSpPr>
        <p:spPr>
          <a:xfrm>
            <a:off x="739775" y="1479550"/>
            <a:ext cx="10515600" cy="4638675"/>
          </a:xfrm>
          <a:prstGeom prst="rect">
            <a:avLst/>
          </a:prstGeom>
        </p:spPr>
        <p:txBody>
          <a:bodyPr anchor="ctr"/>
          <a:lstStyle/>
          <a:p>
            <a:pPr marL="0" indent="0">
              <a:lnSpc>
                <a:spcPct val="100000"/>
              </a:lnSpc>
              <a:spcBef>
                <a:spcPts val="0"/>
              </a:spcBef>
              <a:buNone/>
            </a:pPr>
            <a:r>
              <a:rPr lang="en-US" dirty="0"/>
              <a:t>Um dos aspectos mais importantes da vigilância da gripe é a </a:t>
            </a:r>
            <a:r>
              <a:rPr lang="en-US" dirty="0" err="1"/>
              <a:t>investigação</a:t>
            </a:r>
            <a:r>
              <a:rPr lang="en-US" dirty="0"/>
              <a:t> de casos suspeitos de gripe </a:t>
            </a:r>
            <a:r>
              <a:rPr lang="en-US" dirty="0" err="1"/>
              <a:t>aviária</a:t>
            </a:r>
            <a:r>
              <a:rPr lang="en-US" dirty="0"/>
              <a:t> </a:t>
            </a:r>
            <a:r>
              <a:rPr lang="en-US" dirty="0" err="1"/>
              <a:t>em</a:t>
            </a:r>
            <a:r>
              <a:rPr lang="en-US" dirty="0"/>
              <a:t> </a:t>
            </a:r>
            <a:br>
              <a:rPr lang="en-US" dirty="0"/>
            </a:br>
            <a:r>
              <a:rPr lang="en-US" dirty="0" err="1"/>
              <a:t>seres</a:t>
            </a:r>
            <a:r>
              <a:rPr lang="en-US" dirty="0"/>
              <a:t> humanos. </a:t>
            </a:r>
          </a:p>
          <a:p>
            <a:pPr marL="0" indent="0">
              <a:lnSpc>
                <a:spcPct val="100000"/>
              </a:lnSpc>
              <a:spcBef>
                <a:spcPts val="0"/>
              </a:spcBef>
              <a:buNone/>
            </a:pPr>
            <a:endParaRPr lang="en-US" dirty="0"/>
          </a:p>
          <a:p>
            <a:pPr marL="0" indent="0">
              <a:lnSpc>
                <a:spcPct val="100000"/>
              </a:lnSpc>
              <a:spcBef>
                <a:spcPts val="0"/>
              </a:spcBef>
              <a:buNone/>
            </a:pPr>
            <a:r>
              <a:rPr lang="en-US" dirty="0"/>
              <a:t>Como </a:t>
            </a:r>
            <a:r>
              <a:rPr lang="en-US" dirty="0" err="1"/>
              <a:t>você</a:t>
            </a:r>
            <a:r>
              <a:rPr lang="en-US" dirty="0"/>
              <a:t> é um novo agente de vigilância, deve familiarizar-se com a forma de investigar um caso </a:t>
            </a:r>
            <a:r>
              <a:rPr lang="en-US" dirty="0" err="1"/>
              <a:t>suspeito</a:t>
            </a:r>
            <a:r>
              <a:rPr lang="en-US" dirty="0"/>
              <a:t> da </a:t>
            </a:r>
            <a:r>
              <a:rPr lang="en-US" dirty="0" err="1"/>
              <a:t>doença</a:t>
            </a:r>
            <a:r>
              <a:rPr lang="en-US" dirty="0"/>
              <a:t>.</a:t>
            </a:r>
          </a:p>
          <a:p>
            <a:pPr marL="0" indent="0">
              <a:lnSpc>
                <a:spcPct val="100000"/>
              </a:lnSpc>
              <a:spcBef>
                <a:spcPts val="0"/>
              </a:spcBef>
              <a:buNone/>
            </a:pPr>
            <a:endParaRPr lang="en-US" dirty="0"/>
          </a:p>
          <a:p>
            <a:pPr marL="0" indent="0">
              <a:lnSpc>
                <a:spcPct val="100000"/>
              </a:lnSpc>
              <a:spcBef>
                <a:spcPts val="0"/>
              </a:spcBef>
              <a:buNone/>
            </a:pPr>
            <a:r>
              <a:rPr lang="en-US" dirty="0"/>
              <a:t>Para obter mais informações, </a:t>
            </a:r>
            <a:r>
              <a:rPr lang="en-US" dirty="0" err="1"/>
              <a:t>procurou</a:t>
            </a:r>
            <a:r>
              <a:rPr lang="en-US" dirty="0"/>
              <a:t> </a:t>
            </a:r>
            <a:r>
              <a:rPr lang="en-US" dirty="0" err="1"/>
              <a:t>por</a:t>
            </a:r>
            <a:r>
              <a:rPr lang="en-US" dirty="0"/>
              <a:t> um </a:t>
            </a:r>
            <a:br>
              <a:rPr lang="en-US" dirty="0"/>
            </a:br>
            <a:r>
              <a:rPr lang="en-US" dirty="0" err="1"/>
              <a:t>colega</a:t>
            </a:r>
            <a:r>
              <a:rPr lang="en-US" dirty="0"/>
              <a:t> experiente. </a:t>
            </a:r>
          </a:p>
        </p:txBody>
      </p:sp>
    </p:spTree>
    <p:extLst>
      <p:ext uri="{BB962C8B-B14F-4D97-AF65-F5344CB8AC3E}">
        <p14:creationId xmlns:p14="http://schemas.microsoft.com/office/powerpoint/2010/main" val="412520043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513A2A-8ECE-4512-A1C8-446732EF1ED3}"/>
              </a:ext>
            </a:extLst>
          </p:cNvPr>
          <p:cNvSpPr>
            <a:spLocks noGrp="1"/>
          </p:cNvSpPr>
          <p:nvPr>
            <p:ph type="title"/>
          </p:nvPr>
        </p:nvSpPr>
        <p:spPr/>
        <p:txBody>
          <a:bodyPr/>
          <a:lstStyle/>
          <a:p>
            <a:r>
              <a:rPr lang="en-US" dirty="0"/>
              <a:t>Parte C: Investigação de casos (2/3)</a:t>
            </a:r>
          </a:p>
        </p:txBody>
      </p:sp>
      <p:sp>
        <p:nvSpPr>
          <p:cNvPr id="3" name="Content Placeholder 2">
            <a:extLst>
              <a:ext uri="{FF2B5EF4-FFF2-40B4-BE49-F238E27FC236}">
                <a16:creationId xmlns:a16="http://schemas.microsoft.com/office/drawing/2014/main" id="{373D0712-6E27-4C7B-B718-9A1B8C461FA6}"/>
              </a:ext>
            </a:extLst>
          </p:cNvPr>
          <p:cNvSpPr>
            <a:spLocks noGrp="1"/>
          </p:cNvSpPr>
          <p:nvPr>
            <p:ph sz="half" idx="4294967295"/>
          </p:nvPr>
        </p:nvSpPr>
        <p:spPr>
          <a:xfrm>
            <a:off x="838200" y="1479550"/>
            <a:ext cx="10228263" cy="4638675"/>
          </a:xfrm>
          <a:prstGeom prst="rect">
            <a:avLst/>
          </a:prstGeom>
        </p:spPr>
        <p:txBody>
          <a:bodyPr anchor="ctr"/>
          <a:lstStyle/>
          <a:p>
            <a:pPr marL="0" indent="0" algn="just">
              <a:spcBef>
                <a:spcPts val="0"/>
              </a:spcBef>
              <a:buNone/>
            </a:pPr>
            <a:r>
              <a:rPr lang="en-US" dirty="0"/>
              <a:t>O </a:t>
            </a:r>
            <a:r>
              <a:rPr lang="en-US" dirty="0" err="1"/>
              <a:t>seu</a:t>
            </a:r>
            <a:r>
              <a:rPr lang="en-US" dirty="0"/>
              <a:t> </a:t>
            </a:r>
            <a:r>
              <a:rPr lang="en-US" dirty="0" err="1"/>
              <a:t>colega</a:t>
            </a:r>
            <a:r>
              <a:rPr lang="en-US" dirty="0"/>
              <a:t> fez </a:t>
            </a:r>
            <a:r>
              <a:rPr lang="en-US" dirty="0" err="1"/>
              <a:t>visitas</a:t>
            </a:r>
            <a:r>
              <a:rPr lang="en-US" dirty="0"/>
              <a:t> </a:t>
            </a:r>
            <a:r>
              <a:rPr lang="en-US" dirty="0" err="1"/>
              <a:t>mensais</a:t>
            </a:r>
            <a:r>
              <a:rPr lang="en-US" dirty="0"/>
              <a:t> </a:t>
            </a:r>
            <a:r>
              <a:rPr lang="en-US" dirty="0" err="1"/>
              <a:t>obrigatórias</a:t>
            </a:r>
            <a:r>
              <a:rPr lang="en-US" dirty="0"/>
              <a:t> </a:t>
            </a:r>
            <a:r>
              <a:rPr lang="en-US" dirty="0" err="1"/>
              <a:t>às</a:t>
            </a:r>
            <a:r>
              <a:rPr lang="en-US" dirty="0"/>
              <a:t> </a:t>
            </a:r>
            <a:r>
              <a:rPr lang="en-US" dirty="0" err="1"/>
              <a:t>unidades</a:t>
            </a:r>
            <a:r>
              <a:rPr lang="en-US" dirty="0"/>
              <a:t> de </a:t>
            </a:r>
            <a:r>
              <a:rPr lang="en-US" dirty="0" err="1"/>
              <a:t>saúde</a:t>
            </a:r>
            <a:r>
              <a:rPr lang="en-US" dirty="0"/>
              <a:t> do </a:t>
            </a:r>
            <a:r>
              <a:rPr lang="en-US" dirty="0" err="1"/>
              <a:t>distrito</a:t>
            </a:r>
            <a:r>
              <a:rPr lang="en-US" dirty="0"/>
              <a:t> D para </a:t>
            </a:r>
            <a:r>
              <a:rPr lang="en-US" dirty="0" err="1"/>
              <a:t>realizar</a:t>
            </a:r>
            <a:r>
              <a:rPr lang="en-US" dirty="0"/>
              <a:t> </a:t>
            </a:r>
            <a:r>
              <a:rPr lang="en-US" dirty="0" err="1"/>
              <a:t>ações</a:t>
            </a:r>
            <a:r>
              <a:rPr lang="en-US" dirty="0"/>
              <a:t> de </a:t>
            </a:r>
            <a:r>
              <a:rPr lang="en-US" dirty="0" err="1"/>
              <a:t>vigilância</a:t>
            </a:r>
            <a:r>
              <a:rPr lang="en-US" dirty="0"/>
              <a:t>. </a:t>
            </a:r>
          </a:p>
          <a:p>
            <a:pPr marL="0" indent="0" algn="just">
              <a:spcBef>
                <a:spcPts val="0"/>
              </a:spcBef>
              <a:buNone/>
            </a:pPr>
            <a:endParaRPr lang="en-US" dirty="0"/>
          </a:p>
          <a:p>
            <a:pPr marL="0" indent="0" algn="just">
              <a:spcBef>
                <a:spcPts val="0"/>
              </a:spcBef>
              <a:buNone/>
            </a:pPr>
            <a:r>
              <a:rPr lang="en-US" dirty="0"/>
              <a:t>Ele </a:t>
            </a:r>
            <a:r>
              <a:rPr lang="en-US" dirty="0" err="1"/>
              <a:t>convidou</a:t>
            </a:r>
            <a:r>
              <a:rPr lang="en-US" dirty="0"/>
              <a:t> </a:t>
            </a:r>
            <a:r>
              <a:rPr lang="en-US" dirty="0" err="1"/>
              <a:t>você</a:t>
            </a:r>
            <a:r>
              <a:rPr lang="en-US" dirty="0"/>
              <a:t> a </a:t>
            </a:r>
            <a:r>
              <a:rPr lang="en-US" dirty="0" err="1"/>
              <a:t>juntar</a:t>
            </a:r>
            <a:r>
              <a:rPr lang="en-US" dirty="0"/>
              <a:t>-se a </a:t>
            </a:r>
            <a:r>
              <a:rPr lang="en-US" dirty="0" err="1"/>
              <a:t>ele</a:t>
            </a:r>
            <a:r>
              <a:rPr lang="en-US" dirty="0"/>
              <a:t> </a:t>
            </a:r>
            <a:r>
              <a:rPr lang="en-US" dirty="0" err="1"/>
              <a:t>nesse</a:t>
            </a:r>
            <a:r>
              <a:rPr lang="en-US" dirty="0"/>
              <a:t> </a:t>
            </a:r>
            <a:r>
              <a:rPr lang="en-US" dirty="0" err="1"/>
              <a:t>dia</a:t>
            </a:r>
            <a:r>
              <a:rPr lang="en-US" dirty="0"/>
              <a:t> </a:t>
            </a:r>
            <a:r>
              <a:rPr lang="en-US" dirty="0" err="1"/>
              <a:t>na</a:t>
            </a:r>
            <a:r>
              <a:rPr lang="en-US" dirty="0"/>
              <a:t> </a:t>
            </a:r>
            <a:r>
              <a:rPr lang="en-US" dirty="0" err="1"/>
              <a:t>sua</a:t>
            </a:r>
            <a:r>
              <a:rPr lang="en-US" dirty="0"/>
              <a:t> </a:t>
            </a:r>
            <a:r>
              <a:rPr lang="en-US" dirty="0" err="1"/>
              <a:t>visita</a:t>
            </a:r>
            <a:r>
              <a:rPr lang="en-US" dirty="0"/>
              <a:t> mensal regular </a:t>
            </a:r>
            <a:r>
              <a:rPr lang="en-US" dirty="0" err="1"/>
              <a:t>ao</a:t>
            </a:r>
            <a:r>
              <a:rPr lang="en-US" dirty="0"/>
              <a:t> Hospital Geral X para </a:t>
            </a:r>
            <a:r>
              <a:rPr lang="en-US" dirty="0" err="1"/>
              <a:t>rever</a:t>
            </a:r>
            <a:r>
              <a:rPr lang="en-US" dirty="0"/>
              <a:t> </a:t>
            </a:r>
            <a:r>
              <a:rPr lang="en-US" dirty="0" err="1"/>
              <a:t>os</a:t>
            </a:r>
            <a:r>
              <a:rPr lang="en-US" dirty="0"/>
              <a:t> </a:t>
            </a:r>
            <a:r>
              <a:rPr lang="en-US" dirty="0" err="1"/>
              <a:t>registros</a:t>
            </a:r>
            <a:r>
              <a:rPr lang="en-US" dirty="0"/>
              <a:t> </a:t>
            </a:r>
            <a:r>
              <a:rPr lang="en-US" dirty="0" err="1"/>
              <a:t>hospitalares</a:t>
            </a:r>
            <a:r>
              <a:rPr lang="en-US" dirty="0"/>
              <a:t> do </a:t>
            </a:r>
            <a:r>
              <a:rPr lang="en-US" dirty="0" err="1"/>
              <a:t>mês</a:t>
            </a:r>
            <a:r>
              <a:rPr lang="en-US" dirty="0"/>
              <a:t> de </a:t>
            </a:r>
            <a:r>
              <a:rPr lang="en-US" dirty="0" err="1"/>
              <a:t>novembro</a:t>
            </a:r>
            <a:r>
              <a:rPr lang="en-US" dirty="0"/>
              <a:t>.</a:t>
            </a:r>
            <a:r>
              <a:rPr lang="pt-BR" dirty="0"/>
              <a:t> </a:t>
            </a:r>
            <a:endParaRPr lang="en-US" dirty="0"/>
          </a:p>
        </p:txBody>
      </p:sp>
    </p:spTree>
    <p:extLst>
      <p:ext uri="{BB962C8B-B14F-4D97-AF65-F5344CB8AC3E}">
        <p14:creationId xmlns:p14="http://schemas.microsoft.com/office/powerpoint/2010/main" val="43567710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513A2A-8ECE-4512-A1C8-446732EF1ED3}"/>
              </a:ext>
            </a:extLst>
          </p:cNvPr>
          <p:cNvSpPr>
            <a:spLocks noGrp="1"/>
          </p:cNvSpPr>
          <p:nvPr>
            <p:ph type="title"/>
          </p:nvPr>
        </p:nvSpPr>
        <p:spPr/>
        <p:txBody>
          <a:bodyPr/>
          <a:lstStyle/>
          <a:p>
            <a:r>
              <a:rPr lang="en-US" dirty="0"/>
              <a:t>Parte C: Investigação de casos (3/3)</a:t>
            </a:r>
          </a:p>
        </p:txBody>
      </p:sp>
      <p:sp>
        <p:nvSpPr>
          <p:cNvPr id="3" name="Content Placeholder 2">
            <a:extLst>
              <a:ext uri="{FF2B5EF4-FFF2-40B4-BE49-F238E27FC236}">
                <a16:creationId xmlns:a16="http://schemas.microsoft.com/office/drawing/2014/main" id="{373D0712-6E27-4C7B-B718-9A1B8C461FA6}"/>
              </a:ext>
            </a:extLst>
          </p:cNvPr>
          <p:cNvSpPr>
            <a:spLocks noGrp="1"/>
          </p:cNvSpPr>
          <p:nvPr>
            <p:ph sz="half" idx="4294967295"/>
          </p:nvPr>
        </p:nvSpPr>
        <p:spPr>
          <a:xfrm>
            <a:off x="838200" y="1479550"/>
            <a:ext cx="10515600" cy="4638675"/>
          </a:xfrm>
          <a:prstGeom prst="rect">
            <a:avLst/>
          </a:prstGeom>
        </p:spPr>
        <p:txBody>
          <a:bodyPr anchor="ctr"/>
          <a:lstStyle/>
          <a:p>
            <a:pPr marL="0" indent="0" algn="just">
              <a:buNone/>
            </a:pPr>
            <a:r>
              <a:rPr lang="en-US" dirty="0"/>
              <a:t>Ao </a:t>
            </a:r>
            <a:r>
              <a:rPr lang="en-US" dirty="0" err="1"/>
              <a:t>rever</a:t>
            </a:r>
            <a:r>
              <a:rPr lang="en-US" dirty="0"/>
              <a:t> </a:t>
            </a:r>
            <a:r>
              <a:rPr lang="en-US" dirty="0" err="1"/>
              <a:t>os</a:t>
            </a:r>
            <a:r>
              <a:rPr lang="en-US" dirty="0"/>
              <a:t> </a:t>
            </a:r>
            <a:r>
              <a:rPr lang="en-US" dirty="0" err="1"/>
              <a:t>registros</a:t>
            </a:r>
            <a:r>
              <a:rPr lang="en-US" dirty="0"/>
              <a:t> no Hospital Geral X, o </a:t>
            </a:r>
            <a:r>
              <a:rPr lang="en-US" dirty="0" err="1"/>
              <a:t>seu</a:t>
            </a:r>
            <a:r>
              <a:rPr lang="en-US" dirty="0"/>
              <a:t> </a:t>
            </a:r>
            <a:r>
              <a:rPr lang="en-US" dirty="0" err="1"/>
              <a:t>colega</a:t>
            </a:r>
            <a:r>
              <a:rPr lang="en-US" dirty="0"/>
              <a:t> </a:t>
            </a:r>
            <a:r>
              <a:rPr lang="en-US" dirty="0" err="1"/>
              <a:t>identificou</a:t>
            </a:r>
            <a:r>
              <a:rPr lang="en-US" dirty="0"/>
              <a:t> </a:t>
            </a:r>
            <a:r>
              <a:rPr lang="en-US" dirty="0" err="1"/>
              <a:t>dois</a:t>
            </a:r>
            <a:r>
              <a:rPr lang="en-US" dirty="0"/>
              <a:t> </a:t>
            </a:r>
            <a:r>
              <a:rPr lang="en-US" dirty="0" err="1"/>
              <a:t>casos</a:t>
            </a:r>
            <a:r>
              <a:rPr lang="en-US" dirty="0"/>
              <a:t> </a:t>
            </a:r>
            <a:r>
              <a:rPr lang="en-US" dirty="0" err="1"/>
              <a:t>suspeitos</a:t>
            </a:r>
            <a:r>
              <a:rPr lang="en-US" dirty="0"/>
              <a:t> de gripe </a:t>
            </a:r>
            <a:r>
              <a:rPr lang="en-US" dirty="0" err="1"/>
              <a:t>aviária</a:t>
            </a:r>
            <a:r>
              <a:rPr lang="en-US" dirty="0"/>
              <a:t> que </a:t>
            </a:r>
            <a:r>
              <a:rPr lang="en-US" dirty="0" err="1"/>
              <a:t>não</a:t>
            </a:r>
            <a:r>
              <a:rPr lang="en-US" dirty="0"/>
              <a:t> </a:t>
            </a:r>
            <a:r>
              <a:rPr lang="en-US" dirty="0" err="1"/>
              <a:t>tinham</a:t>
            </a:r>
            <a:r>
              <a:rPr lang="en-US" dirty="0"/>
              <a:t> </a:t>
            </a:r>
            <a:r>
              <a:rPr lang="en-US" dirty="0" err="1"/>
              <a:t>sido</a:t>
            </a:r>
            <a:r>
              <a:rPr lang="en-US" dirty="0"/>
              <a:t> </a:t>
            </a:r>
            <a:r>
              <a:rPr lang="en-US" dirty="0" err="1"/>
              <a:t>notificados</a:t>
            </a:r>
            <a:r>
              <a:rPr lang="en-US" dirty="0"/>
              <a:t>. </a:t>
            </a:r>
          </a:p>
          <a:p>
            <a:pPr marL="0" indent="0" algn="just">
              <a:buNone/>
            </a:pPr>
            <a:endParaRPr lang="en-US" dirty="0"/>
          </a:p>
          <a:p>
            <a:pPr marL="0" indent="0" algn="just">
              <a:buNone/>
            </a:pPr>
            <a:r>
              <a:rPr lang="en-US" dirty="0" err="1"/>
              <a:t>Pediu-lhe</a:t>
            </a:r>
            <a:r>
              <a:rPr lang="en-US" dirty="0"/>
              <a:t> que </a:t>
            </a:r>
            <a:r>
              <a:rPr lang="en-US" dirty="0" err="1"/>
              <a:t>preenchesse</a:t>
            </a:r>
            <a:r>
              <a:rPr lang="en-US" dirty="0"/>
              <a:t> um </a:t>
            </a:r>
            <a:r>
              <a:rPr lang="en-US" dirty="0" err="1"/>
              <a:t>formulário</a:t>
            </a:r>
            <a:r>
              <a:rPr lang="en-US" dirty="0"/>
              <a:t> de </a:t>
            </a:r>
            <a:r>
              <a:rPr lang="en-US" dirty="0" err="1"/>
              <a:t>investigação</a:t>
            </a:r>
            <a:r>
              <a:rPr lang="en-US" dirty="0"/>
              <a:t> de gripe </a:t>
            </a:r>
            <a:r>
              <a:rPr lang="en-US" dirty="0" err="1"/>
              <a:t>aviária</a:t>
            </a:r>
            <a:r>
              <a:rPr lang="en-US" dirty="0"/>
              <a:t> para um dos </a:t>
            </a:r>
            <a:r>
              <a:rPr lang="en-US" dirty="0" err="1"/>
              <a:t>doentes</a:t>
            </a:r>
            <a:r>
              <a:rPr lang="en-US" dirty="0"/>
              <a:t> </a:t>
            </a:r>
            <a:r>
              <a:rPr lang="en-US" dirty="0" err="1"/>
              <a:t>enquanto</a:t>
            </a:r>
            <a:r>
              <a:rPr lang="en-US" dirty="0"/>
              <a:t> </a:t>
            </a:r>
            <a:r>
              <a:rPr lang="en-US" dirty="0" err="1"/>
              <a:t>ele</a:t>
            </a:r>
            <a:r>
              <a:rPr lang="en-US" dirty="0"/>
              <a:t> </a:t>
            </a:r>
            <a:r>
              <a:rPr lang="en-US" dirty="0" err="1"/>
              <a:t>preenche</a:t>
            </a:r>
            <a:r>
              <a:rPr lang="en-US" dirty="0"/>
              <a:t> um </a:t>
            </a:r>
            <a:r>
              <a:rPr lang="en-US" dirty="0" err="1"/>
              <a:t>formulário</a:t>
            </a:r>
            <a:r>
              <a:rPr lang="en-US" dirty="0"/>
              <a:t> de </a:t>
            </a:r>
            <a:r>
              <a:rPr lang="en-US" dirty="0" err="1"/>
              <a:t>relatório</a:t>
            </a:r>
            <a:r>
              <a:rPr lang="en-US" dirty="0"/>
              <a:t> de </a:t>
            </a:r>
            <a:r>
              <a:rPr lang="en-US" dirty="0" err="1"/>
              <a:t>investigação</a:t>
            </a:r>
            <a:r>
              <a:rPr lang="en-US" dirty="0"/>
              <a:t> para o outro.</a:t>
            </a:r>
            <a:endParaRPr lang="pt-BR" dirty="0"/>
          </a:p>
        </p:txBody>
      </p:sp>
    </p:spTree>
    <p:extLst>
      <p:ext uri="{BB962C8B-B14F-4D97-AF65-F5344CB8AC3E}">
        <p14:creationId xmlns:p14="http://schemas.microsoft.com/office/powerpoint/2010/main" val="418513974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9395617-1748-4392-B7E4-9886D69F44CA}"/>
              </a:ext>
            </a:extLst>
          </p:cNvPr>
          <p:cNvSpPr>
            <a:spLocks noGrp="1"/>
          </p:cNvSpPr>
          <p:nvPr>
            <p:ph sz="half" idx="2"/>
          </p:nvPr>
        </p:nvSpPr>
        <p:spPr/>
        <p:txBody>
          <a:bodyPr anchor="ctr"/>
          <a:lstStyle/>
          <a:p>
            <a:pPr algn="just"/>
            <a:r>
              <a:rPr lang="en-US" dirty="0" err="1"/>
              <a:t>Cenário</a:t>
            </a:r>
            <a:r>
              <a:rPr lang="en-US" dirty="0"/>
              <a:t> de um </a:t>
            </a:r>
            <a:r>
              <a:rPr lang="en-US" dirty="0" err="1"/>
              <a:t>jogo</a:t>
            </a:r>
            <a:r>
              <a:rPr lang="en-US" dirty="0"/>
              <a:t> de </a:t>
            </a:r>
            <a:r>
              <a:rPr lang="en-US" dirty="0" err="1"/>
              <a:t>interpretação</a:t>
            </a:r>
            <a:r>
              <a:rPr lang="en-US" dirty="0"/>
              <a:t> de </a:t>
            </a:r>
            <a:r>
              <a:rPr lang="en-US" dirty="0" err="1"/>
              <a:t>papéis</a:t>
            </a:r>
            <a:endParaRPr lang="en-US" dirty="0"/>
          </a:p>
          <a:p>
            <a:pPr lvl="1" algn="just">
              <a:spcBef>
                <a:spcPts val="1800"/>
              </a:spcBef>
            </a:pPr>
            <a:r>
              <a:rPr lang="en-US" dirty="0"/>
              <a:t>Nesta </a:t>
            </a:r>
            <a:r>
              <a:rPr lang="en-US" dirty="0" err="1"/>
              <a:t>atividade</a:t>
            </a:r>
            <a:r>
              <a:rPr lang="en-US" dirty="0"/>
              <a:t>, </a:t>
            </a:r>
            <a:r>
              <a:rPr lang="en-US" dirty="0" err="1"/>
              <a:t>os</a:t>
            </a:r>
            <a:r>
              <a:rPr lang="en-US" dirty="0"/>
              <a:t> </a:t>
            </a:r>
            <a:r>
              <a:rPr lang="en-US" dirty="0" err="1"/>
              <a:t>participantes</a:t>
            </a:r>
            <a:r>
              <a:rPr lang="en-US" dirty="0"/>
              <a:t> </a:t>
            </a:r>
            <a:r>
              <a:rPr lang="en-US" dirty="0" err="1"/>
              <a:t>assumirão</a:t>
            </a:r>
            <a:r>
              <a:rPr lang="en-US" dirty="0"/>
              <a:t> </a:t>
            </a:r>
            <a:r>
              <a:rPr lang="en-US" dirty="0" err="1"/>
              <a:t>diferentes</a:t>
            </a:r>
            <a:r>
              <a:rPr lang="en-US" dirty="0"/>
              <a:t> </a:t>
            </a:r>
            <a:r>
              <a:rPr lang="en-US" dirty="0" err="1"/>
              <a:t>papéis</a:t>
            </a:r>
            <a:r>
              <a:rPr lang="en-US" dirty="0"/>
              <a:t>, </a:t>
            </a:r>
            <a:r>
              <a:rPr lang="en-US" dirty="0" err="1"/>
              <a:t>entrevistando</a:t>
            </a:r>
            <a:r>
              <a:rPr lang="en-US" dirty="0"/>
              <a:t>-se </a:t>
            </a:r>
            <a:r>
              <a:rPr lang="en-US" dirty="0" err="1"/>
              <a:t>mutuamente</a:t>
            </a:r>
            <a:r>
              <a:rPr lang="en-US" dirty="0"/>
              <a:t> e </a:t>
            </a:r>
            <a:r>
              <a:rPr lang="en-US" dirty="0" err="1"/>
              <a:t>preenchendo</a:t>
            </a:r>
            <a:r>
              <a:rPr lang="en-US" dirty="0"/>
              <a:t> um </a:t>
            </a:r>
            <a:r>
              <a:rPr lang="en-US" dirty="0" err="1"/>
              <a:t>formulário</a:t>
            </a:r>
            <a:r>
              <a:rPr lang="en-US" dirty="0"/>
              <a:t> de </a:t>
            </a:r>
            <a:r>
              <a:rPr lang="en-US" dirty="0" err="1"/>
              <a:t>investigação</a:t>
            </a:r>
            <a:r>
              <a:rPr lang="en-US" dirty="0"/>
              <a:t> de </a:t>
            </a:r>
            <a:r>
              <a:rPr lang="en-US" dirty="0" err="1"/>
              <a:t>casos</a:t>
            </a:r>
            <a:r>
              <a:rPr lang="en-US" dirty="0"/>
              <a:t> de gripe.</a:t>
            </a:r>
            <a:r>
              <a:rPr lang="pt-BR" dirty="0"/>
              <a:t> </a:t>
            </a:r>
          </a:p>
          <a:p>
            <a:pPr lvl="1" algn="just">
              <a:spcBef>
                <a:spcPts val="1800"/>
              </a:spcBef>
            </a:pPr>
            <a:r>
              <a:rPr lang="en-US" dirty="0" err="1"/>
              <a:t>Discussão</a:t>
            </a:r>
            <a:endParaRPr lang="en-US" dirty="0"/>
          </a:p>
          <a:p>
            <a:pPr lvl="2" algn="just"/>
            <a:r>
              <a:rPr lang="en-US" dirty="0">
                <a:effectLst/>
                <a:ea typeface="MS Mincho" panose="02020609040205080304" pitchFamily="49" charset="-128"/>
              </a:rPr>
              <a:t>Em que </a:t>
            </a:r>
            <a:r>
              <a:rPr lang="en-US" dirty="0" err="1">
                <a:effectLst/>
                <a:ea typeface="MS Mincho" panose="02020609040205080304" pitchFamily="49" charset="-128"/>
              </a:rPr>
              <a:t>entrevistar</a:t>
            </a:r>
            <a:r>
              <a:rPr lang="en-US" dirty="0">
                <a:effectLst/>
                <a:ea typeface="MS Mincho" panose="02020609040205080304" pitchFamily="49" charset="-128"/>
              </a:rPr>
              <a:t> um </a:t>
            </a:r>
            <a:r>
              <a:rPr lang="en-US" dirty="0" err="1">
                <a:effectLst/>
                <a:ea typeface="MS Mincho" panose="02020609040205080304" pitchFamily="49" charset="-128"/>
              </a:rPr>
              <a:t>cuidador</a:t>
            </a:r>
            <a:r>
              <a:rPr lang="en-US" dirty="0">
                <a:effectLst/>
                <a:ea typeface="MS Mincho" panose="02020609040205080304" pitchFamily="49" charset="-128"/>
              </a:rPr>
              <a:t>/</a:t>
            </a:r>
            <a:r>
              <a:rPr lang="en-US" dirty="0" err="1">
                <a:effectLst/>
                <a:ea typeface="MS Mincho" panose="02020609040205080304" pitchFamily="49" charset="-128"/>
              </a:rPr>
              <a:t>proprietário</a:t>
            </a:r>
            <a:r>
              <a:rPr lang="en-US" dirty="0">
                <a:effectLst/>
                <a:ea typeface="MS Mincho" panose="02020609040205080304" pitchFamily="49" charset="-128"/>
              </a:rPr>
              <a:t> de </a:t>
            </a:r>
            <a:r>
              <a:rPr lang="en-US" dirty="0" err="1">
                <a:effectLst/>
                <a:ea typeface="MS Mincho" panose="02020609040205080304" pitchFamily="49" charset="-128"/>
              </a:rPr>
              <a:t>animais</a:t>
            </a:r>
            <a:r>
              <a:rPr lang="en-US" dirty="0">
                <a:effectLst/>
                <a:ea typeface="MS Mincho" panose="02020609040205080304" pitchFamily="49" charset="-128"/>
              </a:rPr>
              <a:t> </a:t>
            </a:r>
            <a:r>
              <a:rPr lang="en-US" dirty="0" err="1">
                <a:effectLst/>
                <a:ea typeface="MS Mincho" panose="02020609040205080304" pitchFamily="49" charset="-128"/>
              </a:rPr>
              <a:t>é</a:t>
            </a:r>
            <a:r>
              <a:rPr lang="en-US" dirty="0">
                <a:effectLst/>
                <a:ea typeface="MS Mincho" panose="02020609040205080304" pitchFamily="49" charset="-128"/>
              </a:rPr>
              <a:t> </a:t>
            </a:r>
            <a:r>
              <a:rPr lang="en-US" dirty="0" err="1">
                <a:effectLst/>
                <a:ea typeface="MS Mincho" panose="02020609040205080304" pitchFamily="49" charset="-128"/>
              </a:rPr>
              <a:t>diferente</a:t>
            </a:r>
            <a:r>
              <a:rPr lang="en-US" dirty="0">
                <a:effectLst/>
                <a:ea typeface="MS Mincho" panose="02020609040205080304" pitchFamily="49" charset="-128"/>
              </a:rPr>
              <a:t> de </a:t>
            </a:r>
            <a:r>
              <a:rPr lang="en-US" dirty="0" err="1">
                <a:effectLst/>
                <a:ea typeface="MS Mincho" panose="02020609040205080304" pitchFamily="49" charset="-128"/>
              </a:rPr>
              <a:t>entrevistar</a:t>
            </a:r>
            <a:r>
              <a:rPr lang="en-US" dirty="0">
                <a:effectLst/>
                <a:ea typeface="MS Mincho" panose="02020609040205080304" pitchFamily="49" charset="-128"/>
              </a:rPr>
              <a:t> um </a:t>
            </a:r>
            <a:r>
              <a:rPr lang="en-US" dirty="0" err="1">
                <a:effectLst/>
                <a:ea typeface="MS Mincho" panose="02020609040205080304" pitchFamily="49" charset="-128"/>
              </a:rPr>
              <a:t>doente</a:t>
            </a:r>
            <a:r>
              <a:rPr lang="en-US" dirty="0">
                <a:effectLst/>
                <a:ea typeface="MS Mincho" panose="02020609040205080304" pitchFamily="49" charset="-128"/>
              </a:rPr>
              <a:t> </a:t>
            </a:r>
            <a:r>
              <a:rPr lang="en-US" dirty="0" err="1">
                <a:effectLst/>
                <a:ea typeface="MS Mincho" panose="02020609040205080304" pitchFamily="49" charset="-128"/>
              </a:rPr>
              <a:t>humano</a:t>
            </a:r>
            <a:r>
              <a:rPr lang="en-US" dirty="0">
                <a:effectLst/>
                <a:ea typeface="MS Mincho" panose="02020609040205080304" pitchFamily="49" charset="-128"/>
              </a:rPr>
              <a:t> </a:t>
            </a:r>
            <a:r>
              <a:rPr lang="en-US" dirty="0" err="1">
                <a:effectLst/>
                <a:ea typeface="MS Mincho" panose="02020609040205080304" pitchFamily="49" charset="-128"/>
              </a:rPr>
              <a:t>ou</a:t>
            </a:r>
            <a:r>
              <a:rPr lang="en-US" dirty="0">
                <a:effectLst/>
                <a:ea typeface="MS Mincho" panose="02020609040205080304" pitchFamily="49" charset="-128"/>
              </a:rPr>
              <a:t> um </a:t>
            </a:r>
            <a:r>
              <a:rPr lang="en-US" dirty="0" err="1">
                <a:effectLst/>
                <a:ea typeface="MS Mincho" panose="02020609040205080304" pitchFamily="49" charset="-128"/>
              </a:rPr>
              <a:t>clínico</a:t>
            </a:r>
            <a:r>
              <a:rPr lang="en-US" dirty="0">
                <a:effectLst/>
                <a:ea typeface="MS Mincho" panose="02020609040205080304" pitchFamily="49" charset="-128"/>
              </a:rPr>
              <a:t>? </a:t>
            </a:r>
            <a:endParaRPr lang="en-US" dirty="0">
              <a:ea typeface="MS Mincho" panose="02020609040205080304" pitchFamily="49" charset="-128"/>
            </a:endParaRPr>
          </a:p>
          <a:p>
            <a:pPr lvl="2" algn="just"/>
            <a:r>
              <a:rPr lang="en-US" dirty="0">
                <a:effectLst/>
                <a:ea typeface="MS Mincho" panose="02020609040205080304" pitchFamily="49" charset="-128"/>
              </a:rPr>
              <a:t>Como </a:t>
            </a:r>
            <a:r>
              <a:rPr lang="en-US" dirty="0" err="1">
                <a:effectLst/>
                <a:ea typeface="MS Mincho" panose="02020609040205080304" pitchFamily="49" charset="-128"/>
              </a:rPr>
              <a:t>você</a:t>
            </a:r>
            <a:r>
              <a:rPr lang="en-US" dirty="0">
                <a:effectLst/>
                <a:ea typeface="MS Mincho" panose="02020609040205080304" pitchFamily="49" charset="-128"/>
              </a:rPr>
              <a:t> </a:t>
            </a:r>
            <a:r>
              <a:rPr lang="en-US" dirty="0" err="1">
                <a:effectLst/>
                <a:ea typeface="MS Mincho" panose="02020609040205080304" pitchFamily="49" charset="-128"/>
              </a:rPr>
              <a:t>lidaria</a:t>
            </a:r>
            <a:r>
              <a:rPr lang="en-US" dirty="0">
                <a:effectLst/>
                <a:ea typeface="MS Mincho" panose="02020609040205080304" pitchFamily="49" charset="-128"/>
              </a:rPr>
              <a:t> com </a:t>
            </a:r>
            <a:r>
              <a:rPr lang="en-US" dirty="0" err="1">
                <a:effectLst/>
                <a:ea typeface="MS Mincho" panose="02020609040205080304" pitchFamily="49" charset="-128"/>
              </a:rPr>
              <a:t>quaisquer</a:t>
            </a:r>
            <a:r>
              <a:rPr lang="en-US" dirty="0">
                <a:effectLst/>
                <a:ea typeface="MS Mincho" panose="02020609040205080304" pitchFamily="49" charset="-128"/>
              </a:rPr>
              <a:t> </a:t>
            </a:r>
            <a:r>
              <a:rPr lang="en-US" dirty="0" err="1">
                <a:effectLst/>
                <a:ea typeface="MS Mincho" panose="02020609040205080304" pitchFamily="49" charset="-128"/>
              </a:rPr>
              <a:t>preocupações</a:t>
            </a:r>
            <a:r>
              <a:rPr lang="en-US" dirty="0">
                <a:effectLst/>
                <a:ea typeface="MS Mincho" panose="02020609040205080304" pitchFamily="49" charset="-128"/>
              </a:rPr>
              <a:t> de </a:t>
            </a:r>
            <a:r>
              <a:rPr lang="en-US" dirty="0" err="1">
                <a:effectLst/>
                <a:ea typeface="MS Mincho" panose="02020609040205080304" pitchFamily="49" charset="-128"/>
              </a:rPr>
              <a:t>privacidade</a:t>
            </a:r>
            <a:r>
              <a:rPr lang="en-US" dirty="0">
                <a:effectLst/>
                <a:ea typeface="MS Mincho" panose="02020609040205080304" pitchFamily="49" charset="-128"/>
              </a:rPr>
              <a:t>/</a:t>
            </a:r>
            <a:r>
              <a:rPr lang="en-US" dirty="0" err="1">
                <a:effectLst/>
                <a:ea typeface="MS Mincho" panose="02020609040205080304" pitchFamily="49" charset="-128"/>
              </a:rPr>
              <a:t>segurança</a:t>
            </a:r>
            <a:r>
              <a:rPr lang="en-US" dirty="0">
                <a:effectLst/>
                <a:ea typeface="MS Mincho" panose="02020609040205080304" pitchFamily="49" charset="-128"/>
              </a:rPr>
              <a:t> do </a:t>
            </a:r>
            <a:r>
              <a:rPr lang="en-US" dirty="0" err="1">
                <a:effectLst/>
                <a:ea typeface="MS Mincho" panose="02020609040205080304" pitchFamily="49" charset="-128"/>
              </a:rPr>
              <a:t>proprietário</a:t>
            </a:r>
            <a:r>
              <a:rPr lang="en-US" dirty="0">
                <a:effectLst/>
                <a:ea typeface="MS Mincho" panose="02020609040205080304" pitchFamily="49" charset="-128"/>
              </a:rPr>
              <a:t>/</a:t>
            </a:r>
            <a:r>
              <a:rPr lang="en-US" dirty="0" err="1">
                <a:effectLst/>
                <a:ea typeface="MS Mincho" panose="02020609040205080304" pitchFamily="49" charset="-128"/>
              </a:rPr>
              <a:t>cuidador</a:t>
            </a:r>
            <a:r>
              <a:rPr lang="en-US" dirty="0">
                <a:effectLst/>
                <a:ea typeface="MS Mincho" panose="02020609040205080304" pitchFamily="49" charset="-128"/>
              </a:rPr>
              <a:t> que </a:t>
            </a:r>
            <a:r>
              <a:rPr lang="en-US" dirty="0" err="1">
                <a:effectLst/>
                <a:ea typeface="MS Mincho" panose="02020609040205080304" pitchFamily="49" charset="-128"/>
              </a:rPr>
              <a:t>comunica</a:t>
            </a:r>
            <a:r>
              <a:rPr lang="en-US" dirty="0">
                <a:effectLst/>
                <a:ea typeface="MS Mincho" panose="02020609040205080304" pitchFamily="49" charset="-128"/>
              </a:rPr>
              <a:t> a </a:t>
            </a:r>
            <a:r>
              <a:rPr lang="en-US" dirty="0" err="1">
                <a:effectLst/>
                <a:ea typeface="MS Mincho" panose="02020609040205080304" pitchFamily="49" charset="-128"/>
              </a:rPr>
              <a:t>doença</a:t>
            </a:r>
            <a:r>
              <a:rPr lang="en-US" dirty="0">
                <a:effectLst/>
                <a:ea typeface="MS Mincho" panose="02020609040205080304" pitchFamily="49" charset="-128"/>
              </a:rPr>
              <a:t> dos </a:t>
            </a:r>
            <a:r>
              <a:rPr lang="en-US" dirty="0" err="1">
                <a:effectLst/>
                <a:ea typeface="MS Mincho" panose="02020609040205080304" pitchFamily="49" charset="-128"/>
              </a:rPr>
              <a:t>seus</a:t>
            </a:r>
            <a:r>
              <a:rPr lang="en-US" dirty="0">
                <a:effectLst/>
                <a:ea typeface="MS Mincho" panose="02020609040205080304" pitchFamily="49" charset="-128"/>
              </a:rPr>
              <a:t> </a:t>
            </a:r>
            <a:r>
              <a:rPr lang="en-US" dirty="0" err="1">
                <a:effectLst/>
                <a:ea typeface="MS Mincho" panose="02020609040205080304" pitchFamily="49" charset="-128"/>
              </a:rPr>
              <a:t>animais</a:t>
            </a:r>
            <a:r>
              <a:rPr lang="en-US" dirty="0">
                <a:effectLst/>
                <a:ea typeface="MS Mincho" panose="02020609040205080304" pitchFamily="49" charset="-128"/>
              </a:rPr>
              <a:t>?</a:t>
            </a:r>
            <a:endParaRPr lang="en-US" sz="2800" dirty="0">
              <a:ea typeface="MS Mincho" panose="02020609040205080304" pitchFamily="49" charset="-128"/>
            </a:endParaRPr>
          </a:p>
        </p:txBody>
      </p:sp>
      <p:sp>
        <p:nvSpPr>
          <p:cNvPr id="2" name="Title 1">
            <a:extLst>
              <a:ext uri="{FF2B5EF4-FFF2-40B4-BE49-F238E27FC236}">
                <a16:creationId xmlns:a16="http://schemas.microsoft.com/office/drawing/2014/main" id="{A0C10FF6-074A-4265-B7E4-C245723E1157}"/>
              </a:ext>
            </a:extLst>
          </p:cNvPr>
          <p:cNvSpPr>
            <a:spLocks noGrp="1"/>
          </p:cNvSpPr>
          <p:nvPr>
            <p:ph type="title"/>
          </p:nvPr>
        </p:nvSpPr>
        <p:spPr>
          <a:solidFill>
            <a:schemeClr val="bg1"/>
          </a:solidFill>
        </p:spPr>
        <p:txBody>
          <a:bodyPr lIns="91440" tIns="45720" rIns="91440" bIns="45720" anchor="b" anchorCtr="0"/>
          <a:lstStyle/>
          <a:p>
            <a:r>
              <a:rPr lang="en-US" dirty="0" err="1">
                <a:latin typeface="Franklin Gothic Medium"/>
              </a:rPr>
              <a:t>Atividade</a:t>
            </a:r>
            <a:endParaRPr lang="en-US" dirty="0">
              <a:latin typeface="Franklin Gothic Medium"/>
            </a:endParaRPr>
          </a:p>
        </p:txBody>
      </p:sp>
      <p:pic>
        <p:nvPicPr>
          <p:cNvPr id="6" name="Picture 7" descr="Activity Icon">
            <a:extLst>
              <a:ext uri="{FF2B5EF4-FFF2-40B4-BE49-F238E27FC236}">
                <a16:creationId xmlns:a16="http://schemas.microsoft.com/office/drawing/2014/main" id="{09666568-3C00-2BA5-27E2-6FF3CAB54B0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71575" y="146157"/>
            <a:ext cx="939679" cy="939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333720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513A2A-8ECE-4512-A1C8-446732EF1ED3}"/>
              </a:ext>
            </a:extLst>
          </p:cNvPr>
          <p:cNvSpPr>
            <a:spLocks noGrp="1"/>
          </p:cNvSpPr>
          <p:nvPr>
            <p:ph type="title"/>
          </p:nvPr>
        </p:nvSpPr>
        <p:spPr>
          <a:xfrm>
            <a:off x="838200" y="457200"/>
            <a:ext cx="11276012" cy="800100"/>
          </a:xfrm>
        </p:spPr>
        <p:txBody>
          <a:bodyPr/>
          <a:lstStyle/>
          <a:p>
            <a:r>
              <a:rPr lang="en-US" dirty="0"/>
              <a:t>Parte A: </a:t>
            </a:r>
            <a:r>
              <a:rPr lang="en-US" dirty="0" err="1"/>
              <a:t>revisão</a:t>
            </a:r>
            <a:r>
              <a:rPr lang="en-US" dirty="0"/>
              <a:t> dos dados </a:t>
            </a:r>
            <a:r>
              <a:rPr lang="en-US" dirty="0" err="1"/>
              <a:t>sobre</a:t>
            </a:r>
            <a:r>
              <a:rPr lang="en-US" dirty="0"/>
              <a:t> a gripe (2/2)</a:t>
            </a:r>
          </a:p>
        </p:txBody>
      </p:sp>
      <p:sp>
        <p:nvSpPr>
          <p:cNvPr id="3" name="Content Placeholder 2">
            <a:extLst>
              <a:ext uri="{FF2B5EF4-FFF2-40B4-BE49-F238E27FC236}">
                <a16:creationId xmlns:a16="http://schemas.microsoft.com/office/drawing/2014/main" id="{373D0712-6E27-4C7B-B718-9A1B8C461FA6}"/>
              </a:ext>
            </a:extLst>
          </p:cNvPr>
          <p:cNvSpPr>
            <a:spLocks noGrp="1"/>
          </p:cNvSpPr>
          <p:nvPr>
            <p:ph sz="half" idx="4294967295"/>
          </p:nvPr>
        </p:nvSpPr>
        <p:spPr>
          <a:xfrm>
            <a:off x="457994" y="1479550"/>
            <a:ext cx="11276013" cy="4638675"/>
          </a:xfrm>
          <a:prstGeom prst="rect">
            <a:avLst/>
          </a:prstGeom>
        </p:spPr>
        <p:txBody>
          <a:bodyPr anchor="ctr"/>
          <a:lstStyle/>
          <a:p>
            <a:pPr marL="0" indent="0" algn="just">
              <a:buNone/>
            </a:pPr>
            <a:r>
              <a:rPr lang="en-US" dirty="0"/>
              <a:t>Estima-se que 85.000 </a:t>
            </a:r>
            <a:r>
              <a:rPr lang="en-US" dirty="0" err="1"/>
              <a:t>pessoas</a:t>
            </a:r>
            <a:r>
              <a:rPr lang="en-US" dirty="0"/>
              <a:t> </a:t>
            </a:r>
            <a:r>
              <a:rPr lang="en-US" dirty="0" err="1"/>
              <a:t>vivam</a:t>
            </a:r>
            <a:r>
              <a:rPr lang="en-US" dirty="0"/>
              <a:t> no Distrito D, que </a:t>
            </a:r>
            <a:r>
              <a:rPr lang="en-US" dirty="0" err="1"/>
              <a:t>tem</a:t>
            </a:r>
            <a:r>
              <a:rPr lang="en-US" dirty="0"/>
              <a:t> um hospital (o Hospital Geral) e </a:t>
            </a:r>
            <a:r>
              <a:rPr lang="en-US" dirty="0" err="1"/>
              <a:t>três</a:t>
            </a:r>
            <a:r>
              <a:rPr lang="en-US" dirty="0"/>
              <a:t> </a:t>
            </a:r>
            <a:r>
              <a:rPr lang="en-US" dirty="0" err="1"/>
              <a:t>clínicas</a:t>
            </a:r>
            <a:r>
              <a:rPr lang="en-US" dirty="0"/>
              <a:t> de </a:t>
            </a:r>
            <a:r>
              <a:rPr lang="en-US" dirty="0" err="1"/>
              <a:t>saúde</a:t>
            </a:r>
            <a:r>
              <a:rPr lang="en-US" dirty="0"/>
              <a:t>: </a:t>
            </a:r>
            <a:r>
              <a:rPr lang="en-US" dirty="0" err="1"/>
              <a:t>Clínica</a:t>
            </a:r>
            <a:r>
              <a:rPr lang="en-US" dirty="0"/>
              <a:t> </a:t>
            </a:r>
            <a:r>
              <a:rPr lang="en-US" dirty="0" err="1"/>
              <a:t>Distrital</a:t>
            </a:r>
            <a:r>
              <a:rPr lang="en-US" dirty="0"/>
              <a:t>, </a:t>
            </a:r>
            <a:r>
              <a:rPr lang="en-US" dirty="0" err="1"/>
              <a:t>Clínica</a:t>
            </a:r>
            <a:r>
              <a:rPr lang="en-US" dirty="0"/>
              <a:t> </a:t>
            </a:r>
            <a:r>
              <a:rPr lang="en-US" dirty="0" err="1"/>
              <a:t>Infantil</a:t>
            </a:r>
            <a:r>
              <a:rPr lang="en-US" dirty="0"/>
              <a:t> e </a:t>
            </a:r>
            <a:r>
              <a:rPr lang="en-US" dirty="0" err="1"/>
              <a:t>Clínica</a:t>
            </a:r>
            <a:r>
              <a:rPr lang="en-US" dirty="0"/>
              <a:t> Geral.</a:t>
            </a:r>
            <a:endParaRPr lang="pt-BR" dirty="0"/>
          </a:p>
        </p:txBody>
      </p:sp>
    </p:spTree>
    <p:extLst>
      <p:ext uri="{BB962C8B-B14F-4D97-AF65-F5344CB8AC3E}">
        <p14:creationId xmlns:p14="http://schemas.microsoft.com/office/powerpoint/2010/main" val="352367482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513A2A-8ECE-4512-A1C8-446732EF1ED3}"/>
              </a:ext>
            </a:extLst>
          </p:cNvPr>
          <p:cNvSpPr>
            <a:spLocks noGrp="1"/>
          </p:cNvSpPr>
          <p:nvPr>
            <p:ph type="title"/>
          </p:nvPr>
        </p:nvSpPr>
        <p:spPr/>
        <p:txBody>
          <a:bodyPr/>
          <a:lstStyle/>
          <a:p>
            <a:r>
              <a:rPr lang="en-US" dirty="0"/>
              <a:t>Parte D: Limpeza e gestão de dados (1/3) </a:t>
            </a:r>
          </a:p>
        </p:txBody>
      </p:sp>
      <p:sp>
        <p:nvSpPr>
          <p:cNvPr id="3" name="Content Placeholder 2">
            <a:extLst>
              <a:ext uri="{FF2B5EF4-FFF2-40B4-BE49-F238E27FC236}">
                <a16:creationId xmlns:a16="http://schemas.microsoft.com/office/drawing/2014/main" id="{373D0712-6E27-4C7B-B718-9A1B8C461FA6}"/>
              </a:ext>
            </a:extLst>
          </p:cNvPr>
          <p:cNvSpPr>
            <a:spLocks noGrp="1"/>
          </p:cNvSpPr>
          <p:nvPr>
            <p:ph sz="half" idx="4294967295"/>
          </p:nvPr>
        </p:nvSpPr>
        <p:spPr>
          <a:xfrm>
            <a:off x="838201" y="1479550"/>
            <a:ext cx="11353800" cy="4638675"/>
          </a:xfrm>
          <a:prstGeom prst="rect">
            <a:avLst/>
          </a:prstGeom>
        </p:spPr>
        <p:txBody>
          <a:bodyPr lIns="91440" tIns="45720" rIns="91440" bIns="45720" anchor="ctr"/>
          <a:lstStyle/>
          <a:p>
            <a:pPr marL="0" indent="0">
              <a:buNone/>
            </a:pPr>
            <a:r>
              <a:rPr lang="en-US" dirty="0"/>
              <a:t>A </a:t>
            </a:r>
            <a:r>
              <a:rPr lang="en-US" dirty="0" err="1"/>
              <a:t>sua</a:t>
            </a:r>
            <a:r>
              <a:rPr lang="en-US" dirty="0"/>
              <a:t> </a:t>
            </a:r>
            <a:r>
              <a:rPr lang="en-US" dirty="0" err="1"/>
              <a:t>primeira</a:t>
            </a:r>
            <a:r>
              <a:rPr lang="en-US" dirty="0"/>
              <a:t> </a:t>
            </a:r>
            <a:r>
              <a:rPr lang="en-US" dirty="0" err="1"/>
              <a:t>semana</a:t>
            </a:r>
            <a:r>
              <a:rPr lang="en-US" dirty="0"/>
              <a:t> </a:t>
            </a:r>
            <a:r>
              <a:rPr lang="en-US" dirty="0" err="1"/>
              <a:t>como</a:t>
            </a:r>
            <a:r>
              <a:rPr lang="en-US" dirty="0"/>
              <a:t> novo </a:t>
            </a:r>
            <a:r>
              <a:rPr lang="en-US" dirty="0" err="1"/>
              <a:t>agente</a:t>
            </a:r>
            <a:r>
              <a:rPr lang="en-US" dirty="0"/>
              <a:t> de </a:t>
            </a:r>
            <a:r>
              <a:rPr lang="en-US" dirty="0" err="1"/>
              <a:t>vigilância</a:t>
            </a:r>
            <a:r>
              <a:rPr lang="en-US" dirty="0"/>
              <a:t> </a:t>
            </a:r>
            <a:r>
              <a:rPr lang="en-US" dirty="0" err="1"/>
              <a:t>correu</a:t>
            </a:r>
            <a:r>
              <a:rPr lang="en-US" dirty="0"/>
              <a:t> </a:t>
            </a:r>
            <a:r>
              <a:rPr lang="en-US" dirty="0" err="1"/>
              <a:t>bem</a:t>
            </a:r>
            <a:r>
              <a:rPr lang="en-US" dirty="0"/>
              <a:t>. Agora </a:t>
            </a:r>
            <a:r>
              <a:rPr lang="en-US" dirty="0" err="1"/>
              <a:t>é</a:t>
            </a:r>
            <a:r>
              <a:rPr lang="en-US" dirty="0"/>
              <a:t> </a:t>
            </a:r>
            <a:r>
              <a:rPr lang="en-US" dirty="0" err="1"/>
              <a:t>segunda-feira</a:t>
            </a:r>
            <a:r>
              <a:rPr lang="en-US" dirty="0"/>
              <a:t> da </a:t>
            </a:r>
            <a:r>
              <a:rPr lang="en-US" dirty="0" err="1"/>
              <a:t>segunda</a:t>
            </a:r>
            <a:r>
              <a:rPr lang="en-US" dirty="0"/>
              <a:t> </a:t>
            </a:r>
            <a:r>
              <a:rPr lang="en-US" dirty="0" err="1"/>
              <a:t>semana</a:t>
            </a:r>
            <a:r>
              <a:rPr lang="en-US" dirty="0"/>
              <a:t>. </a:t>
            </a:r>
            <a:endParaRPr lang="pt-BR" dirty="0"/>
          </a:p>
          <a:p>
            <a:pPr marL="0" indent="0">
              <a:buNone/>
            </a:pPr>
            <a:endParaRPr lang="pt-BR" dirty="0"/>
          </a:p>
          <a:p>
            <a:pPr marL="0" indent="0">
              <a:buNone/>
            </a:pPr>
            <a:r>
              <a:rPr lang="en-US" dirty="0"/>
              <a:t>O hospital e </a:t>
            </a:r>
            <a:r>
              <a:rPr lang="en-US" dirty="0" err="1"/>
              <a:t>três</a:t>
            </a:r>
            <a:r>
              <a:rPr lang="en-US" dirty="0"/>
              <a:t> </a:t>
            </a:r>
            <a:r>
              <a:rPr lang="en-US" dirty="0" err="1"/>
              <a:t>clínicas</a:t>
            </a:r>
            <a:r>
              <a:rPr lang="en-US" dirty="0"/>
              <a:t> do Distrito D </a:t>
            </a:r>
            <a:r>
              <a:rPr lang="en-US" dirty="0" err="1"/>
              <a:t>enviaram</a:t>
            </a:r>
            <a:r>
              <a:rPr lang="en-US" dirty="0"/>
              <a:t> </a:t>
            </a:r>
            <a:r>
              <a:rPr lang="en-US" dirty="0" err="1"/>
              <a:t>os</a:t>
            </a:r>
            <a:r>
              <a:rPr lang="en-US" dirty="0"/>
              <a:t> </a:t>
            </a:r>
            <a:r>
              <a:rPr lang="en-US" dirty="0" err="1"/>
              <a:t>seus</a:t>
            </a:r>
            <a:r>
              <a:rPr lang="en-US" dirty="0"/>
              <a:t> </a:t>
            </a:r>
            <a:r>
              <a:rPr lang="en-US" dirty="0" err="1"/>
              <a:t>relatórios</a:t>
            </a:r>
            <a:r>
              <a:rPr lang="en-US" dirty="0"/>
              <a:t> </a:t>
            </a:r>
            <a:r>
              <a:rPr lang="en-US" dirty="0" err="1"/>
              <a:t>semanais</a:t>
            </a:r>
            <a:r>
              <a:rPr lang="en-US" dirty="0"/>
              <a:t> </a:t>
            </a:r>
            <a:r>
              <a:rPr lang="en-US" dirty="0" err="1"/>
              <a:t>utilizando</a:t>
            </a:r>
            <a:r>
              <a:rPr lang="en-US" dirty="0"/>
              <a:t> um </a:t>
            </a:r>
            <a:r>
              <a:rPr lang="en-US" dirty="0" err="1"/>
              <a:t>formulário</a:t>
            </a:r>
            <a:r>
              <a:rPr lang="en-US" dirty="0"/>
              <a:t> </a:t>
            </a:r>
            <a:r>
              <a:rPr lang="en-US" dirty="0" err="1"/>
              <a:t>em</a:t>
            </a:r>
            <a:r>
              <a:rPr lang="en-US" dirty="0"/>
              <a:t> </a:t>
            </a:r>
            <a:r>
              <a:rPr lang="en-US" dirty="0" err="1"/>
              <a:t>papel</a:t>
            </a:r>
            <a:r>
              <a:rPr lang="en-US" dirty="0"/>
              <a:t>, e o </a:t>
            </a:r>
            <a:r>
              <a:rPr lang="en-US" dirty="0" err="1"/>
              <a:t>funcionário</a:t>
            </a:r>
            <a:r>
              <a:rPr lang="en-US" dirty="0"/>
              <a:t> </a:t>
            </a:r>
            <a:r>
              <a:rPr lang="en-US" dirty="0" err="1"/>
              <a:t>responsável</a:t>
            </a:r>
            <a:r>
              <a:rPr lang="en-US" dirty="0"/>
              <a:t> pela </a:t>
            </a:r>
            <a:r>
              <a:rPr lang="en-US" dirty="0" err="1"/>
              <a:t>introdução</a:t>
            </a:r>
            <a:r>
              <a:rPr lang="en-US" dirty="0"/>
              <a:t> de dados </a:t>
            </a:r>
            <a:r>
              <a:rPr lang="en-US" dirty="0" err="1"/>
              <a:t>já</a:t>
            </a:r>
            <a:r>
              <a:rPr lang="en-US" dirty="0"/>
              <a:t> </a:t>
            </a:r>
            <a:r>
              <a:rPr lang="en-US" dirty="0" err="1"/>
              <a:t>inseriu</a:t>
            </a:r>
            <a:r>
              <a:rPr lang="en-US" dirty="0"/>
              <a:t> </a:t>
            </a:r>
            <a:r>
              <a:rPr lang="en-US" dirty="0" err="1"/>
              <a:t>os</a:t>
            </a:r>
            <a:r>
              <a:rPr lang="en-US" dirty="0"/>
              <a:t> dados </a:t>
            </a:r>
            <a:r>
              <a:rPr lang="en-US" dirty="0" err="1"/>
              <a:t>na</a:t>
            </a:r>
            <a:r>
              <a:rPr lang="en-US" dirty="0"/>
              <a:t> base de dados </a:t>
            </a:r>
            <a:r>
              <a:rPr lang="en-US" dirty="0" err="1"/>
              <a:t>eletrônica</a:t>
            </a:r>
            <a:r>
              <a:rPr lang="en-US" dirty="0"/>
              <a:t> da gripe.</a:t>
            </a:r>
            <a:endParaRPr lang="pt-BR" dirty="0"/>
          </a:p>
        </p:txBody>
      </p:sp>
    </p:spTree>
    <p:extLst>
      <p:ext uri="{BB962C8B-B14F-4D97-AF65-F5344CB8AC3E}">
        <p14:creationId xmlns:p14="http://schemas.microsoft.com/office/powerpoint/2010/main" val="372842840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513A2A-8ECE-4512-A1C8-446732EF1ED3}"/>
              </a:ext>
            </a:extLst>
          </p:cNvPr>
          <p:cNvSpPr>
            <a:spLocks noGrp="1"/>
          </p:cNvSpPr>
          <p:nvPr>
            <p:ph type="title"/>
          </p:nvPr>
        </p:nvSpPr>
        <p:spPr/>
        <p:txBody>
          <a:bodyPr/>
          <a:lstStyle/>
          <a:p>
            <a:r>
              <a:rPr lang="en-US" dirty="0"/>
              <a:t>Parte D: Limpeza e gestão de dados (2/3) </a:t>
            </a:r>
          </a:p>
        </p:txBody>
      </p:sp>
      <p:sp>
        <p:nvSpPr>
          <p:cNvPr id="3" name="Content Placeholder 2">
            <a:extLst>
              <a:ext uri="{FF2B5EF4-FFF2-40B4-BE49-F238E27FC236}">
                <a16:creationId xmlns:a16="http://schemas.microsoft.com/office/drawing/2014/main" id="{373D0712-6E27-4C7B-B718-9A1B8C461FA6}"/>
              </a:ext>
            </a:extLst>
          </p:cNvPr>
          <p:cNvSpPr>
            <a:spLocks noGrp="1"/>
          </p:cNvSpPr>
          <p:nvPr>
            <p:ph sz="half" idx="4294967295"/>
          </p:nvPr>
        </p:nvSpPr>
        <p:spPr>
          <a:xfrm>
            <a:off x="838200" y="1479550"/>
            <a:ext cx="10252075" cy="4638675"/>
          </a:xfrm>
          <a:prstGeom prst="rect">
            <a:avLst/>
          </a:prstGeom>
        </p:spPr>
        <p:txBody>
          <a:bodyPr anchor="ctr"/>
          <a:lstStyle/>
          <a:p>
            <a:pPr marL="0" indent="0" algn="just">
              <a:buNone/>
            </a:pPr>
            <a:r>
              <a:rPr lang="en-US" dirty="0"/>
              <a:t>O </a:t>
            </a:r>
            <a:r>
              <a:rPr lang="en-US" dirty="0" err="1"/>
              <a:t>seu</a:t>
            </a:r>
            <a:r>
              <a:rPr lang="en-US" dirty="0"/>
              <a:t> supervisor </a:t>
            </a:r>
            <a:r>
              <a:rPr lang="en-US" dirty="0" err="1"/>
              <a:t>anuncia</a:t>
            </a:r>
            <a:r>
              <a:rPr lang="en-US" dirty="0"/>
              <a:t> que o </a:t>
            </a:r>
            <a:r>
              <a:rPr lang="en-US" dirty="0" err="1"/>
              <a:t>diretor</a:t>
            </a:r>
            <a:r>
              <a:rPr lang="en-US" dirty="0"/>
              <a:t> </a:t>
            </a:r>
            <a:r>
              <a:rPr lang="en-US" dirty="0" err="1"/>
              <a:t>médico</a:t>
            </a:r>
            <a:r>
              <a:rPr lang="en-US" dirty="0"/>
              <a:t> do </a:t>
            </a:r>
            <a:r>
              <a:rPr lang="en-US" dirty="0" err="1"/>
              <a:t>distrito</a:t>
            </a:r>
            <a:r>
              <a:rPr lang="en-US" dirty="0"/>
              <a:t> </a:t>
            </a:r>
            <a:r>
              <a:rPr lang="en-US" dirty="0" err="1"/>
              <a:t>gostaria</a:t>
            </a:r>
            <a:r>
              <a:rPr lang="en-US" dirty="0"/>
              <a:t> de </a:t>
            </a:r>
            <a:r>
              <a:rPr lang="en-US" dirty="0" err="1"/>
              <a:t>ter</a:t>
            </a:r>
            <a:r>
              <a:rPr lang="en-US" dirty="0"/>
              <a:t> </a:t>
            </a:r>
            <a:r>
              <a:rPr lang="en-US" dirty="0" err="1"/>
              <a:t>uma</a:t>
            </a:r>
            <a:r>
              <a:rPr lang="en-US" dirty="0"/>
              <a:t> </a:t>
            </a:r>
            <a:r>
              <a:rPr lang="en-US" dirty="0" err="1"/>
              <a:t>atualização</a:t>
            </a:r>
            <a:r>
              <a:rPr lang="en-US" dirty="0"/>
              <a:t> da </a:t>
            </a:r>
            <a:r>
              <a:rPr lang="en-US" dirty="0" err="1"/>
              <a:t>situação</a:t>
            </a:r>
            <a:r>
              <a:rPr lang="en-US" dirty="0"/>
              <a:t> da gripe para </a:t>
            </a:r>
            <a:br>
              <a:rPr lang="en-US" dirty="0"/>
            </a:br>
            <a:r>
              <a:rPr lang="en-US" dirty="0" err="1"/>
              <a:t>este</a:t>
            </a:r>
            <a:r>
              <a:rPr lang="en-US" dirty="0"/>
              <a:t> </a:t>
            </a:r>
            <a:r>
              <a:rPr lang="en-US" dirty="0" err="1"/>
              <a:t>ano</a:t>
            </a:r>
            <a:r>
              <a:rPr lang="en-US" dirty="0"/>
              <a:t>. </a:t>
            </a:r>
          </a:p>
          <a:p>
            <a:pPr marL="0" indent="0" algn="just">
              <a:buNone/>
            </a:pPr>
            <a:endParaRPr lang="en-US" dirty="0"/>
          </a:p>
          <a:p>
            <a:pPr marL="0" indent="0" algn="just">
              <a:buNone/>
            </a:pPr>
            <a:r>
              <a:rPr lang="en-US" dirty="0" err="1"/>
              <a:t>Os</a:t>
            </a:r>
            <a:r>
              <a:rPr lang="en-US" dirty="0"/>
              <a:t> dados </a:t>
            </a:r>
            <a:r>
              <a:rPr lang="en-US" dirty="0" err="1"/>
              <a:t>só</a:t>
            </a:r>
            <a:r>
              <a:rPr lang="en-US" dirty="0"/>
              <a:t> </a:t>
            </a:r>
            <a:r>
              <a:rPr lang="en-US" dirty="0" err="1"/>
              <a:t>estão</a:t>
            </a:r>
            <a:r>
              <a:rPr lang="en-US" dirty="0"/>
              <a:t> </a:t>
            </a:r>
            <a:r>
              <a:rPr lang="en-US" dirty="0" err="1"/>
              <a:t>disponíveis</a:t>
            </a:r>
            <a:r>
              <a:rPr lang="en-US" dirty="0"/>
              <a:t> para o </a:t>
            </a:r>
            <a:r>
              <a:rPr lang="en-US" dirty="0" err="1"/>
              <a:t>período</a:t>
            </a:r>
            <a:r>
              <a:rPr lang="en-US" dirty="0"/>
              <a:t> de </a:t>
            </a:r>
            <a:r>
              <a:rPr lang="en-US" dirty="0" err="1"/>
              <a:t>janeiro</a:t>
            </a:r>
            <a:r>
              <a:rPr lang="en-US" dirty="0"/>
              <a:t> </a:t>
            </a:r>
            <a:br>
              <a:rPr lang="en-US" dirty="0"/>
            </a:br>
            <a:r>
              <a:rPr lang="en-US" dirty="0"/>
              <a:t>a </a:t>
            </a:r>
            <a:r>
              <a:rPr lang="en-US" dirty="0" err="1"/>
              <a:t>novembro</a:t>
            </a:r>
            <a:r>
              <a:rPr lang="en-US" dirty="0"/>
              <a:t>. </a:t>
            </a:r>
          </a:p>
          <a:p>
            <a:pPr marL="0" indent="0" algn="just">
              <a:buNone/>
            </a:pPr>
            <a:endParaRPr lang="en-US" dirty="0"/>
          </a:p>
          <a:p>
            <a:pPr marL="0" indent="0" algn="just">
              <a:buNone/>
            </a:pPr>
            <a:r>
              <a:rPr lang="en-US" dirty="0"/>
              <a:t>O </a:t>
            </a:r>
            <a:r>
              <a:rPr lang="en-US" dirty="0" err="1"/>
              <a:t>diretor</a:t>
            </a:r>
            <a:r>
              <a:rPr lang="en-US" dirty="0"/>
              <a:t> </a:t>
            </a:r>
            <a:r>
              <a:rPr lang="en-US" dirty="0" err="1"/>
              <a:t>médico</a:t>
            </a:r>
            <a:r>
              <a:rPr lang="en-US" dirty="0"/>
              <a:t> do </a:t>
            </a:r>
            <a:r>
              <a:rPr lang="en-US" dirty="0" err="1"/>
              <a:t>distrito</a:t>
            </a:r>
            <a:r>
              <a:rPr lang="en-US" dirty="0"/>
              <a:t> </a:t>
            </a:r>
            <a:r>
              <a:rPr lang="en-US" dirty="0" err="1"/>
              <a:t>quer</a:t>
            </a:r>
            <a:r>
              <a:rPr lang="en-US" dirty="0"/>
              <a:t> o </a:t>
            </a:r>
            <a:r>
              <a:rPr lang="en-US" dirty="0" err="1"/>
              <a:t>resumo</a:t>
            </a:r>
            <a:r>
              <a:rPr lang="en-US" dirty="0"/>
              <a:t> </a:t>
            </a:r>
            <a:r>
              <a:rPr lang="en-US" dirty="0" err="1"/>
              <a:t>até</a:t>
            </a:r>
            <a:r>
              <a:rPr lang="en-US" dirty="0"/>
              <a:t> </a:t>
            </a:r>
            <a:r>
              <a:rPr lang="en-US" dirty="0" err="1"/>
              <a:t>amanhã</a:t>
            </a:r>
            <a:r>
              <a:rPr lang="en-US" dirty="0"/>
              <a:t> (</a:t>
            </a:r>
            <a:r>
              <a:rPr lang="en-US" dirty="0" err="1"/>
              <a:t>terça-feira</a:t>
            </a:r>
            <a:r>
              <a:rPr lang="en-US" dirty="0"/>
              <a:t>) de </a:t>
            </a:r>
            <a:r>
              <a:rPr lang="en-US" dirty="0" err="1"/>
              <a:t>manhã</a:t>
            </a:r>
            <a:r>
              <a:rPr lang="en-US" dirty="0"/>
              <a:t>.</a:t>
            </a:r>
            <a:endParaRPr lang="pt-BR" dirty="0"/>
          </a:p>
        </p:txBody>
      </p:sp>
    </p:spTree>
    <p:extLst>
      <p:ext uri="{BB962C8B-B14F-4D97-AF65-F5344CB8AC3E}">
        <p14:creationId xmlns:p14="http://schemas.microsoft.com/office/powerpoint/2010/main" val="293999340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513A2A-8ECE-4512-A1C8-446732EF1ED3}"/>
              </a:ext>
            </a:extLst>
          </p:cNvPr>
          <p:cNvSpPr>
            <a:spLocks noGrp="1"/>
          </p:cNvSpPr>
          <p:nvPr>
            <p:ph type="title"/>
          </p:nvPr>
        </p:nvSpPr>
        <p:spPr/>
        <p:txBody>
          <a:bodyPr/>
          <a:lstStyle/>
          <a:p>
            <a:r>
              <a:rPr lang="en-US" dirty="0"/>
              <a:t>Parte D: Limpeza e gestão de dados (3/3) </a:t>
            </a:r>
          </a:p>
        </p:txBody>
      </p:sp>
      <p:sp>
        <p:nvSpPr>
          <p:cNvPr id="3" name="Content Placeholder 2">
            <a:extLst>
              <a:ext uri="{FF2B5EF4-FFF2-40B4-BE49-F238E27FC236}">
                <a16:creationId xmlns:a16="http://schemas.microsoft.com/office/drawing/2014/main" id="{373D0712-6E27-4C7B-B718-9A1B8C461FA6}"/>
              </a:ext>
            </a:extLst>
          </p:cNvPr>
          <p:cNvSpPr>
            <a:spLocks noGrp="1"/>
          </p:cNvSpPr>
          <p:nvPr>
            <p:ph sz="half" idx="4294967295"/>
          </p:nvPr>
        </p:nvSpPr>
        <p:spPr>
          <a:xfrm>
            <a:off x="838200" y="1479550"/>
            <a:ext cx="10252075" cy="4638675"/>
          </a:xfrm>
          <a:prstGeom prst="rect">
            <a:avLst/>
          </a:prstGeom>
        </p:spPr>
        <p:txBody>
          <a:bodyPr anchor="ctr"/>
          <a:lstStyle/>
          <a:p>
            <a:pPr marL="0" indent="0" algn="just">
              <a:spcBef>
                <a:spcPts val="0"/>
              </a:spcBef>
              <a:buNone/>
            </a:pPr>
            <a:r>
              <a:rPr lang="en-US" dirty="0" err="1"/>
              <a:t>Você</a:t>
            </a:r>
            <a:r>
              <a:rPr lang="en-US" dirty="0"/>
              <a:t> </a:t>
            </a:r>
            <a:r>
              <a:rPr lang="en-US" dirty="0" err="1"/>
              <a:t>já</a:t>
            </a:r>
            <a:r>
              <a:rPr lang="en-US" dirty="0"/>
              <a:t> sabe que, antes de </a:t>
            </a:r>
            <a:r>
              <a:rPr lang="en-US" dirty="0" err="1"/>
              <a:t>começar</a:t>
            </a:r>
            <a:r>
              <a:rPr lang="en-US" dirty="0"/>
              <a:t> a </a:t>
            </a:r>
            <a:r>
              <a:rPr lang="en-US" dirty="0" err="1"/>
              <a:t>analisar</a:t>
            </a:r>
            <a:r>
              <a:rPr lang="en-US" dirty="0"/>
              <a:t> </a:t>
            </a:r>
            <a:r>
              <a:rPr lang="en-US" dirty="0" err="1"/>
              <a:t>os</a:t>
            </a:r>
            <a:r>
              <a:rPr lang="en-US" dirty="0"/>
              <a:t> dados de </a:t>
            </a:r>
            <a:r>
              <a:rPr lang="en-US" dirty="0" err="1"/>
              <a:t>vigilância</a:t>
            </a:r>
            <a:r>
              <a:rPr lang="en-US" dirty="0"/>
              <a:t>, </a:t>
            </a:r>
            <a:r>
              <a:rPr lang="en-US" dirty="0" err="1"/>
              <a:t>deve</a:t>
            </a:r>
            <a:r>
              <a:rPr lang="en-US" dirty="0"/>
              <a:t> sempre </a:t>
            </a:r>
            <a:r>
              <a:rPr lang="en-US" dirty="0" err="1"/>
              <a:t>verificar</a:t>
            </a:r>
            <a:r>
              <a:rPr lang="en-US" dirty="0"/>
              <a:t> a </a:t>
            </a:r>
            <a:r>
              <a:rPr lang="en-US" dirty="0" err="1"/>
              <a:t>qualidade</a:t>
            </a:r>
            <a:r>
              <a:rPr lang="en-US" dirty="0"/>
              <a:t> dos dados. Por </a:t>
            </a:r>
            <a:r>
              <a:rPr lang="en-US" dirty="0" err="1"/>
              <a:t>isso</a:t>
            </a:r>
            <a:r>
              <a:rPr lang="en-US" dirty="0"/>
              <a:t>, </a:t>
            </a:r>
            <a:r>
              <a:rPr lang="en-US" dirty="0" err="1"/>
              <a:t>deve</a:t>
            </a:r>
            <a:r>
              <a:rPr lang="en-US" dirty="0"/>
              <a:t> </a:t>
            </a:r>
            <a:r>
              <a:rPr lang="en-US" dirty="0" err="1"/>
              <a:t>corrigir</a:t>
            </a:r>
            <a:r>
              <a:rPr lang="en-US" dirty="0"/>
              <a:t> </a:t>
            </a:r>
            <a:r>
              <a:rPr lang="en-US" dirty="0" err="1"/>
              <a:t>quaisquer</a:t>
            </a:r>
            <a:r>
              <a:rPr lang="en-US" dirty="0"/>
              <a:t> </a:t>
            </a:r>
            <a:r>
              <a:rPr lang="en-US" dirty="0" err="1"/>
              <a:t>erros</a:t>
            </a:r>
            <a:r>
              <a:rPr lang="en-US" dirty="0"/>
              <a:t> para </a:t>
            </a:r>
            <a:r>
              <a:rPr lang="en-US" dirty="0" err="1"/>
              <a:t>evitar</a:t>
            </a:r>
            <a:r>
              <a:rPr lang="en-US" dirty="0"/>
              <a:t> </a:t>
            </a:r>
            <a:r>
              <a:rPr lang="en-US" dirty="0" err="1"/>
              <a:t>apresentar</a:t>
            </a:r>
            <a:r>
              <a:rPr lang="en-US" dirty="0"/>
              <a:t> </a:t>
            </a:r>
            <a:r>
              <a:rPr lang="en-US" dirty="0" err="1"/>
              <a:t>informações</a:t>
            </a:r>
            <a:r>
              <a:rPr lang="en-US" dirty="0"/>
              <a:t> </a:t>
            </a:r>
            <a:r>
              <a:rPr lang="en-US" dirty="0" err="1"/>
              <a:t>incorretas</a:t>
            </a:r>
            <a:r>
              <a:rPr lang="en-US" dirty="0"/>
              <a:t> </a:t>
            </a:r>
            <a:r>
              <a:rPr lang="en-US" dirty="0" err="1"/>
              <a:t>ao</a:t>
            </a:r>
            <a:r>
              <a:rPr lang="en-US" dirty="0"/>
              <a:t> </a:t>
            </a:r>
            <a:r>
              <a:rPr lang="en-US" dirty="0" err="1"/>
              <a:t>Diretor</a:t>
            </a:r>
            <a:r>
              <a:rPr lang="en-US" dirty="0"/>
              <a:t>-Geral de </a:t>
            </a:r>
            <a:r>
              <a:rPr lang="en-US" dirty="0" err="1"/>
              <a:t>Saúde</a:t>
            </a:r>
            <a:r>
              <a:rPr lang="en-US" dirty="0"/>
              <a:t> do Distrito.</a:t>
            </a:r>
          </a:p>
          <a:p>
            <a:pPr marL="0" indent="0" algn="just">
              <a:spcBef>
                <a:spcPts val="0"/>
              </a:spcBef>
              <a:buNone/>
            </a:pPr>
            <a:endParaRPr lang="en-US" dirty="0"/>
          </a:p>
          <a:p>
            <a:pPr marL="0" indent="0" algn="just">
              <a:spcBef>
                <a:spcPts val="0"/>
              </a:spcBef>
              <a:buNone/>
            </a:pPr>
            <a:r>
              <a:rPr lang="en-US" dirty="0" err="1">
                <a:solidFill>
                  <a:srgbClr val="109648"/>
                </a:solidFill>
              </a:rPr>
              <a:t>Consultar</a:t>
            </a:r>
            <a:r>
              <a:rPr lang="en-US" dirty="0">
                <a:solidFill>
                  <a:srgbClr val="109648"/>
                </a:solidFill>
              </a:rPr>
              <a:t> </a:t>
            </a:r>
            <a:r>
              <a:rPr lang="en-US" dirty="0" err="1">
                <a:solidFill>
                  <a:srgbClr val="109648"/>
                </a:solidFill>
              </a:rPr>
              <a:t>os</a:t>
            </a:r>
            <a:r>
              <a:rPr lang="en-US" dirty="0">
                <a:solidFill>
                  <a:srgbClr val="109648"/>
                </a:solidFill>
              </a:rPr>
              <a:t> </a:t>
            </a:r>
            <a:r>
              <a:rPr lang="en-US" dirty="0" err="1">
                <a:solidFill>
                  <a:srgbClr val="109648"/>
                </a:solidFill>
              </a:rPr>
              <a:t>quadros</a:t>
            </a:r>
            <a:r>
              <a:rPr lang="en-US" dirty="0">
                <a:solidFill>
                  <a:srgbClr val="109648"/>
                </a:solidFill>
              </a:rPr>
              <a:t> 2-6 do Guia do </a:t>
            </a:r>
            <a:r>
              <a:rPr lang="en-US" dirty="0" err="1">
                <a:solidFill>
                  <a:srgbClr val="109648"/>
                </a:solidFill>
              </a:rPr>
              <a:t>Participante</a:t>
            </a:r>
            <a:r>
              <a:rPr lang="en-US" dirty="0">
                <a:solidFill>
                  <a:srgbClr val="109648"/>
                </a:solidFill>
              </a:rPr>
              <a:t>. </a:t>
            </a:r>
          </a:p>
        </p:txBody>
      </p:sp>
    </p:spTree>
    <p:extLst>
      <p:ext uri="{BB962C8B-B14F-4D97-AF65-F5344CB8AC3E}">
        <p14:creationId xmlns:p14="http://schemas.microsoft.com/office/powerpoint/2010/main" val="94610432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a:t>Questão 15</a:t>
            </a:r>
          </a:p>
        </p:txBody>
      </p:sp>
      <p:sp>
        <p:nvSpPr>
          <p:cNvPr id="3" name="Content Placeholder 2">
            <a:extLst>
              <a:ext uri="{FF2B5EF4-FFF2-40B4-BE49-F238E27FC236}">
                <a16:creationId xmlns:a16="http://schemas.microsoft.com/office/drawing/2014/main" id="{D2B30687-2510-4B75-B229-BC0F915C325F}"/>
              </a:ext>
            </a:extLst>
          </p:cNvPr>
          <p:cNvSpPr>
            <a:spLocks noGrp="1"/>
          </p:cNvSpPr>
          <p:nvPr>
            <p:ph sz="half" idx="4294967295"/>
          </p:nvPr>
        </p:nvSpPr>
        <p:spPr>
          <a:xfrm>
            <a:off x="1055688" y="1479550"/>
            <a:ext cx="10298112" cy="4638675"/>
          </a:xfrm>
          <a:prstGeom prst="rect">
            <a:avLst/>
          </a:prstGeom>
        </p:spPr>
        <p:txBody>
          <a:bodyPr anchor="ctr"/>
          <a:lstStyle/>
          <a:p>
            <a:pPr marL="514350" indent="-514350" algn="just">
              <a:buAutoNum type="alphaLcPeriod"/>
            </a:pPr>
            <a:r>
              <a:rPr lang="en-US" dirty="0"/>
              <a:t>Quais </a:t>
            </a:r>
            <a:r>
              <a:rPr lang="en-US" dirty="0" err="1"/>
              <a:t>problemas</a:t>
            </a:r>
            <a:r>
              <a:rPr lang="en-US" dirty="0"/>
              <a:t> de </a:t>
            </a:r>
            <a:r>
              <a:rPr lang="en-US" dirty="0" err="1"/>
              <a:t>qualidade</a:t>
            </a:r>
            <a:r>
              <a:rPr lang="en-US" dirty="0"/>
              <a:t> dos dados </a:t>
            </a:r>
            <a:r>
              <a:rPr lang="en-US" dirty="0" err="1"/>
              <a:t>são</a:t>
            </a:r>
            <a:r>
              <a:rPr lang="en-US" dirty="0"/>
              <a:t> </a:t>
            </a:r>
            <a:r>
              <a:rPr lang="en-US" dirty="0" err="1"/>
              <a:t>encontrados</a:t>
            </a:r>
            <a:r>
              <a:rPr lang="en-US" dirty="0"/>
              <a:t> </a:t>
            </a:r>
            <a:r>
              <a:rPr lang="en-US" dirty="0" err="1"/>
              <a:t>na</a:t>
            </a:r>
            <a:r>
              <a:rPr lang="en-US" dirty="0"/>
              <a:t> </a:t>
            </a:r>
            <a:r>
              <a:rPr lang="en-US" dirty="0" err="1"/>
              <a:t>tabela</a:t>
            </a:r>
            <a:r>
              <a:rPr lang="en-US" dirty="0"/>
              <a:t> 2? </a:t>
            </a:r>
          </a:p>
          <a:p>
            <a:pPr marL="514350" indent="-514350" algn="just">
              <a:buAutoNum type="alphaLcPeriod"/>
            </a:pPr>
            <a:endParaRPr lang="en-US" dirty="0"/>
          </a:p>
          <a:p>
            <a:pPr marL="514350" indent="-514350" algn="just">
              <a:buAutoNum type="alphaLcPeriod"/>
            </a:pPr>
            <a:r>
              <a:rPr lang="en-US" dirty="0"/>
              <a:t>Que </a:t>
            </a:r>
            <a:r>
              <a:rPr lang="en-US" dirty="0" err="1"/>
              <a:t>medidas</a:t>
            </a:r>
            <a:r>
              <a:rPr lang="en-US" dirty="0"/>
              <a:t> </a:t>
            </a:r>
            <a:r>
              <a:rPr lang="en-US" dirty="0" err="1"/>
              <a:t>devem</a:t>
            </a:r>
            <a:r>
              <a:rPr lang="en-US" dirty="0"/>
              <a:t> ser </a:t>
            </a:r>
            <a:r>
              <a:rPr lang="en-US" dirty="0" err="1"/>
              <a:t>tomadas</a:t>
            </a:r>
            <a:r>
              <a:rPr lang="en-US" dirty="0"/>
              <a:t> para </a:t>
            </a:r>
            <a:r>
              <a:rPr lang="en-US" dirty="0" err="1"/>
              <a:t>corrigir</a:t>
            </a:r>
            <a:r>
              <a:rPr lang="en-US" dirty="0"/>
              <a:t> </a:t>
            </a:r>
            <a:r>
              <a:rPr lang="en-US" dirty="0" err="1"/>
              <a:t>os</a:t>
            </a:r>
            <a:r>
              <a:rPr lang="en-US" dirty="0"/>
              <a:t> dados?</a:t>
            </a:r>
          </a:p>
        </p:txBody>
      </p:sp>
    </p:spTree>
    <p:extLst>
      <p:ext uri="{BB962C8B-B14F-4D97-AF65-F5344CB8AC3E}">
        <p14:creationId xmlns:p14="http://schemas.microsoft.com/office/powerpoint/2010/main" val="256006514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FC2149B-901E-AE0F-5AD4-16932871DC7B}"/>
              </a:ext>
            </a:extLst>
          </p:cNvPr>
          <p:cNvSpPr>
            <a:spLocks noGrp="1"/>
          </p:cNvSpPr>
          <p:nvPr>
            <p:ph type="title"/>
          </p:nvPr>
        </p:nvSpPr>
        <p:spPr>
          <a:xfrm>
            <a:off x="838200" y="313898"/>
            <a:ext cx="10515600" cy="943401"/>
          </a:xfrm>
        </p:spPr>
        <p:txBody>
          <a:bodyPr/>
          <a:lstStyle/>
          <a:p>
            <a:r>
              <a:rPr lang="en-US" sz="3200" dirty="0" err="1"/>
              <a:t>Tabela</a:t>
            </a:r>
            <a:r>
              <a:rPr lang="en-US" sz="3200" dirty="0"/>
              <a:t> 2. Casos de gripe humana por idade no Distrito D, Janeiro a </a:t>
            </a:r>
            <a:r>
              <a:rPr lang="en-US" sz="3200" dirty="0" err="1"/>
              <a:t>Novembro</a:t>
            </a:r>
            <a:r>
              <a:rPr lang="en-US" sz="3200" dirty="0"/>
              <a:t> de 2024</a:t>
            </a:r>
          </a:p>
        </p:txBody>
      </p:sp>
      <p:graphicFrame>
        <p:nvGraphicFramePr>
          <p:cNvPr id="9" name="Content Placeholder 8">
            <a:extLst>
              <a:ext uri="{FF2B5EF4-FFF2-40B4-BE49-F238E27FC236}">
                <a16:creationId xmlns:a16="http://schemas.microsoft.com/office/drawing/2014/main" id="{819F29AC-803A-4367-9C11-0F977D171581}"/>
              </a:ext>
            </a:extLst>
          </p:cNvPr>
          <p:cNvGraphicFramePr>
            <a:graphicFrameLocks noGrp="1"/>
          </p:cNvGraphicFramePr>
          <p:nvPr>
            <p:ph sz="half" idx="2"/>
            <p:extLst>
              <p:ext uri="{D42A27DB-BD31-4B8C-83A1-F6EECF244321}">
                <p14:modId xmlns:p14="http://schemas.microsoft.com/office/powerpoint/2010/main" val="2595743886"/>
              </p:ext>
            </p:extLst>
          </p:nvPr>
        </p:nvGraphicFramePr>
        <p:xfrm>
          <a:off x="900113" y="1352904"/>
          <a:ext cx="10515599" cy="4754880"/>
        </p:xfrm>
        <a:graphic>
          <a:graphicData uri="http://schemas.openxmlformats.org/drawingml/2006/table">
            <a:tbl>
              <a:tblPr firstRow="1" firstCol="1" bandRow="1"/>
              <a:tblGrid>
                <a:gridCol w="4538573">
                  <a:extLst>
                    <a:ext uri="{9D8B030D-6E8A-4147-A177-3AD203B41FA5}">
                      <a16:colId xmlns:a16="http://schemas.microsoft.com/office/drawing/2014/main" val="589021467"/>
                    </a:ext>
                  </a:extLst>
                </a:gridCol>
                <a:gridCol w="5977026">
                  <a:extLst>
                    <a:ext uri="{9D8B030D-6E8A-4147-A177-3AD203B41FA5}">
                      <a16:colId xmlns:a16="http://schemas.microsoft.com/office/drawing/2014/main" val="2633169469"/>
                    </a:ext>
                  </a:extLst>
                </a:gridCol>
              </a:tblGrid>
              <a:tr h="201295">
                <a:tc>
                  <a:txBody>
                    <a:bodyPr/>
                    <a:lstStyle/>
                    <a:p>
                      <a:pPr marL="0" marR="0" algn="ctr">
                        <a:spcBef>
                          <a:spcPts val="0"/>
                        </a:spcBef>
                        <a:spcAft>
                          <a:spcPts val="0"/>
                        </a:spcAft>
                      </a:pPr>
                      <a:r>
                        <a:rPr lang="en-US" sz="2400" b="1">
                          <a:solidFill>
                            <a:schemeClr val="tx1"/>
                          </a:solidFill>
                          <a:effectLst/>
                          <a:latin typeface="Arial" panose="020B0604020202020204" pitchFamily="34" charset="0"/>
                          <a:ea typeface="Times New Roman" panose="02020603050405020304" pitchFamily="18" charset="0"/>
                        </a:rPr>
                        <a:t>Idade</a:t>
                      </a:r>
                      <a:endParaRPr lang="en-US" sz="2400" b="1">
                        <a:solidFill>
                          <a:schemeClr val="tx1"/>
                        </a:solidFill>
                        <a:effectLst/>
                        <a:latin typeface="Arial" panose="020B0604020202020204" pitchFamily="34" charset="0"/>
                        <a:ea typeface="MS Mincho" panose="02020609040205080304" pitchFamily="49" charset="-12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ctr">
                        <a:spcBef>
                          <a:spcPts val="0"/>
                        </a:spcBef>
                        <a:spcAft>
                          <a:spcPts val="0"/>
                        </a:spcAft>
                      </a:pPr>
                      <a:r>
                        <a:rPr lang="en-US" sz="2400" b="1" dirty="0" err="1">
                          <a:solidFill>
                            <a:schemeClr val="tx1"/>
                          </a:solidFill>
                          <a:effectLst/>
                          <a:latin typeface="Arial" panose="020B0604020202020204" pitchFamily="34" charset="0"/>
                          <a:ea typeface="Times New Roman" panose="02020603050405020304" pitchFamily="18" charset="0"/>
                        </a:rPr>
                        <a:t>Número</a:t>
                      </a:r>
                      <a:r>
                        <a:rPr lang="en-US" sz="2400" b="1" dirty="0">
                          <a:solidFill>
                            <a:schemeClr val="tx1"/>
                          </a:solidFill>
                          <a:effectLst/>
                          <a:latin typeface="Arial" panose="020B0604020202020204" pitchFamily="34" charset="0"/>
                          <a:ea typeface="Times New Roman" panose="02020603050405020304" pitchFamily="18" charset="0"/>
                        </a:rPr>
                        <a:t> de </a:t>
                      </a:r>
                      <a:r>
                        <a:rPr lang="en-US" sz="2400" b="1" dirty="0" err="1">
                          <a:solidFill>
                            <a:schemeClr val="tx1"/>
                          </a:solidFill>
                          <a:effectLst/>
                          <a:latin typeface="Arial" panose="020B0604020202020204" pitchFamily="34" charset="0"/>
                          <a:ea typeface="Times New Roman" panose="02020603050405020304" pitchFamily="18" charset="0"/>
                        </a:rPr>
                        <a:t>casos</a:t>
                      </a:r>
                      <a:endParaRPr lang="en-US" sz="2400" b="1" dirty="0">
                        <a:solidFill>
                          <a:schemeClr val="tx1"/>
                        </a:solidFill>
                        <a:effectLst/>
                        <a:latin typeface="Arial" panose="020B0604020202020204" pitchFamily="34" charset="0"/>
                        <a:ea typeface="MS Mincho" panose="02020609040205080304" pitchFamily="49" charset="-12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extLst>
                  <a:ext uri="{0D108BD9-81ED-4DB2-BD59-A6C34878D82A}">
                    <a16:rowId xmlns:a16="http://schemas.microsoft.com/office/drawing/2014/main" val="187863840"/>
                  </a:ext>
                </a:extLst>
              </a:tr>
              <a:tr h="201295">
                <a:tc>
                  <a:txBody>
                    <a:bodyPr/>
                    <a:lstStyle/>
                    <a:p>
                      <a:pPr marL="0" marR="0" algn="ctr">
                        <a:spcBef>
                          <a:spcPts val="0"/>
                        </a:spcBef>
                        <a:spcAft>
                          <a:spcPts val="300"/>
                        </a:spcAft>
                      </a:pPr>
                      <a:r>
                        <a:rPr lang="en-US" sz="2400">
                          <a:solidFill>
                            <a:schemeClr val="tx1"/>
                          </a:solidFill>
                          <a:effectLst/>
                          <a:latin typeface="Arial" panose="020B0604020202020204" pitchFamily="34" charset="0"/>
                          <a:ea typeface="MS Mincho" panose="02020609040205080304" pitchFamily="49" charset="-128"/>
                        </a:rPr>
                        <a:t>2</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0"/>
                        </a:spcBef>
                        <a:spcAft>
                          <a:spcPts val="300"/>
                        </a:spcAft>
                      </a:pPr>
                      <a:r>
                        <a:rPr lang="en-US" sz="2400">
                          <a:solidFill>
                            <a:schemeClr val="tx1"/>
                          </a:solidFill>
                          <a:effectLst/>
                          <a:latin typeface="Arial" panose="020B0604020202020204" pitchFamily="34" charset="0"/>
                          <a:ea typeface="MS Mincho" panose="02020609040205080304" pitchFamily="49" charset="-128"/>
                        </a:rPr>
                        <a:t>2</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3602445193"/>
                  </a:ext>
                </a:extLst>
              </a:tr>
              <a:tr h="260926">
                <a:tc>
                  <a:txBody>
                    <a:bodyPr/>
                    <a:lstStyle/>
                    <a:p>
                      <a:pPr marL="0" marR="0" algn="ctr">
                        <a:spcBef>
                          <a:spcPts val="0"/>
                        </a:spcBef>
                        <a:spcAft>
                          <a:spcPts val="300"/>
                        </a:spcAft>
                      </a:pPr>
                      <a:r>
                        <a:rPr lang="en-US" sz="2400">
                          <a:solidFill>
                            <a:schemeClr val="tx1"/>
                          </a:solidFill>
                          <a:effectLst/>
                          <a:latin typeface="Arial" panose="020B0604020202020204" pitchFamily="34" charset="0"/>
                          <a:ea typeface="Times New Roman" panose="02020603050405020304" pitchFamily="18" charset="0"/>
                        </a:rPr>
                        <a:t>5</a:t>
                      </a:r>
                      <a:endParaRPr lang="en-US" sz="2400">
                        <a:solidFill>
                          <a:schemeClr val="tx1"/>
                        </a:solidFill>
                        <a:effectLst/>
                        <a:latin typeface="Arial" panose="020B0604020202020204" pitchFamily="34" charset="0"/>
                        <a:ea typeface="MS Mincho" panose="02020609040205080304" pitchFamily="49" charset="-12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300"/>
                        </a:spcAft>
                      </a:pPr>
                      <a:r>
                        <a:rPr lang="en-US" sz="2400" dirty="0">
                          <a:solidFill>
                            <a:schemeClr val="tx1"/>
                          </a:solidFill>
                          <a:effectLst/>
                          <a:latin typeface="Arial" panose="020B0604020202020204" pitchFamily="34" charset="0"/>
                          <a:ea typeface="MS Mincho" panose="02020609040205080304" pitchFamily="49" charset="-128"/>
                        </a:rPr>
                        <a:t>3</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55536293"/>
                  </a:ext>
                </a:extLst>
              </a:tr>
              <a:tr h="201295">
                <a:tc>
                  <a:txBody>
                    <a:bodyPr/>
                    <a:lstStyle/>
                    <a:p>
                      <a:pPr marL="0" marR="0" algn="ctr">
                        <a:spcBef>
                          <a:spcPts val="0"/>
                        </a:spcBef>
                        <a:spcAft>
                          <a:spcPts val="300"/>
                        </a:spcAft>
                      </a:pPr>
                      <a:r>
                        <a:rPr lang="en-US" sz="2400">
                          <a:solidFill>
                            <a:schemeClr val="tx1"/>
                          </a:solidFill>
                          <a:effectLst/>
                          <a:latin typeface="Arial" panose="020B0604020202020204" pitchFamily="34" charset="0"/>
                          <a:ea typeface="MS Mincho" panose="02020609040205080304" pitchFamily="49" charset="-128"/>
                        </a:rPr>
                        <a:t>6</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0"/>
                        </a:spcBef>
                        <a:spcAft>
                          <a:spcPts val="300"/>
                        </a:spcAft>
                      </a:pPr>
                      <a:r>
                        <a:rPr lang="en-US" sz="2400">
                          <a:solidFill>
                            <a:schemeClr val="tx1"/>
                          </a:solidFill>
                          <a:effectLst/>
                          <a:latin typeface="Arial" panose="020B0604020202020204" pitchFamily="34" charset="0"/>
                          <a:ea typeface="Times New Roman" panose="02020603050405020304" pitchFamily="18" charset="0"/>
                        </a:rPr>
                        <a:t>1</a:t>
                      </a:r>
                      <a:endParaRPr lang="en-US" sz="2400">
                        <a:solidFill>
                          <a:schemeClr val="tx1"/>
                        </a:solidFill>
                        <a:effectLst/>
                        <a:latin typeface="Arial" panose="020B0604020202020204" pitchFamily="34" charset="0"/>
                        <a:ea typeface="MS Mincho" panose="02020609040205080304" pitchFamily="49" charset="-12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3425672024"/>
                  </a:ext>
                </a:extLst>
              </a:tr>
              <a:tr h="201295">
                <a:tc>
                  <a:txBody>
                    <a:bodyPr/>
                    <a:lstStyle/>
                    <a:p>
                      <a:pPr marL="0" marR="0" algn="ctr">
                        <a:spcBef>
                          <a:spcPts val="0"/>
                        </a:spcBef>
                        <a:spcAft>
                          <a:spcPts val="300"/>
                        </a:spcAft>
                      </a:pPr>
                      <a:r>
                        <a:rPr lang="en-US" sz="2400">
                          <a:solidFill>
                            <a:schemeClr val="tx1"/>
                          </a:solidFill>
                          <a:effectLst/>
                          <a:latin typeface="Arial" panose="020B0604020202020204" pitchFamily="34" charset="0"/>
                          <a:ea typeface="MS Mincho" panose="02020609040205080304" pitchFamily="49" charset="-128"/>
                        </a:rPr>
                        <a:t>8</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300"/>
                        </a:spcAft>
                      </a:pPr>
                      <a:r>
                        <a:rPr lang="en-US" sz="2400">
                          <a:solidFill>
                            <a:schemeClr val="tx1"/>
                          </a:solidFill>
                          <a:effectLst/>
                          <a:latin typeface="Arial" panose="020B0604020202020204" pitchFamily="34" charset="0"/>
                          <a:ea typeface="Times New Roman" panose="02020603050405020304" pitchFamily="18" charset="0"/>
                        </a:rPr>
                        <a:t>1</a:t>
                      </a:r>
                      <a:endParaRPr lang="en-US" sz="2400">
                        <a:solidFill>
                          <a:schemeClr val="tx1"/>
                        </a:solidFill>
                        <a:effectLst/>
                        <a:latin typeface="Arial" panose="020B0604020202020204" pitchFamily="34" charset="0"/>
                        <a:ea typeface="MS Mincho" panose="02020609040205080304" pitchFamily="49" charset="-12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53871279"/>
                  </a:ext>
                </a:extLst>
              </a:tr>
              <a:tr h="201295">
                <a:tc>
                  <a:txBody>
                    <a:bodyPr/>
                    <a:lstStyle/>
                    <a:p>
                      <a:pPr marL="0" marR="0" algn="ctr">
                        <a:spcBef>
                          <a:spcPts val="0"/>
                        </a:spcBef>
                        <a:spcAft>
                          <a:spcPts val="300"/>
                        </a:spcAft>
                      </a:pPr>
                      <a:r>
                        <a:rPr lang="en-US" sz="2400">
                          <a:solidFill>
                            <a:schemeClr val="tx1"/>
                          </a:solidFill>
                          <a:effectLst/>
                          <a:latin typeface="Arial" panose="020B0604020202020204" pitchFamily="34" charset="0"/>
                          <a:ea typeface="MS Mincho" panose="02020609040205080304" pitchFamily="49" charset="-128"/>
                        </a:rPr>
                        <a:t>9</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0"/>
                        </a:spcBef>
                        <a:spcAft>
                          <a:spcPts val="300"/>
                        </a:spcAft>
                      </a:pPr>
                      <a:r>
                        <a:rPr lang="en-US" sz="2400">
                          <a:solidFill>
                            <a:schemeClr val="tx1"/>
                          </a:solidFill>
                          <a:effectLst/>
                          <a:latin typeface="Arial" panose="020B0604020202020204" pitchFamily="34" charset="0"/>
                          <a:ea typeface="MS Mincho" panose="02020609040205080304" pitchFamily="49" charset="-128"/>
                        </a:rPr>
                        <a:t>2</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3606350105"/>
                  </a:ext>
                </a:extLst>
              </a:tr>
              <a:tr h="201295">
                <a:tc>
                  <a:txBody>
                    <a:bodyPr/>
                    <a:lstStyle/>
                    <a:p>
                      <a:pPr marL="0" marR="0" algn="ctr">
                        <a:spcBef>
                          <a:spcPts val="0"/>
                        </a:spcBef>
                        <a:spcAft>
                          <a:spcPts val="0"/>
                        </a:spcAft>
                      </a:pPr>
                      <a:r>
                        <a:rPr lang="en-US" sz="2400">
                          <a:solidFill>
                            <a:schemeClr val="tx1"/>
                          </a:solidFill>
                          <a:effectLst/>
                          <a:latin typeface="Arial" panose="020B0604020202020204" pitchFamily="34" charset="0"/>
                          <a:ea typeface="Times New Roman" panose="02020603050405020304" pitchFamily="18" charset="0"/>
                        </a:rPr>
                        <a:t>10-63*</a:t>
                      </a:r>
                      <a:endParaRPr lang="en-US" sz="24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400">
                          <a:solidFill>
                            <a:schemeClr val="tx1"/>
                          </a:solidFill>
                          <a:effectLst/>
                          <a:latin typeface="Arial" panose="020B0604020202020204" pitchFamily="34" charset="0"/>
                          <a:ea typeface="MS Mincho" panose="02020609040205080304" pitchFamily="49" charset="-128"/>
                        </a:rPr>
                        <a:t>29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66422273"/>
                  </a:ext>
                </a:extLst>
              </a:tr>
              <a:tr h="201295">
                <a:tc>
                  <a:txBody>
                    <a:bodyPr/>
                    <a:lstStyle/>
                    <a:p>
                      <a:pPr marL="0" marR="0" algn="ctr">
                        <a:spcBef>
                          <a:spcPts val="0"/>
                        </a:spcBef>
                        <a:spcAft>
                          <a:spcPts val="300"/>
                        </a:spcAft>
                      </a:pPr>
                      <a:r>
                        <a:rPr lang="en-US" sz="2400">
                          <a:solidFill>
                            <a:schemeClr val="tx1"/>
                          </a:solidFill>
                          <a:effectLst/>
                          <a:latin typeface="Arial" panose="020B0604020202020204" pitchFamily="34" charset="0"/>
                          <a:ea typeface="MS Mincho" panose="02020609040205080304" pitchFamily="49" charset="-128"/>
                        </a:rPr>
                        <a:t>64</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0"/>
                        </a:spcBef>
                        <a:spcAft>
                          <a:spcPts val="300"/>
                        </a:spcAft>
                      </a:pPr>
                      <a:r>
                        <a:rPr lang="en-US" sz="2400">
                          <a:solidFill>
                            <a:schemeClr val="tx1"/>
                          </a:solidFill>
                          <a:effectLst/>
                          <a:latin typeface="Arial" panose="020B0604020202020204" pitchFamily="34" charset="0"/>
                          <a:ea typeface="Times New Roman" panose="02020603050405020304" pitchFamily="18" charset="0"/>
                        </a:rPr>
                        <a:t>1</a:t>
                      </a:r>
                      <a:endParaRPr lang="en-US" sz="2400">
                        <a:solidFill>
                          <a:schemeClr val="tx1"/>
                        </a:solidFill>
                        <a:effectLst/>
                        <a:latin typeface="Arial" panose="020B0604020202020204" pitchFamily="34" charset="0"/>
                        <a:ea typeface="MS Mincho" panose="02020609040205080304" pitchFamily="49" charset="-12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3071142331"/>
                  </a:ext>
                </a:extLst>
              </a:tr>
              <a:tr h="201295">
                <a:tc>
                  <a:txBody>
                    <a:bodyPr/>
                    <a:lstStyle/>
                    <a:p>
                      <a:pPr marL="0" marR="0" algn="ctr">
                        <a:spcBef>
                          <a:spcPts val="0"/>
                        </a:spcBef>
                        <a:spcAft>
                          <a:spcPts val="300"/>
                        </a:spcAft>
                      </a:pPr>
                      <a:r>
                        <a:rPr lang="en-US" sz="2400">
                          <a:solidFill>
                            <a:schemeClr val="tx1"/>
                          </a:solidFill>
                          <a:effectLst/>
                          <a:latin typeface="Arial" panose="020B0604020202020204" pitchFamily="34" charset="0"/>
                          <a:ea typeface="MS Mincho" panose="02020609040205080304" pitchFamily="49" charset="-128"/>
                        </a:rPr>
                        <a:t>67</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300"/>
                        </a:spcAft>
                      </a:pPr>
                      <a:r>
                        <a:rPr lang="en-US" sz="2400">
                          <a:solidFill>
                            <a:schemeClr val="tx1"/>
                          </a:solidFill>
                          <a:effectLst/>
                          <a:latin typeface="Arial" panose="020B0604020202020204" pitchFamily="34" charset="0"/>
                          <a:ea typeface="MS Mincho" panose="02020609040205080304" pitchFamily="49" charset="-128"/>
                        </a:rPr>
                        <a:t>2</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41456709"/>
                  </a:ext>
                </a:extLst>
              </a:tr>
              <a:tr h="201295">
                <a:tc>
                  <a:txBody>
                    <a:bodyPr/>
                    <a:lstStyle/>
                    <a:p>
                      <a:pPr marL="0" marR="0" algn="ctr">
                        <a:spcBef>
                          <a:spcPts val="0"/>
                        </a:spcBef>
                        <a:spcAft>
                          <a:spcPts val="300"/>
                        </a:spcAft>
                      </a:pPr>
                      <a:r>
                        <a:rPr lang="en-US" sz="2400">
                          <a:solidFill>
                            <a:schemeClr val="tx1"/>
                          </a:solidFill>
                          <a:effectLst/>
                          <a:latin typeface="Arial" panose="020B0604020202020204" pitchFamily="34" charset="0"/>
                          <a:ea typeface="MS Mincho" panose="02020609040205080304" pitchFamily="49" charset="-128"/>
                        </a:rPr>
                        <a:t>73</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0"/>
                        </a:spcBef>
                        <a:spcAft>
                          <a:spcPts val="300"/>
                        </a:spcAft>
                      </a:pPr>
                      <a:r>
                        <a:rPr lang="en-US" sz="2400" dirty="0">
                          <a:solidFill>
                            <a:schemeClr val="tx1"/>
                          </a:solidFill>
                          <a:effectLst/>
                          <a:latin typeface="Arial" panose="020B0604020202020204" pitchFamily="34" charset="0"/>
                          <a:ea typeface="Times New Roman" panose="02020603050405020304" pitchFamily="18" charset="0"/>
                        </a:rPr>
                        <a:t>1</a:t>
                      </a:r>
                      <a:endParaRPr lang="en-US" sz="2400" dirty="0">
                        <a:solidFill>
                          <a:schemeClr val="tx1"/>
                        </a:solidFill>
                        <a:effectLst/>
                        <a:latin typeface="Arial" panose="020B0604020202020204" pitchFamily="34" charset="0"/>
                        <a:ea typeface="MS Mincho" panose="02020609040205080304" pitchFamily="49" charset="-12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340547899"/>
                  </a:ext>
                </a:extLst>
              </a:tr>
              <a:tr h="201295">
                <a:tc>
                  <a:txBody>
                    <a:bodyPr/>
                    <a:lstStyle/>
                    <a:p>
                      <a:pPr marL="0" marR="0" algn="ctr">
                        <a:spcBef>
                          <a:spcPts val="0"/>
                        </a:spcBef>
                        <a:spcAft>
                          <a:spcPts val="300"/>
                        </a:spcAft>
                      </a:pPr>
                      <a:r>
                        <a:rPr lang="en-US" sz="2400">
                          <a:solidFill>
                            <a:schemeClr val="tx1"/>
                          </a:solidFill>
                          <a:effectLst/>
                          <a:latin typeface="Arial" panose="020B0604020202020204" pitchFamily="34" charset="0"/>
                          <a:ea typeface="MS Mincho" panose="02020609040205080304" pitchFamily="49" charset="-128"/>
                        </a:rPr>
                        <a:t>77</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300"/>
                        </a:spcAft>
                      </a:pPr>
                      <a:r>
                        <a:rPr lang="en-US" sz="2400">
                          <a:solidFill>
                            <a:schemeClr val="tx1"/>
                          </a:solidFill>
                          <a:effectLst/>
                          <a:latin typeface="Arial" panose="020B0604020202020204" pitchFamily="34" charset="0"/>
                          <a:ea typeface="Times New Roman" panose="02020603050405020304" pitchFamily="18" charset="0"/>
                        </a:rPr>
                        <a:t>1</a:t>
                      </a:r>
                      <a:endParaRPr lang="en-US" sz="2400">
                        <a:solidFill>
                          <a:schemeClr val="tx1"/>
                        </a:solidFill>
                        <a:effectLst/>
                        <a:latin typeface="Arial" panose="020B0604020202020204" pitchFamily="34" charset="0"/>
                        <a:ea typeface="MS Mincho" panose="02020609040205080304" pitchFamily="49" charset="-12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25352337"/>
                  </a:ext>
                </a:extLst>
              </a:tr>
              <a:tr h="201295">
                <a:tc>
                  <a:txBody>
                    <a:bodyPr/>
                    <a:lstStyle/>
                    <a:p>
                      <a:pPr marL="0" marR="0" algn="ctr">
                        <a:spcBef>
                          <a:spcPts val="0"/>
                        </a:spcBef>
                        <a:spcAft>
                          <a:spcPts val="300"/>
                        </a:spcAft>
                      </a:pPr>
                      <a:r>
                        <a:rPr lang="en-US" sz="2400">
                          <a:solidFill>
                            <a:schemeClr val="tx1"/>
                          </a:solidFill>
                          <a:effectLst/>
                          <a:latin typeface="Arial" panose="020B0604020202020204" pitchFamily="34" charset="0"/>
                          <a:ea typeface="MS Mincho" panose="02020609040205080304" pitchFamily="49" charset="-128"/>
                        </a:rPr>
                        <a:t>153</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marL="0" marR="0" algn="ctr">
                        <a:spcBef>
                          <a:spcPts val="0"/>
                        </a:spcBef>
                        <a:spcAft>
                          <a:spcPts val="300"/>
                        </a:spcAft>
                      </a:pPr>
                      <a:r>
                        <a:rPr lang="en-US" sz="2400">
                          <a:solidFill>
                            <a:schemeClr val="tx1"/>
                          </a:solidFill>
                          <a:effectLst/>
                          <a:latin typeface="Arial" panose="020B0604020202020204" pitchFamily="34" charset="0"/>
                          <a:ea typeface="Times New Roman" panose="02020603050405020304" pitchFamily="18" charset="0"/>
                        </a:rPr>
                        <a:t>1</a:t>
                      </a:r>
                      <a:endParaRPr lang="en-US" sz="2400">
                        <a:solidFill>
                          <a:schemeClr val="tx1"/>
                        </a:solidFill>
                        <a:effectLst/>
                        <a:latin typeface="Arial" panose="020B0604020202020204" pitchFamily="34" charset="0"/>
                        <a:ea typeface="MS Mincho" panose="02020609040205080304" pitchFamily="49" charset="-12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062937520"/>
                  </a:ext>
                </a:extLst>
              </a:tr>
              <a:tr h="201295">
                <a:tc>
                  <a:txBody>
                    <a:bodyPr/>
                    <a:lstStyle/>
                    <a:p>
                      <a:pPr marL="0" marR="0" algn="ctr">
                        <a:spcBef>
                          <a:spcPts val="0"/>
                        </a:spcBef>
                        <a:spcAft>
                          <a:spcPts val="300"/>
                        </a:spcAft>
                      </a:pPr>
                      <a:r>
                        <a:rPr lang="en-US" sz="2400" b="0">
                          <a:solidFill>
                            <a:schemeClr val="tx1"/>
                          </a:solidFill>
                          <a:effectLst/>
                          <a:latin typeface="Arial" panose="020B0604020202020204" pitchFamily="34" charset="0"/>
                          <a:ea typeface="Times New Roman" panose="02020603050405020304" pitchFamily="18" charset="0"/>
                        </a:rPr>
                        <a:t>Total</a:t>
                      </a:r>
                      <a:endParaRPr lang="en-US" sz="2400" b="0">
                        <a:solidFill>
                          <a:schemeClr val="tx1"/>
                        </a:solidFill>
                        <a:effectLst/>
                        <a:latin typeface="Arial" panose="020B0604020202020204" pitchFamily="34" charset="0"/>
                        <a:ea typeface="MS Mincho" panose="02020609040205080304" pitchFamily="49" charset="-128"/>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tc>
                  <a:txBody>
                    <a:bodyPr/>
                    <a:lstStyle/>
                    <a:p>
                      <a:pPr marL="0" marR="0" algn="ctr">
                        <a:spcBef>
                          <a:spcPts val="0"/>
                        </a:spcBef>
                        <a:spcAft>
                          <a:spcPts val="300"/>
                        </a:spcAft>
                      </a:pPr>
                      <a:r>
                        <a:rPr lang="en-US" sz="2400" b="0" dirty="0">
                          <a:solidFill>
                            <a:schemeClr val="tx1"/>
                          </a:solidFill>
                          <a:effectLst/>
                          <a:latin typeface="Arial" panose="020B0604020202020204" pitchFamily="34" charset="0"/>
                          <a:ea typeface="MS Mincho" panose="02020609040205080304" pitchFamily="49" charset="-128"/>
                        </a:rPr>
                        <a:t>44</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extLst>
                  <a:ext uri="{0D108BD9-81ED-4DB2-BD59-A6C34878D82A}">
                    <a16:rowId xmlns:a16="http://schemas.microsoft.com/office/drawing/2014/main" val="383717658"/>
                  </a:ext>
                </a:extLst>
              </a:tr>
            </a:tbl>
          </a:graphicData>
        </a:graphic>
      </p:graphicFrame>
      <p:sp>
        <p:nvSpPr>
          <p:cNvPr id="10" name="Text Box 2">
            <a:extLst>
              <a:ext uri="{FF2B5EF4-FFF2-40B4-BE49-F238E27FC236}">
                <a16:creationId xmlns:a16="http://schemas.microsoft.com/office/drawing/2014/main" id="{638B83ED-51F0-4361-B406-13258F5079AB}"/>
              </a:ext>
            </a:extLst>
          </p:cNvPr>
          <p:cNvSpPr txBox="1">
            <a:spLocks noChangeArrowheads="1"/>
          </p:cNvSpPr>
          <p:nvPr/>
        </p:nvSpPr>
        <p:spPr bwMode="auto">
          <a:xfrm>
            <a:off x="609600" y="6076074"/>
            <a:ext cx="9026769" cy="707886"/>
          </a:xfrm>
          <a:prstGeom prst="rect">
            <a:avLst/>
          </a:prstGeom>
          <a:noFill/>
          <a:ln w="9525">
            <a:noFill/>
            <a:miter lim="800000"/>
            <a:headEnd/>
            <a:tailEnd/>
          </a:ln>
        </p:spPr>
        <p:txBody>
          <a:bodyPr rot="0" vert="horz" wrap="square" lIns="91440" tIns="45720" rIns="91440" bIns="45720" anchor="t" anchorCtr="0">
            <a:spAutoFit/>
          </a:bodyPr>
          <a:lstStyle/>
          <a:p>
            <a:pPr>
              <a:spcBef>
                <a:spcPts val="0"/>
              </a:spcBef>
              <a:spcAft>
                <a:spcPts val="0"/>
              </a:spcAft>
            </a:pPr>
            <a:r>
              <a:rPr lang="en-US" sz="2000" i="1" dirty="0">
                <a:latin typeface="Arial" panose="020B0604020202020204" pitchFamily="34" charset="0"/>
                <a:ea typeface="MS Mincho" panose="02020609040205080304" pitchFamily="49" charset="-128"/>
              </a:rPr>
              <a:t>* Nota: </a:t>
            </a:r>
            <a:r>
              <a:rPr lang="en-US" sz="2000" i="1" dirty="0" err="1">
                <a:latin typeface="Arial" panose="020B0604020202020204" pitchFamily="34" charset="0"/>
                <a:ea typeface="MS Mincho" panose="02020609040205080304" pitchFamily="49" charset="-128"/>
              </a:rPr>
              <a:t>Os</a:t>
            </a:r>
            <a:r>
              <a:rPr lang="en-US" sz="2000" i="1" dirty="0">
                <a:latin typeface="Arial" panose="020B0604020202020204" pitchFamily="34" charset="0"/>
                <a:ea typeface="MS Mincho" panose="02020609040205080304" pitchFamily="49" charset="-128"/>
              </a:rPr>
              <a:t> </a:t>
            </a:r>
            <a:r>
              <a:rPr lang="en-US" sz="2000" i="1" dirty="0" err="1">
                <a:latin typeface="Arial" panose="020B0604020202020204" pitchFamily="34" charset="0"/>
                <a:ea typeface="MS Mincho" panose="02020609040205080304" pitchFamily="49" charset="-128"/>
              </a:rPr>
              <a:t>grupos</a:t>
            </a:r>
            <a:r>
              <a:rPr lang="en-US" sz="2000" i="1" dirty="0">
                <a:latin typeface="Arial" panose="020B0604020202020204" pitchFamily="34" charset="0"/>
                <a:ea typeface="MS Mincho" panose="02020609040205080304" pitchFamily="49" charset="-128"/>
              </a:rPr>
              <a:t> </a:t>
            </a:r>
            <a:r>
              <a:rPr lang="en-US" sz="2000" i="1" dirty="0" err="1">
                <a:latin typeface="Arial" panose="020B0604020202020204" pitchFamily="34" charset="0"/>
                <a:ea typeface="MS Mincho" panose="02020609040205080304" pitchFamily="49" charset="-128"/>
              </a:rPr>
              <a:t>etários</a:t>
            </a:r>
            <a:r>
              <a:rPr lang="en-US" sz="2000" i="1" dirty="0">
                <a:latin typeface="Arial" panose="020B0604020202020204" pitchFamily="34" charset="0"/>
                <a:ea typeface="MS Mincho" panose="02020609040205080304" pitchFamily="49" charset="-128"/>
              </a:rPr>
              <a:t> dos 10 </a:t>
            </a:r>
            <a:r>
              <a:rPr lang="en-US" sz="2000" i="1" dirty="0" err="1">
                <a:latin typeface="Arial" panose="020B0604020202020204" pitchFamily="34" charset="0"/>
                <a:ea typeface="MS Mincho" panose="02020609040205080304" pitchFamily="49" charset="-128"/>
              </a:rPr>
              <a:t>aos</a:t>
            </a:r>
            <a:r>
              <a:rPr lang="en-US" sz="2000" i="1" dirty="0">
                <a:latin typeface="Arial" panose="020B0604020202020204" pitchFamily="34" charset="0"/>
                <a:ea typeface="MS Mincho" panose="02020609040205080304" pitchFamily="49" charset="-128"/>
              </a:rPr>
              <a:t> 63 </a:t>
            </a:r>
            <a:r>
              <a:rPr lang="en-US" sz="2000" i="1" dirty="0" err="1">
                <a:latin typeface="Arial" panose="020B0604020202020204" pitchFamily="34" charset="0"/>
                <a:ea typeface="MS Mincho" panose="02020609040205080304" pitchFamily="49" charset="-128"/>
              </a:rPr>
              <a:t>anos</a:t>
            </a:r>
            <a:r>
              <a:rPr lang="en-US" sz="2000" i="1" dirty="0">
                <a:latin typeface="Arial" panose="020B0604020202020204" pitchFamily="34" charset="0"/>
                <a:ea typeface="MS Mincho" panose="02020609040205080304" pitchFamily="49" charset="-128"/>
              </a:rPr>
              <a:t> </a:t>
            </a:r>
            <a:r>
              <a:rPr lang="en-US" sz="2000" i="1" dirty="0" err="1">
                <a:latin typeface="Arial" panose="020B0604020202020204" pitchFamily="34" charset="0"/>
                <a:ea typeface="MS Mincho" panose="02020609040205080304" pitchFamily="49" charset="-128"/>
              </a:rPr>
              <a:t>estão</a:t>
            </a:r>
            <a:r>
              <a:rPr lang="en-US" sz="2000" i="1" dirty="0">
                <a:latin typeface="Arial" panose="020B0604020202020204" pitchFamily="34" charset="0"/>
                <a:ea typeface="MS Mincho" panose="02020609040205080304" pitchFamily="49" charset="-128"/>
              </a:rPr>
              <a:t> </a:t>
            </a:r>
            <a:r>
              <a:rPr lang="en-US" sz="2000" i="1" dirty="0" err="1">
                <a:latin typeface="Arial" panose="020B0604020202020204" pitchFamily="34" charset="0"/>
                <a:ea typeface="MS Mincho" panose="02020609040205080304" pitchFamily="49" charset="-128"/>
              </a:rPr>
              <a:t>agrupados</a:t>
            </a:r>
            <a:r>
              <a:rPr lang="en-US" sz="2000" i="1" dirty="0">
                <a:latin typeface="Arial" panose="020B0604020202020204" pitchFamily="34" charset="0"/>
                <a:ea typeface="MS Mincho" panose="02020609040205080304" pitchFamily="49" charset="-128"/>
              </a:rPr>
              <a:t> </a:t>
            </a:r>
            <a:r>
              <a:rPr lang="en-US" sz="2000" i="1" dirty="0" err="1">
                <a:latin typeface="Arial" panose="020B0604020202020204" pitchFamily="34" charset="0"/>
                <a:ea typeface="MS Mincho" panose="02020609040205080304" pitchFamily="49" charset="-128"/>
              </a:rPr>
              <a:t>apenas</a:t>
            </a:r>
            <a:r>
              <a:rPr lang="en-US" sz="2000" i="1" dirty="0">
                <a:latin typeface="Arial" panose="020B0604020202020204" pitchFamily="34" charset="0"/>
                <a:ea typeface="MS Mincho" panose="02020609040205080304" pitchFamily="49" charset="-128"/>
              </a:rPr>
              <a:t> para             </a:t>
            </a:r>
            <a:r>
              <a:rPr lang="en-US" sz="2000" i="1" dirty="0" err="1">
                <a:latin typeface="Arial" panose="020B0604020202020204" pitchFamily="34" charset="0"/>
                <a:ea typeface="MS Mincho" panose="02020609040205080304" pitchFamily="49" charset="-128"/>
              </a:rPr>
              <a:t>caberem</a:t>
            </a:r>
            <a:r>
              <a:rPr lang="en-US" sz="2000" i="1" dirty="0">
                <a:latin typeface="Arial" panose="020B0604020202020204" pitchFamily="34" charset="0"/>
                <a:ea typeface="MS Mincho" panose="02020609040205080304" pitchFamily="49" charset="-128"/>
              </a:rPr>
              <a:t> no </a:t>
            </a:r>
            <a:r>
              <a:rPr lang="en-US" sz="2000" i="1" dirty="0" err="1">
                <a:latin typeface="Arial" panose="020B0604020202020204" pitchFamily="34" charset="0"/>
                <a:ea typeface="MS Mincho" panose="02020609040205080304" pitchFamily="49" charset="-128"/>
              </a:rPr>
              <a:t>quadro</a:t>
            </a:r>
            <a:r>
              <a:rPr lang="en-US" sz="2000" i="1" dirty="0">
                <a:latin typeface="Arial" panose="020B0604020202020204" pitchFamily="34" charset="0"/>
                <a:ea typeface="MS Mincho" panose="02020609040205080304" pitchFamily="49" charset="-128"/>
              </a:rPr>
              <a:t> </a:t>
            </a:r>
            <a:r>
              <a:rPr lang="en-US" sz="2000" i="1" dirty="0" err="1">
                <a:latin typeface="Arial" panose="020B0604020202020204" pitchFamily="34" charset="0"/>
                <a:ea typeface="MS Mincho" panose="02020609040205080304" pitchFamily="49" charset="-128"/>
              </a:rPr>
              <a:t>desta</a:t>
            </a:r>
            <a:r>
              <a:rPr lang="en-US" sz="2000" i="1" dirty="0">
                <a:latin typeface="Arial" panose="020B0604020202020204" pitchFamily="34" charset="0"/>
                <a:ea typeface="MS Mincho" panose="02020609040205080304" pitchFamily="49" charset="-128"/>
              </a:rPr>
              <a:t> </a:t>
            </a:r>
            <a:r>
              <a:rPr lang="en-US" sz="2000" i="1" dirty="0" err="1">
                <a:latin typeface="Arial" panose="020B0604020202020204" pitchFamily="34" charset="0"/>
                <a:ea typeface="MS Mincho" panose="02020609040205080304" pitchFamily="49" charset="-128"/>
              </a:rPr>
              <a:t>página</a:t>
            </a:r>
            <a:r>
              <a:rPr lang="en-US" sz="2000" i="1" dirty="0">
                <a:latin typeface="Arial" panose="020B0604020202020204" pitchFamily="34" charset="0"/>
                <a:ea typeface="MS Mincho" panose="02020609040205080304" pitchFamily="49" charset="-128"/>
              </a:rPr>
              <a:t>.</a:t>
            </a:r>
            <a:endParaRPr lang="en-US" sz="2000" dirty="0">
              <a:latin typeface="Arial" panose="020B0604020202020204" pitchFamily="34" charset="0"/>
              <a:ea typeface="MS Mincho" panose="02020609040205080304" pitchFamily="49" charset="-128"/>
            </a:endParaRPr>
          </a:p>
        </p:txBody>
      </p:sp>
    </p:spTree>
    <p:extLst>
      <p:ext uri="{BB962C8B-B14F-4D97-AF65-F5344CB8AC3E}">
        <p14:creationId xmlns:p14="http://schemas.microsoft.com/office/powerpoint/2010/main" val="375554625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err="1"/>
              <a:t>Questão</a:t>
            </a:r>
            <a:r>
              <a:rPr lang="en-US" dirty="0"/>
              <a:t> 15 </a:t>
            </a:r>
            <a:r>
              <a:rPr lang="en-US" dirty="0" err="1"/>
              <a:t>respostas</a:t>
            </a:r>
            <a:endParaRPr lang="en-US" dirty="0"/>
          </a:p>
        </p:txBody>
      </p:sp>
      <p:sp>
        <p:nvSpPr>
          <p:cNvPr id="3" name="Content Placeholder 2">
            <a:extLst>
              <a:ext uri="{FF2B5EF4-FFF2-40B4-BE49-F238E27FC236}">
                <a16:creationId xmlns:a16="http://schemas.microsoft.com/office/drawing/2014/main" id="{D2B30687-2510-4B75-B229-BC0F915C325F}"/>
              </a:ext>
            </a:extLst>
          </p:cNvPr>
          <p:cNvSpPr>
            <a:spLocks noGrp="1"/>
          </p:cNvSpPr>
          <p:nvPr>
            <p:ph sz="half" idx="4294967295"/>
          </p:nvPr>
        </p:nvSpPr>
        <p:spPr>
          <a:xfrm>
            <a:off x="838200" y="1479550"/>
            <a:ext cx="10228263" cy="4638675"/>
          </a:xfrm>
          <a:prstGeom prst="rect">
            <a:avLst/>
          </a:prstGeom>
        </p:spPr>
        <p:txBody>
          <a:bodyPr anchor="ctr"/>
          <a:lstStyle/>
          <a:p>
            <a:pPr marL="514350" indent="-514350" algn="just">
              <a:buAutoNum type="alphaLcPeriod"/>
            </a:pPr>
            <a:r>
              <a:rPr lang="en-US" dirty="0"/>
              <a:t>A </a:t>
            </a:r>
            <a:r>
              <a:rPr lang="en-US" dirty="0" err="1"/>
              <a:t>idade</a:t>
            </a:r>
            <a:r>
              <a:rPr lang="en-US" dirty="0"/>
              <a:t> de 153 </a:t>
            </a:r>
            <a:r>
              <a:rPr lang="en-US" dirty="0" err="1"/>
              <a:t>anos</a:t>
            </a:r>
            <a:r>
              <a:rPr lang="en-US" dirty="0"/>
              <a:t> </a:t>
            </a:r>
            <a:r>
              <a:rPr lang="en-US" dirty="0" err="1"/>
              <a:t>é</a:t>
            </a:r>
            <a:r>
              <a:rPr lang="en-US" dirty="0"/>
              <a:t> </a:t>
            </a:r>
            <a:r>
              <a:rPr lang="en-US" dirty="0" err="1"/>
              <a:t>incorreta</a:t>
            </a:r>
            <a:r>
              <a:rPr lang="en-US" dirty="0"/>
              <a:t> (</a:t>
            </a:r>
            <a:r>
              <a:rPr lang="en-US" dirty="0" err="1"/>
              <a:t>impossível</a:t>
            </a:r>
            <a:r>
              <a:rPr lang="en-US" dirty="0"/>
              <a:t>).</a:t>
            </a:r>
          </a:p>
          <a:p>
            <a:pPr marL="514350" indent="-514350" algn="just">
              <a:buAutoNum type="alphaLcPeriod"/>
            </a:pPr>
            <a:endParaRPr lang="en-US" dirty="0"/>
          </a:p>
          <a:p>
            <a:pPr marL="514350" indent="-514350" algn="just">
              <a:buAutoNum type="alphaLcPeriod"/>
            </a:pPr>
            <a:r>
              <a:rPr lang="en-US" dirty="0"/>
              <a:t>Rever o </a:t>
            </a:r>
            <a:r>
              <a:rPr lang="en-US" dirty="0" err="1"/>
              <a:t>formulário</a:t>
            </a:r>
            <a:r>
              <a:rPr lang="en-US" dirty="0"/>
              <a:t> de </a:t>
            </a:r>
            <a:r>
              <a:rPr lang="en-US" dirty="0" err="1"/>
              <a:t>investigação</a:t>
            </a:r>
            <a:r>
              <a:rPr lang="en-US" dirty="0"/>
              <a:t> do </a:t>
            </a:r>
            <a:r>
              <a:rPr lang="en-US" dirty="0" err="1"/>
              <a:t>caso</a:t>
            </a:r>
            <a:r>
              <a:rPr lang="en-US" dirty="0"/>
              <a:t> para </a:t>
            </a:r>
            <a:r>
              <a:rPr lang="en-US" dirty="0" err="1"/>
              <a:t>corrigir</a:t>
            </a:r>
            <a:r>
              <a:rPr lang="en-US" dirty="0"/>
              <a:t> </a:t>
            </a:r>
            <a:br>
              <a:rPr lang="en-US" dirty="0"/>
            </a:br>
            <a:r>
              <a:rPr lang="en-US" dirty="0"/>
              <a:t>a </a:t>
            </a:r>
            <a:r>
              <a:rPr lang="en-US" dirty="0" err="1"/>
              <a:t>idade</a:t>
            </a:r>
            <a:r>
              <a:rPr lang="en-US" dirty="0"/>
              <a:t>.</a:t>
            </a:r>
          </a:p>
        </p:txBody>
      </p:sp>
    </p:spTree>
    <p:extLst>
      <p:ext uri="{BB962C8B-B14F-4D97-AF65-F5344CB8AC3E}">
        <p14:creationId xmlns:p14="http://schemas.microsoft.com/office/powerpoint/2010/main" val="372563260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a:t>Questão 16</a:t>
            </a:r>
          </a:p>
        </p:txBody>
      </p:sp>
      <p:sp>
        <p:nvSpPr>
          <p:cNvPr id="3" name="Content Placeholder 2">
            <a:extLst>
              <a:ext uri="{FF2B5EF4-FFF2-40B4-BE49-F238E27FC236}">
                <a16:creationId xmlns:a16="http://schemas.microsoft.com/office/drawing/2014/main" id="{D2B30687-2510-4B75-B229-BC0F915C325F}"/>
              </a:ext>
            </a:extLst>
          </p:cNvPr>
          <p:cNvSpPr>
            <a:spLocks noGrp="1"/>
          </p:cNvSpPr>
          <p:nvPr>
            <p:ph sz="half" idx="4294967295"/>
          </p:nvPr>
        </p:nvSpPr>
        <p:spPr>
          <a:xfrm>
            <a:off x="838200" y="1479550"/>
            <a:ext cx="9999663" cy="4638675"/>
          </a:xfrm>
          <a:prstGeom prst="rect">
            <a:avLst/>
          </a:prstGeom>
        </p:spPr>
        <p:txBody>
          <a:bodyPr lIns="91440" tIns="45720" rIns="91440" bIns="45720" anchor="ctr"/>
          <a:lstStyle/>
          <a:p>
            <a:pPr marL="0" indent="0" algn="just">
              <a:buClr>
                <a:schemeClr val="tx1"/>
              </a:buClr>
              <a:buNone/>
            </a:pPr>
            <a:r>
              <a:rPr lang="en-US" dirty="0"/>
              <a:t>Quais </a:t>
            </a:r>
            <a:r>
              <a:rPr lang="en-US" dirty="0" err="1"/>
              <a:t>problemas</a:t>
            </a:r>
            <a:r>
              <a:rPr lang="en-US" dirty="0"/>
              <a:t> de </a:t>
            </a:r>
            <a:r>
              <a:rPr lang="en-US" dirty="0" err="1"/>
              <a:t>qualidade</a:t>
            </a:r>
            <a:r>
              <a:rPr lang="en-US" dirty="0"/>
              <a:t> dos dados </a:t>
            </a:r>
            <a:r>
              <a:rPr lang="en-US" dirty="0" err="1"/>
              <a:t>são</a:t>
            </a:r>
            <a:r>
              <a:rPr lang="en-US" dirty="0"/>
              <a:t> </a:t>
            </a:r>
            <a:r>
              <a:rPr lang="en-US" dirty="0" err="1"/>
              <a:t>encontrados</a:t>
            </a:r>
            <a:r>
              <a:rPr lang="en-US" dirty="0"/>
              <a:t> </a:t>
            </a:r>
            <a:r>
              <a:rPr lang="en-US" dirty="0" err="1"/>
              <a:t>na</a:t>
            </a:r>
            <a:r>
              <a:rPr lang="en-US" dirty="0"/>
              <a:t> </a:t>
            </a:r>
            <a:r>
              <a:rPr lang="en-US" dirty="0" err="1"/>
              <a:t>tabela</a:t>
            </a:r>
            <a:r>
              <a:rPr lang="en-US" dirty="0"/>
              <a:t> 3? </a:t>
            </a:r>
          </a:p>
          <a:p>
            <a:pPr marL="0" indent="0">
              <a:buNone/>
            </a:pPr>
            <a:endParaRPr lang="en-US" dirty="0"/>
          </a:p>
        </p:txBody>
      </p:sp>
    </p:spTree>
    <p:extLst>
      <p:ext uri="{BB962C8B-B14F-4D97-AF65-F5344CB8AC3E}">
        <p14:creationId xmlns:p14="http://schemas.microsoft.com/office/powerpoint/2010/main" val="341523695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71B9924-EFB6-D394-43F4-2522DEC6AA33}"/>
              </a:ext>
            </a:extLst>
          </p:cNvPr>
          <p:cNvSpPr>
            <a:spLocks noGrp="1"/>
          </p:cNvSpPr>
          <p:nvPr>
            <p:ph type="title"/>
          </p:nvPr>
        </p:nvSpPr>
        <p:spPr>
          <a:xfrm>
            <a:off x="838200" y="354842"/>
            <a:ext cx="10515600" cy="902458"/>
          </a:xfrm>
        </p:spPr>
        <p:txBody>
          <a:bodyPr/>
          <a:lstStyle/>
          <a:p>
            <a:r>
              <a:rPr lang="en-US" sz="3200" dirty="0" err="1"/>
              <a:t>Tabela</a:t>
            </a:r>
            <a:r>
              <a:rPr lang="en-US" sz="3200" dirty="0"/>
              <a:t> 3. Casos de gripe humana por centro no Distrito D, Janeiro a </a:t>
            </a:r>
            <a:r>
              <a:rPr lang="en-US" sz="3200" dirty="0" err="1"/>
              <a:t>Novembro</a:t>
            </a:r>
            <a:r>
              <a:rPr lang="en-US" sz="3200" dirty="0"/>
              <a:t> de 2024</a:t>
            </a:r>
            <a:br>
              <a:rPr lang="en-US" sz="3200" dirty="0"/>
            </a:br>
            <a:endParaRPr lang="en-US" sz="3200" dirty="0"/>
          </a:p>
        </p:txBody>
      </p:sp>
      <p:graphicFrame>
        <p:nvGraphicFramePr>
          <p:cNvPr id="4" name="Content Placeholder 3">
            <a:extLst>
              <a:ext uri="{FF2B5EF4-FFF2-40B4-BE49-F238E27FC236}">
                <a16:creationId xmlns:a16="http://schemas.microsoft.com/office/drawing/2014/main" id="{A8FACCAF-FD3F-4F85-AF88-FC9E789ABA86}"/>
              </a:ext>
            </a:extLst>
          </p:cNvPr>
          <p:cNvGraphicFramePr>
            <a:graphicFrameLocks noGrp="1"/>
          </p:cNvGraphicFramePr>
          <p:nvPr>
            <p:ph sz="half" idx="2"/>
            <p:extLst>
              <p:ext uri="{D42A27DB-BD31-4B8C-83A1-F6EECF244321}">
                <p14:modId xmlns:p14="http://schemas.microsoft.com/office/powerpoint/2010/main" val="2966135731"/>
              </p:ext>
            </p:extLst>
          </p:nvPr>
        </p:nvGraphicFramePr>
        <p:xfrm>
          <a:off x="900113" y="1789638"/>
          <a:ext cx="10515599" cy="3903256"/>
        </p:xfrm>
        <a:graphic>
          <a:graphicData uri="http://schemas.openxmlformats.org/drawingml/2006/table">
            <a:tbl>
              <a:tblPr firstRow="1" firstCol="1" bandRow="1"/>
              <a:tblGrid>
                <a:gridCol w="6013532">
                  <a:extLst>
                    <a:ext uri="{9D8B030D-6E8A-4147-A177-3AD203B41FA5}">
                      <a16:colId xmlns:a16="http://schemas.microsoft.com/office/drawing/2014/main" val="2769677369"/>
                    </a:ext>
                  </a:extLst>
                </a:gridCol>
                <a:gridCol w="4502067">
                  <a:extLst>
                    <a:ext uri="{9D8B030D-6E8A-4147-A177-3AD203B41FA5}">
                      <a16:colId xmlns:a16="http://schemas.microsoft.com/office/drawing/2014/main" val="3512835112"/>
                    </a:ext>
                  </a:extLst>
                </a:gridCol>
              </a:tblGrid>
              <a:tr h="557608">
                <a:tc>
                  <a:txBody>
                    <a:bodyPr/>
                    <a:lstStyle/>
                    <a:p>
                      <a:pPr marL="0" marR="0" algn="ctr">
                        <a:spcBef>
                          <a:spcPts val="0"/>
                        </a:spcBef>
                        <a:spcAft>
                          <a:spcPts val="0"/>
                        </a:spcAft>
                      </a:pPr>
                      <a:r>
                        <a:rPr lang="en-US" sz="2800" b="1">
                          <a:solidFill>
                            <a:schemeClr val="tx1"/>
                          </a:solidFill>
                          <a:effectLst/>
                          <a:latin typeface="Arial" panose="020B0604020202020204" pitchFamily="34" charset="0"/>
                          <a:ea typeface="Times New Roman" panose="02020603050405020304" pitchFamily="18" charset="0"/>
                        </a:rPr>
                        <a:t>Instalação</a:t>
                      </a:r>
                      <a:endParaRPr lang="en-US" sz="2800" b="1">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ctr">
                        <a:spcBef>
                          <a:spcPts val="0"/>
                        </a:spcBef>
                        <a:spcAft>
                          <a:spcPts val="0"/>
                        </a:spcAft>
                      </a:pPr>
                      <a:r>
                        <a:rPr lang="en-US" sz="2800" b="1">
                          <a:solidFill>
                            <a:schemeClr val="tx1"/>
                          </a:solidFill>
                          <a:effectLst/>
                          <a:latin typeface="Arial" panose="020B0604020202020204" pitchFamily="34" charset="0"/>
                          <a:ea typeface="Times New Roman" panose="02020603050405020304" pitchFamily="18" charset="0"/>
                        </a:rPr>
                        <a:t>Número de casos</a:t>
                      </a:r>
                      <a:endParaRPr lang="en-US" sz="2800" b="1">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extLst>
                  <a:ext uri="{0D108BD9-81ED-4DB2-BD59-A6C34878D82A}">
                    <a16:rowId xmlns:a16="http://schemas.microsoft.com/office/drawing/2014/main" val="2540109775"/>
                  </a:ext>
                </a:extLst>
              </a:tr>
              <a:tr h="557608">
                <a:tc>
                  <a:txBody>
                    <a:bodyPr/>
                    <a:lstStyle/>
                    <a:p>
                      <a:pPr marL="0" marR="0" algn="ctr">
                        <a:spcBef>
                          <a:spcPts val="0"/>
                        </a:spcBef>
                        <a:spcAft>
                          <a:spcPts val="200"/>
                        </a:spcAft>
                      </a:pPr>
                      <a:r>
                        <a:rPr lang="en-US" sz="2800" dirty="0" err="1">
                          <a:solidFill>
                            <a:schemeClr val="tx1"/>
                          </a:solidFill>
                          <a:effectLst/>
                          <a:latin typeface="Arial" panose="020B0604020202020204" pitchFamily="34" charset="0"/>
                          <a:ea typeface="Times New Roman" panose="02020603050405020304" pitchFamily="18" charset="0"/>
                        </a:rPr>
                        <a:t>Clínica</a:t>
                      </a:r>
                      <a:r>
                        <a:rPr lang="en-US" sz="2800" dirty="0">
                          <a:solidFill>
                            <a:schemeClr val="tx1"/>
                          </a:solidFill>
                          <a:effectLst/>
                          <a:latin typeface="Arial" panose="020B0604020202020204" pitchFamily="34" charset="0"/>
                          <a:ea typeface="Times New Roman" panose="02020603050405020304" pitchFamily="18" charset="0"/>
                        </a:rPr>
                        <a:t> para </a:t>
                      </a:r>
                      <a:r>
                        <a:rPr lang="en-US" sz="2800" dirty="0" err="1">
                          <a:solidFill>
                            <a:schemeClr val="tx1"/>
                          </a:solidFill>
                          <a:effectLst/>
                          <a:latin typeface="Arial" panose="020B0604020202020204" pitchFamily="34" charset="0"/>
                          <a:ea typeface="Times New Roman" panose="02020603050405020304" pitchFamily="18" charset="0"/>
                        </a:rPr>
                        <a:t>crianças</a:t>
                      </a:r>
                      <a:r>
                        <a:rPr lang="en-US" sz="2800" dirty="0">
                          <a:solidFill>
                            <a:schemeClr val="tx1"/>
                          </a:solidFill>
                          <a:effectLst/>
                          <a:latin typeface="Arial" panose="020B0604020202020204" pitchFamily="34" charset="0"/>
                          <a:ea typeface="Times New Roman" panose="02020603050405020304" pitchFamily="18" charset="0"/>
                        </a:rPr>
                        <a:t> </a:t>
                      </a:r>
                      <a:endParaRPr lang="en-US" sz="2800"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0"/>
                        </a:spcBef>
                        <a:spcAft>
                          <a:spcPts val="200"/>
                        </a:spcAft>
                      </a:pPr>
                      <a:r>
                        <a:rPr lang="en-US" sz="2800">
                          <a:solidFill>
                            <a:schemeClr val="tx1"/>
                          </a:solidFill>
                          <a:effectLst/>
                          <a:latin typeface="Arial" panose="020B0604020202020204" pitchFamily="34" charset="0"/>
                          <a:ea typeface="MS Mincho" panose="02020609040205080304" pitchFamily="49" charset="-128"/>
                        </a:rPr>
                        <a:t>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275513992"/>
                  </a:ext>
                </a:extLst>
              </a:tr>
              <a:tr h="557608">
                <a:tc>
                  <a:txBody>
                    <a:bodyPr/>
                    <a:lstStyle/>
                    <a:p>
                      <a:pPr marL="0" marR="0" algn="ctr">
                        <a:spcBef>
                          <a:spcPts val="0"/>
                        </a:spcBef>
                        <a:spcAft>
                          <a:spcPts val="200"/>
                        </a:spcAft>
                      </a:pPr>
                      <a:r>
                        <a:rPr lang="en-US" sz="2800">
                          <a:solidFill>
                            <a:schemeClr val="tx1"/>
                          </a:solidFill>
                          <a:effectLst/>
                          <a:latin typeface="Arial" panose="020B0604020202020204" pitchFamily="34" charset="0"/>
                          <a:ea typeface="Times New Roman" panose="02020603050405020304" pitchFamily="18" charset="0"/>
                        </a:rPr>
                        <a:t>Clínica geral</a:t>
                      </a:r>
                      <a:endParaRPr lang="en-US" sz="28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200"/>
                        </a:spcAft>
                      </a:pPr>
                      <a:r>
                        <a:rPr lang="en-US" sz="2800">
                          <a:solidFill>
                            <a:schemeClr val="tx1"/>
                          </a:solidFill>
                          <a:effectLst/>
                          <a:latin typeface="Arial" panose="020B0604020202020204" pitchFamily="34" charset="0"/>
                          <a:ea typeface="MS Mincho" panose="02020609040205080304" pitchFamily="49" charset="-128"/>
                        </a:rPr>
                        <a:t>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87005083"/>
                  </a:ext>
                </a:extLst>
              </a:tr>
              <a:tr h="557608">
                <a:tc>
                  <a:txBody>
                    <a:bodyPr/>
                    <a:lstStyle/>
                    <a:p>
                      <a:pPr marL="0" marR="0" algn="ctr">
                        <a:spcBef>
                          <a:spcPts val="0"/>
                        </a:spcBef>
                        <a:spcAft>
                          <a:spcPts val="200"/>
                        </a:spcAft>
                      </a:pPr>
                      <a:r>
                        <a:rPr lang="en-US" sz="2800">
                          <a:solidFill>
                            <a:schemeClr val="tx1"/>
                          </a:solidFill>
                          <a:effectLst/>
                          <a:latin typeface="Arial" panose="020B0604020202020204" pitchFamily="34" charset="0"/>
                          <a:ea typeface="Times New Roman" panose="02020603050405020304" pitchFamily="18" charset="0"/>
                        </a:rPr>
                        <a:t>Clínica distrital</a:t>
                      </a:r>
                      <a:endParaRPr lang="en-US" sz="28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0"/>
                        </a:spcBef>
                        <a:spcAft>
                          <a:spcPts val="200"/>
                        </a:spcAft>
                      </a:pPr>
                      <a:r>
                        <a:rPr lang="en-US" sz="2800">
                          <a:solidFill>
                            <a:schemeClr val="tx1"/>
                          </a:solidFill>
                          <a:effectLst/>
                          <a:latin typeface="Arial" panose="020B0604020202020204" pitchFamily="34" charset="0"/>
                          <a:ea typeface="MS Mincho" panose="02020609040205080304" pitchFamily="49" charset="-128"/>
                        </a:rPr>
                        <a:t>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195974326"/>
                  </a:ext>
                </a:extLst>
              </a:tr>
              <a:tr h="557608">
                <a:tc>
                  <a:txBody>
                    <a:bodyPr/>
                    <a:lstStyle/>
                    <a:p>
                      <a:pPr marL="0" marR="0" algn="ctr">
                        <a:spcBef>
                          <a:spcPts val="0"/>
                        </a:spcBef>
                        <a:spcAft>
                          <a:spcPts val="200"/>
                        </a:spcAft>
                      </a:pPr>
                      <a:r>
                        <a:rPr lang="en-US" sz="2800">
                          <a:solidFill>
                            <a:schemeClr val="tx1"/>
                          </a:solidFill>
                          <a:effectLst/>
                          <a:latin typeface="Arial" panose="020B0604020202020204" pitchFamily="34" charset="0"/>
                          <a:ea typeface="Times New Roman" panose="02020603050405020304" pitchFamily="18" charset="0"/>
                        </a:rPr>
                        <a:t>Hospital Geral </a:t>
                      </a:r>
                      <a:endParaRPr lang="en-US" sz="28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200"/>
                        </a:spcAft>
                      </a:pPr>
                      <a:r>
                        <a:rPr lang="en-US" sz="2800">
                          <a:solidFill>
                            <a:schemeClr val="tx1"/>
                          </a:solidFill>
                          <a:effectLst/>
                          <a:latin typeface="Arial" panose="020B0604020202020204" pitchFamily="34" charset="0"/>
                          <a:ea typeface="MS Mincho" panose="02020609040205080304" pitchFamily="49" charset="-128"/>
                        </a:rPr>
                        <a:t>24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96131057"/>
                  </a:ext>
                </a:extLst>
              </a:tr>
              <a:tr h="557608">
                <a:tc>
                  <a:txBody>
                    <a:bodyPr/>
                    <a:lstStyle/>
                    <a:p>
                      <a:pPr marL="0" marR="0" algn="ctr">
                        <a:spcBef>
                          <a:spcPts val="0"/>
                        </a:spcBef>
                        <a:spcAft>
                          <a:spcPts val="200"/>
                        </a:spcAft>
                      </a:pPr>
                      <a:r>
                        <a:rPr lang="en-US" sz="2800">
                          <a:solidFill>
                            <a:schemeClr val="tx1"/>
                          </a:solidFill>
                          <a:effectLst/>
                          <a:latin typeface="Arial" panose="020B0604020202020204" pitchFamily="34" charset="0"/>
                          <a:ea typeface="Times New Roman" panose="02020603050405020304" pitchFamily="18" charset="0"/>
                        </a:rPr>
                        <a:t>Hospital Provincial </a:t>
                      </a:r>
                      <a:endParaRPr lang="en-US" sz="28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marL="0" marR="0" algn="ctr">
                        <a:spcBef>
                          <a:spcPts val="0"/>
                        </a:spcBef>
                        <a:spcAft>
                          <a:spcPts val="200"/>
                        </a:spcAft>
                      </a:pPr>
                      <a:r>
                        <a:rPr lang="en-US" sz="2800">
                          <a:solidFill>
                            <a:schemeClr val="tx1"/>
                          </a:solidFill>
                          <a:effectLst/>
                          <a:latin typeface="Arial" panose="020B0604020202020204" pitchFamily="34" charset="0"/>
                          <a:ea typeface="Times New Roman" panose="02020603050405020304" pitchFamily="18" charset="0"/>
                        </a:rPr>
                        <a:t>1</a:t>
                      </a:r>
                      <a:endParaRPr lang="en-US" sz="28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00358924"/>
                  </a:ext>
                </a:extLst>
              </a:tr>
              <a:tr h="557608">
                <a:tc>
                  <a:txBody>
                    <a:bodyPr/>
                    <a:lstStyle/>
                    <a:p>
                      <a:pPr marL="0" marR="0" algn="ctr">
                        <a:spcBef>
                          <a:spcPts val="0"/>
                        </a:spcBef>
                        <a:spcAft>
                          <a:spcPts val="200"/>
                        </a:spcAft>
                      </a:pPr>
                      <a:r>
                        <a:rPr lang="en-US" sz="2800" b="0">
                          <a:solidFill>
                            <a:schemeClr val="tx1"/>
                          </a:solidFill>
                          <a:effectLst/>
                          <a:latin typeface="Arial" panose="020B0604020202020204" pitchFamily="34" charset="0"/>
                          <a:ea typeface="Times New Roman" panose="02020603050405020304" pitchFamily="18" charset="0"/>
                        </a:rPr>
                        <a:t>Total</a:t>
                      </a:r>
                      <a:endParaRPr lang="en-US" sz="2800" b="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tc>
                  <a:txBody>
                    <a:bodyPr/>
                    <a:lstStyle/>
                    <a:p>
                      <a:pPr marL="0" marR="0" algn="ctr">
                        <a:spcBef>
                          <a:spcPts val="0"/>
                        </a:spcBef>
                        <a:spcAft>
                          <a:spcPts val="200"/>
                        </a:spcAft>
                      </a:pPr>
                      <a:r>
                        <a:rPr lang="en-US" sz="2800" b="0" dirty="0">
                          <a:solidFill>
                            <a:schemeClr val="tx1"/>
                          </a:solidFill>
                          <a:effectLst/>
                          <a:latin typeface="Arial" panose="020B0604020202020204" pitchFamily="34" charset="0"/>
                          <a:ea typeface="MS Mincho" panose="02020609040205080304" pitchFamily="49" charset="-128"/>
                        </a:rPr>
                        <a:t>44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extLst>
                  <a:ext uri="{0D108BD9-81ED-4DB2-BD59-A6C34878D82A}">
                    <a16:rowId xmlns:a16="http://schemas.microsoft.com/office/drawing/2014/main" val="2268518583"/>
                  </a:ext>
                </a:extLst>
              </a:tr>
            </a:tbl>
          </a:graphicData>
        </a:graphic>
      </p:graphicFrame>
    </p:spTree>
    <p:extLst>
      <p:ext uri="{BB962C8B-B14F-4D97-AF65-F5344CB8AC3E}">
        <p14:creationId xmlns:p14="http://schemas.microsoft.com/office/powerpoint/2010/main" val="147386723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err="1"/>
              <a:t>Questão</a:t>
            </a:r>
            <a:r>
              <a:rPr lang="en-US" dirty="0"/>
              <a:t> 16 </a:t>
            </a:r>
            <a:r>
              <a:rPr lang="en-US" dirty="0" err="1"/>
              <a:t>resposta</a:t>
            </a:r>
            <a:endParaRPr lang="en-US" dirty="0"/>
          </a:p>
        </p:txBody>
      </p:sp>
      <p:sp>
        <p:nvSpPr>
          <p:cNvPr id="3" name="Content Placeholder 2">
            <a:extLst>
              <a:ext uri="{FF2B5EF4-FFF2-40B4-BE49-F238E27FC236}">
                <a16:creationId xmlns:a16="http://schemas.microsoft.com/office/drawing/2014/main" id="{D2B30687-2510-4B75-B229-BC0F915C325F}"/>
              </a:ext>
            </a:extLst>
          </p:cNvPr>
          <p:cNvSpPr>
            <a:spLocks noGrp="1"/>
          </p:cNvSpPr>
          <p:nvPr>
            <p:ph sz="half" idx="4294967295"/>
          </p:nvPr>
        </p:nvSpPr>
        <p:spPr>
          <a:xfrm>
            <a:off x="838200" y="1479550"/>
            <a:ext cx="9929813" cy="4638675"/>
          </a:xfrm>
          <a:prstGeom prst="rect">
            <a:avLst/>
          </a:prstGeom>
        </p:spPr>
        <p:txBody>
          <a:bodyPr anchor="ctr"/>
          <a:lstStyle/>
          <a:p>
            <a:pPr marL="0" indent="0">
              <a:buNone/>
            </a:pPr>
            <a:r>
              <a:rPr lang="en-US" dirty="0"/>
              <a:t>O </a:t>
            </a:r>
            <a:r>
              <a:rPr lang="en-US" dirty="0" err="1"/>
              <a:t>distrito</a:t>
            </a:r>
            <a:r>
              <a:rPr lang="en-US" dirty="0"/>
              <a:t> </a:t>
            </a:r>
            <a:r>
              <a:rPr lang="en-US" dirty="0" err="1"/>
              <a:t>tem</a:t>
            </a:r>
            <a:r>
              <a:rPr lang="en-US" dirty="0"/>
              <a:t> </a:t>
            </a:r>
            <a:r>
              <a:rPr lang="en-US" dirty="0" err="1"/>
              <a:t>apenas</a:t>
            </a:r>
            <a:r>
              <a:rPr lang="en-US" dirty="0"/>
              <a:t> </a:t>
            </a:r>
            <a:r>
              <a:rPr lang="en-US" dirty="0" err="1"/>
              <a:t>quatro</a:t>
            </a:r>
            <a:r>
              <a:rPr lang="en-US" dirty="0"/>
              <a:t> </a:t>
            </a:r>
            <a:r>
              <a:rPr lang="en-US" dirty="0" err="1"/>
              <a:t>instalações</a:t>
            </a:r>
            <a:r>
              <a:rPr lang="en-US" dirty="0"/>
              <a:t> </a:t>
            </a:r>
            <a:r>
              <a:rPr lang="en-US" dirty="0" err="1"/>
              <a:t>sanitárias</a:t>
            </a:r>
            <a:r>
              <a:rPr lang="en-US" dirty="0"/>
              <a:t>. </a:t>
            </a:r>
          </a:p>
          <a:p>
            <a:pPr marL="0" indent="0">
              <a:buNone/>
            </a:pPr>
            <a:r>
              <a:rPr lang="en-US" dirty="0"/>
              <a:t>O </a:t>
            </a:r>
            <a:r>
              <a:rPr lang="en-US" dirty="0" err="1"/>
              <a:t>distrito</a:t>
            </a:r>
            <a:r>
              <a:rPr lang="en-US" dirty="0"/>
              <a:t> </a:t>
            </a:r>
            <a:r>
              <a:rPr lang="en-US" dirty="0" err="1"/>
              <a:t>não</a:t>
            </a:r>
            <a:r>
              <a:rPr lang="en-US" dirty="0"/>
              <a:t> </a:t>
            </a:r>
            <a:r>
              <a:rPr lang="en-US" dirty="0" err="1"/>
              <a:t>dispõe</a:t>
            </a:r>
            <a:r>
              <a:rPr lang="en-US" dirty="0"/>
              <a:t> de um Hospital Provincial.</a:t>
            </a:r>
          </a:p>
        </p:txBody>
      </p:sp>
    </p:spTree>
    <p:extLst>
      <p:ext uri="{BB962C8B-B14F-4D97-AF65-F5344CB8AC3E}">
        <p14:creationId xmlns:p14="http://schemas.microsoft.com/office/powerpoint/2010/main" val="238551170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a:t>Questão 17</a:t>
            </a:r>
          </a:p>
        </p:txBody>
      </p:sp>
      <p:sp>
        <p:nvSpPr>
          <p:cNvPr id="3" name="Content Placeholder 2">
            <a:extLst>
              <a:ext uri="{FF2B5EF4-FFF2-40B4-BE49-F238E27FC236}">
                <a16:creationId xmlns:a16="http://schemas.microsoft.com/office/drawing/2014/main" id="{D2B30687-2510-4B75-B229-BC0F915C325F}"/>
              </a:ext>
            </a:extLst>
          </p:cNvPr>
          <p:cNvSpPr>
            <a:spLocks noGrp="1"/>
          </p:cNvSpPr>
          <p:nvPr>
            <p:ph sz="half" idx="4294967295"/>
          </p:nvPr>
        </p:nvSpPr>
        <p:spPr>
          <a:xfrm>
            <a:off x="938214" y="1479550"/>
            <a:ext cx="10293894" cy="4638675"/>
          </a:xfrm>
          <a:prstGeom prst="rect">
            <a:avLst/>
          </a:prstGeom>
        </p:spPr>
        <p:txBody>
          <a:bodyPr anchor="ctr"/>
          <a:lstStyle/>
          <a:p>
            <a:pPr marL="0" indent="0" algn="just">
              <a:buNone/>
            </a:pPr>
            <a:r>
              <a:rPr lang="en-US" dirty="0"/>
              <a:t>Quais </a:t>
            </a:r>
            <a:r>
              <a:rPr lang="en-US" dirty="0" err="1"/>
              <a:t>problemas</a:t>
            </a:r>
            <a:r>
              <a:rPr lang="en-US" dirty="0"/>
              <a:t> de </a:t>
            </a:r>
            <a:r>
              <a:rPr lang="en-US" dirty="0" err="1"/>
              <a:t>qualidade</a:t>
            </a:r>
            <a:r>
              <a:rPr lang="en-US" dirty="0"/>
              <a:t> dos dados </a:t>
            </a:r>
            <a:r>
              <a:rPr lang="en-US" dirty="0" err="1"/>
              <a:t>são</a:t>
            </a:r>
            <a:r>
              <a:rPr lang="en-US" dirty="0"/>
              <a:t> </a:t>
            </a:r>
            <a:r>
              <a:rPr lang="en-US" dirty="0" err="1"/>
              <a:t>encontrados</a:t>
            </a:r>
            <a:r>
              <a:rPr lang="en-US" dirty="0"/>
              <a:t> </a:t>
            </a:r>
            <a:r>
              <a:rPr lang="en-US" dirty="0" err="1"/>
              <a:t>na</a:t>
            </a:r>
            <a:r>
              <a:rPr lang="en-US" dirty="0"/>
              <a:t> </a:t>
            </a:r>
            <a:r>
              <a:rPr lang="en-US" dirty="0" err="1"/>
              <a:t>tabela</a:t>
            </a:r>
            <a:r>
              <a:rPr lang="en-US" dirty="0"/>
              <a:t> 4?</a:t>
            </a:r>
          </a:p>
        </p:txBody>
      </p:sp>
    </p:spTree>
    <p:extLst>
      <p:ext uri="{BB962C8B-B14F-4D97-AF65-F5344CB8AC3E}">
        <p14:creationId xmlns:p14="http://schemas.microsoft.com/office/powerpoint/2010/main" val="16059201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a:extLst>
              <a:ext uri="{FF2B5EF4-FFF2-40B4-BE49-F238E27FC236}">
                <a16:creationId xmlns:a16="http://schemas.microsoft.com/office/drawing/2014/main" id="{5B3837AD-47A1-D2E3-43F3-EF130AD6D68A}"/>
              </a:ext>
            </a:extLst>
          </p:cNvPr>
          <p:cNvSpPr>
            <a:spLocks noGrp="1"/>
          </p:cNvSpPr>
          <p:nvPr>
            <p:ph type="title"/>
          </p:nvPr>
        </p:nvSpPr>
        <p:spPr>
          <a:xfrm>
            <a:off x="838200" y="457200"/>
            <a:ext cx="10515600" cy="800100"/>
          </a:xfrm>
        </p:spPr>
        <p:txBody>
          <a:bodyPr/>
          <a:lstStyle/>
          <a:p>
            <a:r>
              <a:rPr lang="en-US" dirty="0"/>
              <a:t>Questão 1</a:t>
            </a:r>
          </a:p>
        </p:txBody>
      </p:sp>
      <p:sp>
        <p:nvSpPr>
          <p:cNvPr id="3" name="Content Placeholder 2">
            <a:extLst>
              <a:ext uri="{FF2B5EF4-FFF2-40B4-BE49-F238E27FC236}">
                <a16:creationId xmlns:a16="http://schemas.microsoft.com/office/drawing/2014/main" id="{D2B30687-2510-4B75-B229-BC0F915C325F}"/>
              </a:ext>
            </a:extLst>
          </p:cNvPr>
          <p:cNvSpPr>
            <a:spLocks noGrp="1"/>
          </p:cNvSpPr>
          <p:nvPr>
            <p:ph sz="half" idx="4294967295"/>
          </p:nvPr>
        </p:nvSpPr>
        <p:spPr>
          <a:xfrm>
            <a:off x="665163" y="1479550"/>
            <a:ext cx="10861675" cy="4638675"/>
          </a:xfrm>
          <a:prstGeom prst="rect">
            <a:avLst/>
          </a:prstGeom>
        </p:spPr>
        <p:txBody>
          <a:bodyPr anchor="ctr"/>
          <a:lstStyle/>
          <a:p>
            <a:pPr marL="0" indent="0" algn="just">
              <a:buNone/>
            </a:pPr>
            <a:r>
              <a:rPr lang="en-US" dirty="0" err="1"/>
              <a:t>Enumere</a:t>
            </a:r>
            <a:r>
              <a:rPr lang="en-US" dirty="0"/>
              <a:t> as </a:t>
            </a:r>
            <a:r>
              <a:rPr lang="en-US" dirty="0" err="1"/>
              <a:t>etapas</a:t>
            </a:r>
            <a:r>
              <a:rPr lang="en-US" dirty="0"/>
              <a:t> do </a:t>
            </a:r>
            <a:r>
              <a:rPr lang="en-US" dirty="0" err="1"/>
              <a:t>ciclo</a:t>
            </a:r>
            <a:r>
              <a:rPr lang="en-US" dirty="0"/>
              <a:t> de </a:t>
            </a:r>
            <a:r>
              <a:rPr lang="en-US" dirty="0" err="1"/>
              <a:t>vigilância</a:t>
            </a:r>
            <a:r>
              <a:rPr lang="en-US" dirty="0"/>
              <a:t>.</a:t>
            </a:r>
          </a:p>
        </p:txBody>
      </p:sp>
    </p:spTree>
    <p:extLst>
      <p:ext uri="{BB962C8B-B14F-4D97-AF65-F5344CB8AC3E}">
        <p14:creationId xmlns:p14="http://schemas.microsoft.com/office/powerpoint/2010/main" val="216923099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D00181C-12D1-A734-8EFD-C5F05E4FBA16}"/>
              </a:ext>
            </a:extLst>
          </p:cNvPr>
          <p:cNvSpPr>
            <a:spLocks noGrp="1"/>
          </p:cNvSpPr>
          <p:nvPr>
            <p:ph type="title"/>
          </p:nvPr>
        </p:nvSpPr>
        <p:spPr/>
        <p:txBody>
          <a:bodyPr anchor="b"/>
          <a:lstStyle/>
          <a:p>
            <a:r>
              <a:rPr lang="en-US" sz="3600" dirty="0" err="1"/>
              <a:t>Tabela</a:t>
            </a:r>
            <a:r>
              <a:rPr lang="en-US" sz="3600" dirty="0"/>
              <a:t> 4. Casos de gripe humana por presença de febre no Distrito D, Janeiro a </a:t>
            </a:r>
            <a:r>
              <a:rPr lang="en-US" sz="3600" dirty="0" err="1"/>
              <a:t>Novembro</a:t>
            </a:r>
            <a:r>
              <a:rPr lang="en-US" sz="3600" dirty="0"/>
              <a:t> de 2024</a:t>
            </a:r>
          </a:p>
        </p:txBody>
      </p:sp>
      <p:graphicFrame>
        <p:nvGraphicFramePr>
          <p:cNvPr id="4" name="Content Placeholder 3">
            <a:extLst>
              <a:ext uri="{FF2B5EF4-FFF2-40B4-BE49-F238E27FC236}">
                <a16:creationId xmlns:a16="http://schemas.microsoft.com/office/drawing/2014/main" id="{87E9F394-E743-4D36-8ABB-FBD09722CEBA}"/>
              </a:ext>
            </a:extLst>
          </p:cNvPr>
          <p:cNvGraphicFramePr>
            <a:graphicFrameLocks noGrp="1"/>
          </p:cNvGraphicFramePr>
          <p:nvPr>
            <p:ph sz="half" idx="2"/>
            <p:extLst>
              <p:ext uri="{D42A27DB-BD31-4B8C-83A1-F6EECF244321}">
                <p14:modId xmlns:p14="http://schemas.microsoft.com/office/powerpoint/2010/main" val="3644946996"/>
              </p:ext>
            </p:extLst>
          </p:nvPr>
        </p:nvGraphicFramePr>
        <p:xfrm>
          <a:off x="900113" y="2021648"/>
          <a:ext cx="10515599" cy="3603012"/>
        </p:xfrm>
        <a:graphic>
          <a:graphicData uri="http://schemas.openxmlformats.org/drawingml/2006/table">
            <a:tbl>
              <a:tblPr firstRow="1" firstCol="1" bandRow="1"/>
              <a:tblGrid>
                <a:gridCol w="5443805">
                  <a:extLst>
                    <a:ext uri="{9D8B030D-6E8A-4147-A177-3AD203B41FA5}">
                      <a16:colId xmlns:a16="http://schemas.microsoft.com/office/drawing/2014/main" val="4222460364"/>
                    </a:ext>
                  </a:extLst>
                </a:gridCol>
                <a:gridCol w="5071794">
                  <a:extLst>
                    <a:ext uri="{9D8B030D-6E8A-4147-A177-3AD203B41FA5}">
                      <a16:colId xmlns:a16="http://schemas.microsoft.com/office/drawing/2014/main" val="2237011098"/>
                    </a:ext>
                  </a:extLst>
                </a:gridCol>
              </a:tblGrid>
              <a:tr h="600502">
                <a:tc>
                  <a:txBody>
                    <a:bodyPr/>
                    <a:lstStyle/>
                    <a:p>
                      <a:pPr marL="0" marR="0" algn="ctr">
                        <a:spcBef>
                          <a:spcPts val="0"/>
                        </a:spcBef>
                        <a:spcAft>
                          <a:spcPts val="0"/>
                        </a:spcAft>
                      </a:pPr>
                      <a:r>
                        <a:rPr lang="en-US" sz="2800" b="1">
                          <a:solidFill>
                            <a:schemeClr val="tx1"/>
                          </a:solidFill>
                          <a:effectLst/>
                          <a:latin typeface="Arial" panose="020B0604020202020204" pitchFamily="34" charset="0"/>
                          <a:ea typeface="Times New Roman" panose="02020603050405020304" pitchFamily="18" charset="0"/>
                        </a:rPr>
                        <a:t>Febre</a:t>
                      </a:r>
                      <a:endParaRPr lang="en-US" sz="2800" b="1">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ctr">
                        <a:spcBef>
                          <a:spcPts val="0"/>
                        </a:spcBef>
                        <a:spcAft>
                          <a:spcPts val="0"/>
                        </a:spcAft>
                      </a:pPr>
                      <a:r>
                        <a:rPr lang="en-US" sz="2800" b="1">
                          <a:solidFill>
                            <a:schemeClr val="tx1"/>
                          </a:solidFill>
                          <a:effectLst/>
                          <a:latin typeface="Arial" panose="020B0604020202020204" pitchFamily="34" charset="0"/>
                          <a:ea typeface="Times New Roman" panose="02020603050405020304" pitchFamily="18" charset="0"/>
                        </a:rPr>
                        <a:t>Número de casos</a:t>
                      </a:r>
                      <a:endParaRPr lang="en-US" sz="2800" b="1">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extLst>
                  <a:ext uri="{0D108BD9-81ED-4DB2-BD59-A6C34878D82A}">
                    <a16:rowId xmlns:a16="http://schemas.microsoft.com/office/drawing/2014/main" val="4946009"/>
                  </a:ext>
                </a:extLst>
              </a:tr>
              <a:tr h="600502">
                <a:tc>
                  <a:txBody>
                    <a:bodyPr/>
                    <a:lstStyle/>
                    <a:p>
                      <a:pPr marL="0" marR="0" algn="ctr">
                        <a:spcBef>
                          <a:spcPts val="0"/>
                        </a:spcBef>
                        <a:spcAft>
                          <a:spcPts val="200"/>
                        </a:spcAft>
                      </a:pPr>
                      <a:r>
                        <a:rPr lang="en-US" sz="2800">
                          <a:solidFill>
                            <a:schemeClr val="tx1"/>
                          </a:solidFill>
                          <a:effectLst/>
                          <a:latin typeface="Arial" panose="020B0604020202020204" pitchFamily="34" charset="0"/>
                          <a:ea typeface="Times New Roman" panose="02020603050405020304" pitchFamily="18" charset="0"/>
                        </a:rPr>
                        <a:t>Sim</a:t>
                      </a:r>
                      <a:endParaRPr lang="en-US" sz="28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0"/>
                        </a:spcBef>
                        <a:spcAft>
                          <a:spcPts val="200"/>
                        </a:spcAft>
                      </a:pPr>
                      <a:r>
                        <a:rPr lang="en-US" sz="2800">
                          <a:solidFill>
                            <a:schemeClr val="tx1"/>
                          </a:solidFill>
                          <a:effectLst/>
                          <a:latin typeface="Arial" panose="020B0604020202020204" pitchFamily="34" charset="0"/>
                          <a:ea typeface="MS Mincho" panose="02020609040205080304" pitchFamily="49" charset="-128"/>
                        </a:rPr>
                        <a:t>40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962461588"/>
                  </a:ext>
                </a:extLst>
              </a:tr>
              <a:tr h="600502">
                <a:tc>
                  <a:txBody>
                    <a:bodyPr/>
                    <a:lstStyle/>
                    <a:p>
                      <a:pPr marL="0" marR="0" algn="ctr">
                        <a:spcBef>
                          <a:spcPts val="0"/>
                        </a:spcBef>
                        <a:spcAft>
                          <a:spcPts val="200"/>
                        </a:spcAft>
                      </a:pPr>
                      <a:r>
                        <a:rPr lang="en-US" sz="2800">
                          <a:solidFill>
                            <a:schemeClr val="tx1"/>
                          </a:solidFill>
                          <a:effectLst/>
                          <a:latin typeface="Arial" panose="020B0604020202020204" pitchFamily="34" charset="0"/>
                          <a:ea typeface="Times New Roman" panose="02020603050405020304" pitchFamily="18" charset="0"/>
                        </a:rPr>
                        <a:t>Não</a:t>
                      </a:r>
                      <a:endParaRPr lang="en-US" sz="28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200"/>
                        </a:spcAft>
                      </a:pPr>
                      <a:r>
                        <a:rPr lang="en-US" sz="2800">
                          <a:solidFill>
                            <a:schemeClr val="tx1"/>
                          </a:solidFill>
                          <a:effectLst/>
                          <a:latin typeface="Arial" panose="020B0604020202020204" pitchFamily="34" charset="0"/>
                          <a:ea typeface="MS Mincho" panose="02020609040205080304" pitchFamily="49" charset="-128"/>
                        </a:rPr>
                        <a:t>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00961087"/>
                  </a:ext>
                </a:extLst>
              </a:tr>
              <a:tr h="600502">
                <a:tc>
                  <a:txBody>
                    <a:bodyPr/>
                    <a:lstStyle/>
                    <a:p>
                      <a:pPr marL="0" marR="0" algn="ctr">
                        <a:spcBef>
                          <a:spcPts val="0"/>
                        </a:spcBef>
                        <a:spcAft>
                          <a:spcPts val="200"/>
                        </a:spcAft>
                      </a:pPr>
                      <a:r>
                        <a:rPr lang="en-US" sz="2800">
                          <a:solidFill>
                            <a:schemeClr val="tx1"/>
                          </a:solidFill>
                          <a:effectLst/>
                          <a:latin typeface="Arial" panose="020B0604020202020204" pitchFamily="34" charset="0"/>
                          <a:ea typeface="Times New Roman" panose="02020603050405020304" pitchFamily="18" charset="0"/>
                        </a:rPr>
                        <a:t>Desconhecido</a:t>
                      </a:r>
                      <a:endParaRPr lang="en-US" sz="28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0"/>
                        </a:spcBef>
                        <a:spcAft>
                          <a:spcPts val="200"/>
                        </a:spcAft>
                      </a:pPr>
                      <a:r>
                        <a:rPr lang="en-US" sz="2800">
                          <a:solidFill>
                            <a:schemeClr val="tx1"/>
                          </a:solidFill>
                          <a:effectLst/>
                          <a:latin typeface="Arial" panose="020B0604020202020204" pitchFamily="34" charset="0"/>
                          <a:ea typeface="Times New Roman" panose="02020603050405020304" pitchFamily="18" charset="0"/>
                        </a:rPr>
                        <a:t>1</a:t>
                      </a:r>
                      <a:endParaRPr lang="en-US" sz="28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2117034162"/>
                  </a:ext>
                </a:extLst>
              </a:tr>
              <a:tr h="600502">
                <a:tc>
                  <a:txBody>
                    <a:bodyPr/>
                    <a:lstStyle/>
                    <a:p>
                      <a:pPr marL="0" marR="0" algn="ctr">
                        <a:spcBef>
                          <a:spcPts val="0"/>
                        </a:spcBef>
                        <a:spcAft>
                          <a:spcPts val="200"/>
                        </a:spcAft>
                      </a:pPr>
                      <a:r>
                        <a:rPr lang="en-US" sz="2800">
                          <a:solidFill>
                            <a:schemeClr val="tx1"/>
                          </a:solidFill>
                          <a:effectLst/>
                          <a:latin typeface="Arial" panose="020B0604020202020204" pitchFamily="34" charset="0"/>
                          <a:ea typeface="Times New Roman" panose="02020603050405020304" pitchFamily="18" charset="0"/>
                        </a:rPr>
                        <a:t>Talvez</a:t>
                      </a:r>
                      <a:endParaRPr lang="en-US" sz="28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tc>
                  <a:txBody>
                    <a:bodyPr/>
                    <a:lstStyle/>
                    <a:p>
                      <a:pPr marL="0" marR="0" algn="ctr">
                        <a:spcBef>
                          <a:spcPts val="0"/>
                        </a:spcBef>
                        <a:spcAft>
                          <a:spcPts val="200"/>
                        </a:spcAft>
                      </a:pPr>
                      <a:r>
                        <a:rPr lang="en-US" sz="2800">
                          <a:solidFill>
                            <a:schemeClr val="tx1"/>
                          </a:solidFill>
                          <a:effectLst/>
                          <a:latin typeface="Arial" panose="020B0604020202020204" pitchFamily="34" charset="0"/>
                          <a:ea typeface="Times New Roman" panose="02020603050405020304" pitchFamily="18" charset="0"/>
                        </a:rPr>
                        <a:t>1</a:t>
                      </a:r>
                      <a:endParaRPr lang="en-US" sz="28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64023751"/>
                  </a:ext>
                </a:extLst>
              </a:tr>
              <a:tr h="600502">
                <a:tc>
                  <a:txBody>
                    <a:bodyPr/>
                    <a:lstStyle/>
                    <a:p>
                      <a:pPr marL="0" marR="0" algn="ctr">
                        <a:spcBef>
                          <a:spcPts val="0"/>
                        </a:spcBef>
                        <a:spcAft>
                          <a:spcPts val="200"/>
                        </a:spcAft>
                      </a:pPr>
                      <a:r>
                        <a:rPr lang="en-US" sz="2800" b="0">
                          <a:solidFill>
                            <a:schemeClr val="tx1"/>
                          </a:solidFill>
                          <a:effectLst/>
                          <a:latin typeface="Arial" panose="020B0604020202020204" pitchFamily="34" charset="0"/>
                          <a:ea typeface="Times New Roman" panose="02020603050405020304" pitchFamily="18" charset="0"/>
                        </a:rPr>
                        <a:t>Total</a:t>
                      </a:r>
                      <a:endParaRPr lang="en-US" sz="2800" b="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tc>
                  <a:txBody>
                    <a:bodyPr/>
                    <a:lstStyle/>
                    <a:p>
                      <a:pPr marL="0" marR="0" algn="ctr">
                        <a:spcBef>
                          <a:spcPts val="0"/>
                        </a:spcBef>
                        <a:spcAft>
                          <a:spcPts val="200"/>
                        </a:spcAft>
                      </a:pPr>
                      <a:r>
                        <a:rPr lang="en-US" sz="2800" dirty="0">
                          <a:solidFill>
                            <a:schemeClr val="tx1"/>
                          </a:solidFill>
                          <a:effectLst/>
                          <a:latin typeface="Arial" panose="020B0604020202020204" pitchFamily="34" charset="0"/>
                          <a:ea typeface="MS Mincho" panose="02020609040205080304" pitchFamily="49" charset="-128"/>
                        </a:rPr>
                        <a:t>44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extLst>
                  <a:ext uri="{0D108BD9-81ED-4DB2-BD59-A6C34878D82A}">
                    <a16:rowId xmlns:a16="http://schemas.microsoft.com/office/drawing/2014/main" val="2141971308"/>
                  </a:ext>
                </a:extLst>
              </a:tr>
            </a:tbl>
          </a:graphicData>
        </a:graphic>
      </p:graphicFrame>
    </p:spTree>
    <p:extLst>
      <p:ext uri="{BB962C8B-B14F-4D97-AF65-F5344CB8AC3E}">
        <p14:creationId xmlns:p14="http://schemas.microsoft.com/office/powerpoint/2010/main" val="274115549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err="1"/>
              <a:t>Questão</a:t>
            </a:r>
            <a:r>
              <a:rPr lang="en-US" dirty="0"/>
              <a:t> 17 </a:t>
            </a:r>
            <a:r>
              <a:rPr lang="en-US" dirty="0" err="1"/>
              <a:t>respostas</a:t>
            </a:r>
            <a:r>
              <a:rPr lang="en-US" dirty="0"/>
              <a:t> (1/2)</a:t>
            </a:r>
          </a:p>
        </p:txBody>
      </p:sp>
      <p:sp>
        <p:nvSpPr>
          <p:cNvPr id="3" name="Content Placeholder 2">
            <a:extLst>
              <a:ext uri="{FF2B5EF4-FFF2-40B4-BE49-F238E27FC236}">
                <a16:creationId xmlns:a16="http://schemas.microsoft.com/office/drawing/2014/main" id="{D2B30687-2510-4B75-B229-BC0F915C325F}"/>
              </a:ext>
            </a:extLst>
          </p:cNvPr>
          <p:cNvSpPr>
            <a:spLocks noGrp="1"/>
          </p:cNvSpPr>
          <p:nvPr>
            <p:ph sz="half" idx="4294967295"/>
          </p:nvPr>
        </p:nvSpPr>
        <p:spPr>
          <a:xfrm>
            <a:off x="838200" y="1479550"/>
            <a:ext cx="9677399" cy="4638675"/>
          </a:xfrm>
          <a:prstGeom prst="rect">
            <a:avLst/>
          </a:prstGeom>
        </p:spPr>
        <p:txBody>
          <a:bodyPr anchor="ctr"/>
          <a:lstStyle/>
          <a:p>
            <a:r>
              <a:rPr lang="en-US" dirty="0"/>
              <a:t>"</a:t>
            </a:r>
            <a:r>
              <a:rPr lang="en-US" dirty="0" err="1"/>
              <a:t>Talvez</a:t>
            </a:r>
            <a:r>
              <a:rPr lang="en-US" dirty="0"/>
              <a:t>" </a:t>
            </a:r>
            <a:r>
              <a:rPr lang="en-US" dirty="0" err="1"/>
              <a:t>não</a:t>
            </a:r>
            <a:r>
              <a:rPr lang="en-US" dirty="0"/>
              <a:t> é </a:t>
            </a:r>
            <a:r>
              <a:rPr lang="en-US" dirty="0" err="1"/>
              <a:t>uma</a:t>
            </a:r>
            <a:r>
              <a:rPr lang="en-US" dirty="0"/>
              <a:t> </a:t>
            </a:r>
            <a:r>
              <a:rPr lang="en-US" dirty="0" err="1"/>
              <a:t>opção</a:t>
            </a:r>
            <a:r>
              <a:rPr lang="en-US" dirty="0"/>
              <a:t> </a:t>
            </a:r>
            <a:r>
              <a:rPr lang="en-US" dirty="0" err="1"/>
              <a:t>válida</a:t>
            </a:r>
            <a:r>
              <a:rPr lang="en-US" dirty="0"/>
              <a:t>.</a:t>
            </a:r>
          </a:p>
          <a:p>
            <a:r>
              <a:rPr lang="en-US" dirty="0"/>
              <a:t>De </a:t>
            </a:r>
            <a:r>
              <a:rPr lang="en-US" dirty="0" err="1"/>
              <a:t>acordo</a:t>
            </a:r>
            <a:r>
              <a:rPr lang="en-US" dirty="0"/>
              <a:t> com o </a:t>
            </a:r>
            <a:r>
              <a:rPr lang="en-US" dirty="0" err="1"/>
              <a:t>formulário</a:t>
            </a:r>
            <a:r>
              <a:rPr lang="en-US" dirty="0"/>
              <a:t> de </a:t>
            </a:r>
            <a:r>
              <a:rPr lang="en-US" dirty="0" err="1"/>
              <a:t>investigação</a:t>
            </a:r>
            <a:r>
              <a:rPr lang="en-US" dirty="0"/>
              <a:t> do </a:t>
            </a:r>
            <a:r>
              <a:rPr lang="en-US" dirty="0" err="1"/>
              <a:t>caso</a:t>
            </a:r>
            <a:r>
              <a:rPr lang="en-US" dirty="0"/>
              <a:t>, as </a:t>
            </a:r>
            <a:r>
              <a:rPr lang="en-US" dirty="0" err="1"/>
              <a:t>opções</a:t>
            </a:r>
            <a:r>
              <a:rPr lang="en-US" dirty="0"/>
              <a:t> </a:t>
            </a:r>
            <a:r>
              <a:rPr lang="en-US" dirty="0" err="1"/>
              <a:t>válidas</a:t>
            </a:r>
            <a:r>
              <a:rPr lang="en-US" dirty="0"/>
              <a:t> </a:t>
            </a:r>
            <a:r>
              <a:rPr lang="en-US" dirty="0" err="1"/>
              <a:t>são</a:t>
            </a:r>
            <a:r>
              <a:rPr lang="en-US" dirty="0"/>
              <a:t> "sim", "</a:t>
            </a:r>
            <a:r>
              <a:rPr lang="en-US" dirty="0" err="1"/>
              <a:t>não</a:t>
            </a:r>
            <a:r>
              <a:rPr lang="en-US" dirty="0"/>
              <a:t>" e "</a:t>
            </a:r>
            <a:r>
              <a:rPr lang="en-US" dirty="0" err="1"/>
              <a:t>desconhecido</a:t>
            </a:r>
            <a:r>
              <a:rPr lang="en-US" dirty="0"/>
              <a:t>". </a:t>
            </a:r>
          </a:p>
          <a:p>
            <a:r>
              <a:rPr lang="en-US" dirty="0"/>
              <a:t>"</a:t>
            </a:r>
            <a:r>
              <a:rPr lang="en-US" dirty="0" err="1"/>
              <a:t>Talvez</a:t>
            </a:r>
            <a:r>
              <a:rPr lang="en-US" dirty="0"/>
              <a:t>" </a:t>
            </a:r>
            <a:r>
              <a:rPr lang="en-US" dirty="0" err="1"/>
              <a:t>deve</a:t>
            </a:r>
            <a:r>
              <a:rPr lang="en-US" dirty="0"/>
              <a:t> ser </a:t>
            </a:r>
            <a:r>
              <a:rPr lang="en-US" dirty="0" err="1"/>
              <a:t>alterado</a:t>
            </a:r>
            <a:r>
              <a:rPr lang="en-US" dirty="0"/>
              <a:t> para "</a:t>
            </a:r>
            <a:r>
              <a:rPr lang="en-US" dirty="0" err="1"/>
              <a:t>desconhecido</a:t>
            </a:r>
            <a:r>
              <a:rPr lang="en-US" dirty="0"/>
              <a:t>".</a:t>
            </a:r>
          </a:p>
        </p:txBody>
      </p:sp>
    </p:spTree>
    <p:extLst>
      <p:ext uri="{BB962C8B-B14F-4D97-AF65-F5344CB8AC3E}">
        <p14:creationId xmlns:p14="http://schemas.microsoft.com/office/powerpoint/2010/main" val="75597769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err="1"/>
              <a:t>Questão</a:t>
            </a:r>
            <a:r>
              <a:rPr lang="en-US" dirty="0"/>
              <a:t> 17 </a:t>
            </a:r>
            <a:r>
              <a:rPr lang="en-US" dirty="0" err="1"/>
              <a:t>respostas</a:t>
            </a:r>
            <a:r>
              <a:rPr lang="en-US" dirty="0"/>
              <a:t> (2/2)</a:t>
            </a:r>
          </a:p>
        </p:txBody>
      </p:sp>
      <p:sp>
        <p:nvSpPr>
          <p:cNvPr id="3" name="Content Placeholder 2">
            <a:extLst>
              <a:ext uri="{FF2B5EF4-FFF2-40B4-BE49-F238E27FC236}">
                <a16:creationId xmlns:a16="http://schemas.microsoft.com/office/drawing/2014/main" id="{D2B30687-2510-4B75-B229-BC0F915C325F}"/>
              </a:ext>
            </a:extLst>
          </p:cNvPr>
          <p:cNvSpPr>
            <a:spLocks noGrp="1"/>
          </p:cNvSpPr>
          <p:nvPr>
            <p:ph sz="half" idx="4294967295"/>
          </p:nvPr>
        </p:nvSpPr>
        <p:spPr>
          <a:xfrm>
            <a:off x="838200" y="1257300"/>
            <a:ext cx="9975850" cy="4860925"/>
          </a:xfrm>
          <a:prstGeom prst="rect">
            <a:avLst/>
          </a:prstGeom>
        </p:spPr>
        <p:txBody>
          <a:bodyPr anchor="t"/>
          <a:lstStyle/>
          <a:p>
            <a:r>
              <a:rPr lang="en-US" dirty="0"/>
              <a:t>Os passos de limpeza de dados, como este, devem ser </a:t>
            </a:r>
            <a:r>
              <a:rPr lang="en-US" dirty="0" err="1"/>
              <a:t>registrados</a:t>
            </a:r>
            <a:r>
              <a:rPr lang="en-US" dirty="0"/>
              <a:t> e mantidos como um </a:t>
            </a:r>
            <a:r>
              <a:rPr lang="en-US" dirty="0" err="1"/>
              <a:t>recordatório</a:t>
            </a:r>
            <a:r>
              <a:rPr lang="en-US" dirty="0"/>
              <a:t>: </a:t>
            </a:r>
          </a:p>
          <a:p>
            <a:pPr marL="0" indent="0">
              <a:buNone/>
            </a:pPr>
            <a:endParaRPr lang="en-US" dirty="0"/>
          </a:p>
          <a:p>
            <a:endParaRPr lang="en-US" dirty="0"/>
          </a:p>
        </p:txBody>
      </p:sp>
      <p:graphicFrame>
        <p:nvGraphicFramePr>
          <p:cNvPr id="11" name="Table 10">
            <a:extLst>
              <a:ext uri="{FF2B5EF4-FFF2-40B4-BE49-F238E27FC236}">
                <a16:creationId xmlns:a16="http://schemas.microsoft.com/office/drawing/2014/main" id="{314883E4-6D59-A88D-5A98-0DAEF79C8D63}"/>
              </a:ext>
            </a:extLst>
          </p:cNvPr>
          <p:cNvGraphicFramePr>
            <a:graphicFrameLocks noGrp="1"/>
          </p:cNvGraphicFramePr>
          <p:nvPr>
            <p:extLst>
              <p:ext uri="{D42A27DB-BD31-4B8C-83A1-F6EECF244321}">
                <p14:modId xmlns:p14="http://schemas.microsoft.com/office/powerpoint/2010/main" val="819262868"/>
              </p:ext>
            </p:extLst>
          </p:nvPr>
        </p:nvGraphicFramePr>
        <p:xfrm>
          <a:off x="397007" y="2209800"/>
          <a:ext cx="11255731" cy="3870960"/>
        </p:xfrm>
        <a:graphic>
          <a:graphicData uri="http://schemas.openxmlformats.org/drawingml/2006/table">
            <a:tbl>
              <a:tblPr firstRow="1" bandRow="1">
                <a:tableStyleId>{10A1B5D5-9B99-4C35-A422-299274C87663}</a:tableStyleId>
              </a:tblPr>
              <a:tblGrid>
                <a:gridCol w="1950138">
                  <a:extLst>
                    <a:ext uri="{9D8B030D-6E8A-4147-A177-3AD203B41FA5}">
                      <a16:colId xmlns:a16="http://schemas.microsoft.com/office/drawing/2014/main" val="1345456976"/>
                    </a:ext>
                  </a:extLst>
                </a:gridCol>
                <a:gridCol w="1544917">
                  <a:extLst>
                    <a:ext uri="{9D8B030D-6E8A-4147-A177-3AD203B41FA5}">
                      <a16:colId xmlns:a16="http://schemas.microsoft.com/office/drawing/2014/main" val="1160107629"/>
                    </a:ext>
                  </a:extLst>
                </a:gridCol>
                <a:gridCol w="1899138">
                  <a:extLst>
                    <a:ext uri="{9D8B030D-6E8A-4147-A177-3AD203B41FA5}">
                      <a16:colId xmlns:a16="http://schemas.microsoft.com/office/drawing/2014/main" val="3340232008"/>
                    </a:ext>
                  </a:extLst>
                </a:gridCol>
                <a:gridCol w="5861538">
                  <a:extLst>
                    <a:ext uri="{9D8B030D-6E8A-4147-A177-3AD203B41FA5}">
                      <a16:colId xmlns:a16="http://schemas.microsoft.com/office/drawing/2014/main" val="1246789477"/>
                    </a:ext>
                  </a:extLst>
                </a:gridCol>
              </a:tblGrid>
              <a:tr h="625339">
                <a:tc>
                  <a:txBody>
                    <a:bodyPr/>
                    <a:lstStyle/>
                    <a:p>
                      <a:pPr marL="0" marR="0" algn="ctr">
                        <a:spcBef>
                          <a:spcPts val="0"/>
                        </a:spcBef>
                        <a:spcAft>
                          <a:spcPts val="0"/>
                        </a:spcAft>
                      </a:pPr>
                      <a:r>
                        <a:rPr lang="en-US" sz="2200" b="1" dirty="0">
                          <a:solidFill>
                            <a:srgbClr val="000000"/>
                          </a:solidFill>
                          <a:effectLst/>
                        </a:rPr>
                        <a:t>Identificador de célula</a:t>
                      </a:r>
                      <a:endParaRPr lang="en-US" sz="2200" dirty="0">
                        <a:effectLst/>
                        <a:latin typeface="Arial" panose="020B0604020202020204" pitchFamily="34" charset="0"/>
                        <a:ea typeface="Arial" panose="020B0604020202020204" pitchFamily="34" charset="0"/>
                      </a:endParaRPr>
                    </a:p>
                  </a:txBody>
                  <a:tcPr marL="73025" marR="73025" marT="0" marB="0" anchor="ctr"/>
                </a:tc>
                <a:tc>
                  <a:txBody>
                    <a:bodyPr/>
                    <a:lstStyle/>
                    <a:p>
                      <a:pPr marL="0" marR="0" algn="ctr">
                        <a:spcBef>
                          <a:spcPts val="0"/>
                        </a:spcBef>
                        <a:spcAft>
                          <a:spcPts val="0"/>
                        </a:spcAft>
                      </a:pPr>
                      <a:r>
                        <a:rPr lang="en-US" sz="2200" b="1" dirty="0">
                          <a:solidFill>
                            <a:srgbClr val="000000"/>
                          </a:solidFill>
                          <a:effectLst/>
                        </a:rPr>
                        <a:t>Valor incorreto</a:t>
                      </a:r>
                      <a:endParaRPr lang="en-US" sz="2200" dirty="0">
                        <a:effectLst/>
                        <a:latin typeface="Arial" panose="020B0604020202020204" pitchFamily="34" charset="0"/>
                        <a:ea typeface="Arial" panose="020B0604020202020204" pitchFamily="34" charset="0"/>
                      </a:endParaRPr>
                    </a:p>
                  </a:txBody>
                  <a:tcPr marL="73025" marR="73025" marT="0" marB="0" anchor="ctr"/>
                </a:tc>
                <a:tc>
                  <a:txBody>
                    <a:bodyPr/>
                    <a:lstStyle/>
                    <a:p>
                      <a:pPr marL="0" marR="0" algn="ctr">
                        <a:spcBef>
                          <a:spcPts val="0"/>
                        </a:spcBef>
                        <a:spcAft>
                          <a:spcPts val="0"/>
                        </a:spcAft>
                      </a:pPr>
                      <a:r>
                        <a:rPr lang="en-US" sz="2200" b="1" dirty="0">
                          <a:solidFill>
                            <a:srgbClr val="000000"/>
                          </a:solidFill>
                          <a:effectLst/>
                        </a:rPr>
                        <a:t>Valor corrigido</a:t>
                      </a:r>
                      <a:endParaRPr lang="en-US" sz="2200" dirty="0">
                        <a:effectLst/>
                        <a:latin typeface="Arial" panose="020B0604020202020204" pitchFamily="34" charset="0"/>
                        <a:ea typeface="Arial" panose="020B0604020202020204" pitchFamily="34" charset="0"/>
                      </a:endParaRPr>
                    </a:p>
                  </a:txBody>
                  <a:tcPr marL="73025" marR="73025" marT="0" marB="0"/>
                </a:tc>
                <a:tc>
                  <a:txBody>
                    <a:bodyPr/>
                    <a:lstStyle/>
                    <a:p>
                      <a:pPr marL="0" marR="0" algn="ctr">
                        <a:spcBef>
                          <a:spcPts val="0"/>
                        </a:spcBef>
                        <a:spcAft>
                          <a:spcPts val="0"/>
                        </a:spcAft>
                      </a:pPr>
                      <a:r>
                        <a:rPr lang="en-US" sz="2200" b="1" dirty="0">
                          <a:solidFill>
                            <a:srgbClr val="000000"/>
                          </a:solidFill>
                          <a:effectLst/>
                        </a:rPr>
                        <a:t>Explicação</a:t>
                      </a:r>
                      <a:endParaRPr lang="en-US" sz="2200" dirty="0">
                        <a:effectLst/>
                        <a:latin typeface="Arial" panose="020B0604020202020204" pitchFamily="34" charset="0"/>
                        <a:ea typeface="Arial" panose="020B0604020202020204" pitchFamily="34" charset="0"/>
                      </a:endParaRPr>
                    </a:p>
                  </a:txBody>
                  <a:tcPr marL="73025" marR="73025" marT="0" marB="0"/>
                </a:tc>
                <a:extLst>
                  <a:ext uri="{0D108BD9-81ED-4DB2-BD59-A6C34878D82A}">
                    <a16:rowId xmlns:a16="http://schemas.microsoft.com/office/drawing/2014/main" val="730563991"/>
                  </a:ext>
                </a:extLst>
              </a:tr>
              <a:tr h="596914">
                <a:tc>
                  <a:txBody>
                    <a:bodyPr/>
                    <a:lstStyle/>
                    <a:p>
                      <a:pPr marL="0" marR="0" algn="ctr">
                        <a:spcBef>
                          <a:spcPts val="0"/>
                        </a:spcBef>
                        <a:spcAft>
                          <a:spcPts val="0"/>
                        </a:spcAft>
                      </a:pPr>
                      <a:r>
                        <a:rPr lang="en-US" sz="2100" dirty="0">
                          <a:solidFill>
                            <a:srgbClr val="000000"/>
                          </a:solidFill>
                          <a:effectLst/>
                        </a:rPr>
                        <a:t>F4</a:t>
                      </a:r>
                      <a:endParaRPr lang="en-US" sz="2100" dirty="0">
                        <a:effectLst/>
                        <a:latin typeface="Arial" panose="020B0604020202020204" pitchFamily="34" charset="0"/>
                        <a:ea typeface="Arial" panose="020B0604020202020204" pitchFamily="34" charset="0"/>
                      </a:endParaRPr>
                    </a:p>
                  </a:txBody>
                  <a:tcPr marL="73025" marR="73025" marT="0" marB="0" anchor="ctr"/>
                </a:tc>
                <a:tc>
                  <a:txBody>
                    <a:bodyPr/>
                    <a:lstStyle/>
                    <a:p>
                      <a:pPr marL="0" marR="0" algn="ctr">
                        <a:spcBef>
                          <a:spcPts val="0"/>
                        </a:spcBef>
                        <a:spcAft>
                          <a:spcPts val="0"/>
                        </a:spcAft>
                      </a:pPr>
                      <a:r>
                        <a:rPr lang="en-US" sz="2100" dirty="0">
                          <a:solidFill>
                            <a:srgbClr val="000000"/>
                          </a:solidFill>
                          <a:effectLst/>
                        </a:rPr>
                        <a:t>153</a:t>
                      </a:r>
                      <a:endParaRPr lang="en-US" sz="2100" dirty="0">
                        <a:effectLst/>
                        <a:latin typeface="Arial" panose="020B0604020202020204" pitchFamily="34" charset="0"/>
                        <a:ea typeface="Arial" panose="020B0604020202020204" pitchFamily="34" charset="0"/>
                      </a:endParaRPr>
                    </a:p>
                  </a:txBody>
                  <a:tcPr marL="73025" marR="73025" marT="0" marB="0" anchor="ctr"/>
                </a:tc>
                <a:tc>
                  <a:txBody>
                    <a:bodyPr/>
                    <a:lstStyle/>
                    <a:p>
                      <a:pPr marL="0" marR="0" algn="ctr">
                        <a:spcBef>
                          <a:spcPts val="0"/>
                        </a:spcBef>
                        <a:spcAft>
                          <a:spcPts val="0"/>
                        </a:spcAft>
                      </a:pPr>
                      <a:r>
                        <a:rPr lang="en-US" sz="2100" dirty="0">
                          <a:solidFill>
                            <a:srgbClr val="000000"/>
                          </a:solidFill>
                          <a:effectLst/>
                        </a:rPr>
                        <a:t>22</a:t>
                      </a:r>
                      <a:endParaRPr lang="en-US" sz="2100" dirty="0">
                        <a:effectLst/>
                        <a:latin typeface="Arial" panose="020B0604020202020204" pitchFamily="34" charset="0"/>
                        <a:ea typeface="Arial" panose="020B0604020202020204" pitchFamily="34" charset="0"/>
                      </a:endParaRPr>
                    </a:p>
                  </a:txBody>
                  <a:tcPr marL="73025" marR="73025" marT="0" marB="0"/>
                </a:tc>
                <a:tc>
                  <a:txBody>
                    <a:bodyPr/>
                    <a:lstStyle/>
                    <a:p>
                      <a:pPr marL="0" marR="0" algn="just">
                        <a:spcBef>
                          <a:spcPts val="0"/>
                        </a:spcBef>
                        <a:spcAft>
                          <a:spcPts val="0"/>
                        </a:spcAft>
                      </a:pPr>
                      <a:r>
                        <a:rPr lang="en-US" sz="2100" dirty="0">
                          <a:solidFill>
                            <a:srgbClr val="000000"/>
                          </a:solidFill>
                          <a:effectLst/>
                        </a:rPr>
                        <a:t>Revisão do formulário de investigação do caso para corrigir a idade</a:t>
                      </a:r>
                      <a:endParaRPr lang="en-US" sz="2100" dirty="0">
                        <a:effectLst/>
                        <a:latin typeface="Arial" panose="020B0604020202020204" pitchFamily="34" charset="0"/>
                        <a:ea typeface="Arial" panose="020B0604020202020204" pitchFamily="34" charset="0"/>
                      </a:endParaRPr>
                    </a:p>
                  </a:txBody>
                  <a:tcPr marL="73025" marR="73025" marT="0" marB="0"/>
                </a:tc>
                <a:extLst>
                  <a:ext uri="{0D108BD9-81ED-4DB2-BD59-A6C34878D82A}">
                    <a16:rowId xmlns:a16="http://schemas.microsoft.com/office/drawing/2014/main" val="3445134761"/>
                  </a:ext>
                </a:extLst>
              </a:tr>
              <a:tr h="895371">
                <a:tc>
                  <a:txBody>
                    <a:bodyPr/>
                    <a:lstStyle/>
                    <a:p>
                      <a:pPr marL="0" marR="0" algn="ctr">
                        <a:spcBef>
                          <a:spcPts val="0"/>
                        </a:spcBef>
                        <a:spcAft>
                          <a:spcPts val="0"/>
                        </a:spcAft>
                      </a:pPr>
                      <a:r>
                        <a:rPr lang="en-US" sz="2100" dirty="0">
                          <a:solidFill>
                            <a:srgbClr val="000000"/>
                          </a:solidFill>
                          <a:effectLst/>
                        </a:rPr>
                        <a:t>B29</a:t>
                      </a:r>
                      <a:endParaRPr lang="en-US" sz="2100" dirty="0">
                        <a:effectLst/>
                        <a:latin typeface="Arial" panose="020B0604020202020204" pitchFamily="34" charset="0"/>
                        <a:ea typeface="Arial" panose="020B0604020202020204" pitchFamily="34" charset="0"/>
                      </a:endParaRPr>
                    </a:p>
                  </a:txBody>
                  <a:tcPr marL="73025" marR="73025" marT="0" marB="0" anchor="ctr"/>
                </a:tc>
                <a:tc>
                  <a:txBody>
                    <a:bodyPr/>
                    <a:lstStyle/>
                    <a:p>
                      <a:pPr marL="0" marR="0" algn="ctr">
                        <a:spcBef>
                          <a:spcPts val="0"/>
                        </a:spcBef>
                        <a:spcAft>
                          <a:spcPts val="0"/>
                        </a:spcAft>
                      </a:pPr>
                      <a:r>
                        <a:rPr lang="en-US" sz="2100" dirty="0">
                          <a:solidFill>
                            <a:srgbClr val="000000"/>
                          </a:solidFill>
                          <a:effectLst/>
                        </a:rPr>
                        <a:t>Hospital provincial</a:t>
                      </a:r>
                      <a:endParaRPr lang="en-US" sz="2100" dirty="0">
                        <a:effectLst/>
                        <a:latin typeface="Arial" panose="020B0604020202020204" pitchFamily="34" charset="0"/>
                        <a:ea typeface="Arial" panose="020B0604020202020204" pitchFamily="34" charset="0"/>
                      </a:endParaRPr>
                    </a:p>
                  </a:txBody>
                  <a:tcPr marL="73025" marR="73025" marT="0" marB="0" anchor="ctr"/>
                </a:tc>
                <a:tc>
                  <a:txBody>
                    <a:bodyPr/>
                    <a:lstStyle/>
                    <a:p>
                      <a:pPr marL="0" marR="0" algn="ctr">
                        <a:spcBef>
                          <a:spcPts val="0"/>
                        </a:spcBef>
                        <a:spcAft>
                          <a:spcPts val="0"/>
                        </a:spcAft>
                      </a:pPr>
                      <a:r>
                        <a:rPr lang="en-US" sz="2100" dirty="0">
                          <a:solidFill>
                            <a:srgbClr val="000000"/>
                          </a:solidFill>
                          <a:effectLst/>
                        </a:rPr>
                        <a:t>Clínica distrital</a:t>
                      </a:r>
                      <a:endParaRPr lang="en-US" sz="2100" dirty="0">
                        <a:effectLst/>
                        <a:latin typeface="Arial" panose="020B0604020202020204" pitchFamily="34" charset="0"/>
                        <a:ea typeface="Arial" panose="020B0604020202020204" pitchFamily="34" charset="0"/>
                      </a:endParaRPr>
                    </a:p>
                  </a:txBody>
                  <a:tcPr marL="73025" marR="73025" marT="0" marB="0" anchor="ctr"/>
                </a:tc>
                <a:tc>
                  <a:txBody>
                    <a:bodyPr/>
                    <a:lstStyle/>
                    <a:p>
                      <a:pPr marL="0" marR="0" algn="just">
                        <a:spcBef>
                          <a:spcPts val="0"/>
                        </a:spcBef>
                        <a:spcAft>
                          <a:spcPts val="0"/>
                        </a:spcAft>
                      </a:pPr>
                      <a:r>
                        <a:rPr lang="en-US" sz="2100" dirty="0">
                          <a:solidFill>
                            <a:srgbClr val="000000"/>
                          </a:solidFill>
                          <a:effectLst/>
                        </a:rPr>
                        <a:t>Revisão do formulário de investigação do caso para a unidade de saúde correta - não existe um hospital provincial</a:t>
                      </a:r>
                      <a:endParaRPr lang="en-US" sz="2100" dirty="0">
                        <a:effectLst/>
                        <a:latin typeface="Arial" panose="020B0604020202020204" pitchFamily="34" charset="0"/>
                        <a:ea typeface="Arial" panose="020B0604020202020204" pitchFamily="34" charset="0"/>
                      </a:endParaRPr>
                    </a:p>
                  </a:txBody>
                  <a:tcPr marL="73025" marR="73025" marT="0" marB="0"/>
                </a:tc>
                <a:extLst>
                  <a:ext uri="{0D108BD9-81ED-4DB2-BD59-A6C34878D82A}">
                    <a16:rowId xmlns:a16="http://schemas.microsoft.com/office/drawing/2014/main" val="1170872634"/>
                  </a:ext>
                </a:extLst>
              </a:tr>
              <a:tr h="298457">
                <a:tc>
                  <a:txBody>
                    <a:bodyPr/>
                    <a:lstStyle/>
                    <a:p>
                      <a:pPr marL="0" marR="0" algn="ctr">
                        <a:spcBef>
                          <a:spcPts val="0"/>
                        </a:spcBef>
                        <a:spcAft>
                          <a:spcPts val="0"/>
                        </a:spcAft>
                      </a:pPr>
                      <a:r>
                        <a:rPr lang="en-US" sz="2100" dirty="0">
                          <a:solidFill>
                            <a:srgbClr val="000000"/>
                          </a:solidFill>
                          <a:effectLst/>
                        </a:rPr>
                        <a:t>M41</a:t>
                      </a:r>
                      <a:endParaRPr lang="en-US" sz="2100" dirty="0">
                        <a:effectLst/>
                        <a:latin typeface="Arial" panose="020B0604020202020204" pitchFamily="34" charset="0"/>
                        <a:ea typeface="Arial" panose="020B0604020202020204" pitchFamily="34" charset="0"/>
                      </a:endParaRPr>
                    </a:p>
                  </a:txBody>
                  <a:tcPr marL="73025" marR="73025" marT="0" marB="0" anchor="ctr"/>
                </a:tc>
                <a:tc>
                  <a:txBody>
                    <a:bodyPr/>
                    <a:lstStyle/>
                    <a:p>
                      <a:pPr marL="0" marR="0" algn="ctr">
                        <a:spcBef>
                          <a:spcPts val="0"/>
                        </a:spcBef>
                        <a:spcAft>
                          <a:spcPts val="0"/>
                        </a:spcAft>
                      </a:pPr>
                      <a:r>
                        <a:rPr lang="en-US" sz="2100" dirty="0" err="1">
                          <a:solidFill>
                            <a:srgbClr val="000000"/>
                          </a:solidFill>
                          <a:effectLst/>
                        </a:rPr>
                        <a:t>Yis</a:t>
                      </a:r>
                      <a:endParaRPr lang="en-US" sz="2100" dirty="0" err="1">
                        <a:effectLst/>
                        <a:latin typeface="Arial" panose="020B0604020202020204" pitchFamily="34" charset="0"/>
                        <a:ea typeface="Arial" panose="020B0604020202020204" pitchFamily="34" charset="0"/>
                      </a:endParaRPr>
                    </a:p>
                  </a:txBody>
                  <a:tcPr marL="73025" marR="73025" marT="0" marB="0" anchor="ctr"/>
                </a:tc>
                <a:tc>
                  <a:txBody>
                    <a:bodyPr/>
                    <a:lstStyle/>
                    <a:p>
                      <a:pPr marL="0" marR="0" algn="ctr">
                        <a:spcBef>
                          <a:spcPts val="0"/>
                        </a:spcBef>
                        <a:spcAft>
                          <a:spcPts val="0"/>
                        </a:spcAft>
                      </a:pPr>
                      <a:r>
                        <a:rPr lang="en-US" sz="2100" dirty="0">
                          <a:solidFill>
                            <a:srgbClr val="000000"/>
                          </a:solidFill>
                          <a:effectLst/>
                        </a:rPr>
                        <a:t>Sim</a:t>
                      </a:r>
                      <a:endParaRPr lang="en-US" sz="2100" dirty="0">
                        <a:effectLst/>
                        <a:latin typeface="Arial" panose="020B0604020202020204" pitchFamily="34" charset="0"/>
                        <a:ea typeface="Arial" panose="020B0604020202020204" pitchFamily="34" charset="0"/>
                      </a:endParaRPr>
                    </a:p>
                  </a:txBody>
                  <a:tcPr marL="73025" marR="73025" marT="0" marB="0" anchor="ctr"/>
                </a:tc>
                <a:tc>
                  <a:txBody>
                    <a:bodyPr/>
                    <a:lstStyle/>
                    <a:p>
                      <a:pPr marL="0" marR="0" algn="just">
                        <a:spcBef>
                          <a:spcPts val="0"/>
                        </a:spcBef>
                        <a:spcAft>
                          <a:spcPts val="0"/>
                        </a:spcAft>
                      </a:pPr>
                      <a:r>
                        <a:rPr lang="en-US" sz="2100" dirty="0">
                          <a:solidFill>
                            <a:srgbClr val="000000"/>
                          </a:solidFill>
                          <a:effectLst/>
                        </a:rPr>
                        <a:t>Erro de digitação</a:t>
                      </a:r>
                      <a:endParaRPr lang="en-US" sz="2100" dirty="0">
                        <a:effectLst/>
                        <a:latin typeface="Arial" panose="020B0604020202020204" pitchFamily="34" charset="0"/>
                        <a:ea typeface="Arial" panose="020B0604020202020204" pitchFamily="34" charset="0"/>
                      </a:endParaRPr>
                    </a:p>
                  </a:txBody>
                  <a:tcPr marL="73025" marR="73025" marT="0" marB="0"/>
                </a:tc>
                <a:extLst>
                  <a:ext uri="{0D108BD9-81ED-4DB2-BD59-A6C34878D82A}">
                    <a16:rowId xmlns:a16="http://schemas.microsoft.com/office/drawing/2014/main" val="3467741111"/>
                  </a:ext>
                </a:extLst>
              </a:tr>
              <a:tr h="656263">
                <a:tc>
                  <a:txBody>
                    <a:bodyPr/>
                    <a:lstStyle/>
                    <a:p>
                      <a:pPr marL="0" marR="0" algn="ctr">
                        <a:spcBef>
                          <a:spcPts val="0"/>
                        </a:spcBef>
                        <a:spcAft>
                          <a:spcPts val="0"/>
                        </a:spcAft>
                      </a:pPr>
                      <a:r>
                        <a:rPr lang="en-US" sz="2100" dirty="0">
                          <a:solidFill>
                            <a:srgbClr val="000000"/>
                          </a:solidFill>
                          <a:effectLst/>
                        </a:rPr>
                        <a:t>D26</a:t>
                      </a:r>
                      <a:endParaRPr lang="en-US" sz="2100" dirty="0">
                        <a:effectLst/>
                        <a:latin typeface="Arial" panose="020B0604020202020204" pitchFamily="34" charset="0"/>
                        <a:ea typeface="Arial" panose="020B0604020202020204" pitchFamily="34" charset="0"/>
                      </a:endParaRPr>
                    </a:p>
                  </a:txBody>
                  <a:tcPr marL="73025" marR="73025" marT="0" marB="0" anchor="ctr"/>
                </a:tc>
                <a:tc>
                  <a:txBody>
                    <a:bodyPr/>
                    <a:lstStyle/>
                    <a:p>
                      <a:pPr marL="0" marR="0" algn="ctr">
                        <a:spcBef>
                          <a:spcPts val="0"/>
                        </a:spcBef>
                        <a:spcAft>
                          <a:spcPts val="0"/>
                        </a:spcAft>
                      </a:pPr>
                      <a:r>
                        <a:rPr lang="en-US" sz="2100" dirty="0">
                          <a:solidFill>
                            <a:srgbClr val="000000"/>
                          </a:solidFill>
                          <a:effectLst/>
                        </a:rPr>
                        <a:t>Talvez</a:t>
                      </a:r>
                      <a:endParaRPr lang="en-US" sz="2100" dirty="0">
                        <a:effectLst/>
                        <a:latin typeface="Arial" panose="020B0604020202020204" pitchFamily="34" charset="0"/>
                        <a:ea typeface="Arial" panose="020B0604020202020204" pitchFamily="34" charset="0"/>
                      </a:endParaRPr>
                    </a:p>
                  </a:txBody>
                  <a:tcPr marL="73025" marR="73025" marT="0" marB="0" anchor="ctr"/>
                </a:tc>
                <a:tc>
                  <a:txBody>
                    <a:bodyPr/>
                    <a:lstStyle/>
                    <a:p>
                      <a:pPr marL="0" marR="0" algn="ctr">
                        <a:spcBef>
                          <a:spcPts val="0"/>
                        </a:spcBef>
                        <a:spcAft>
                          <a:spcPts val="0"/>
                        </a:spcAft>
                      </a:pPr>
                      <a:r>
                        <a:rPr lang="en-US" sz="2100" dirty="0">
                          <a:solidFill>
                            <a:srgbClr val="000000"/>
                          </a:solidFill>
                          <a:effectLst/>
                        </a:rPr>
                        <a:t>Desconhecido </a:t>
                      </a:r>
                      <a:endParaRPr lang="en-US" sz="2100" dirty="0">
                        <a:effectLst/>
                        <a:latin typeface="Arial" panose="020B0604020202020204" pitchFamily="34" charset="0"/>
                        <a:ea typeface="Arial" panose="020B0604020202020204" pitchFamily="34" charset="0"/>
                      </a:endParaRPr>
                    </a:p>
                  </a:txBody>
                  <a:tcPr marL="73025" marR="73025" marT="0" marB="0" anchor="ctr"/>
                </a:tc>
                <a:tc>
                  <a:txBody>
                    <a:bodyPr/>
                    <a:lstStyle/>
                    <a:p>
                      <a:pPr marL="0" marR="0" algn="just">
                        <a:spcBef>
                          <a:spcPts val="0"/>
                        </a:spcBef>
                        <a:spcAft>
                          <a:spcPts val="0"/>
                        </a:spcAft>
                        <a:tabLst>
                          <a:tab pos="2743200" algn="ctr"/>
                          <a:tab pos="5486400" algn="r"/>
                        </a:tabLst>
                      </a:pPr>
                      <a:r>
                        <a:rPr lang="en-US" sz="2100" dirty="0">
                          <a:solidFill>
                            <a:srgbClr val="000000"/>
                          </a:solidFill>
                          <a:effectLst/>
                        </a:rPr>
                        <a:t>"Talvez" não é uma opção válida. De acordo com o formulário de investigação do caso, as opções válidas são "sim", "não" e "desconhecido" - </a:t>
                      </a:r>
                      <a:r>
                        <a:rPr lang="en-US" sz="2100" dirty="0" err="1">
                          <a:solidFill>
                            <a:srgbClr val="000000"/>
                          </a:solidFill>
                          <a:effectLst/>
                        </a:rPr>
                        <a:t>alterado</a:t>
                      </a:r>
                      <a:r>
                        <a:rPr lang="en-US" sz="2100" dirty="0">
                          <a:solidFill>
                            <a:srgbClr val="000000"/>
                          </a:solidFill>
                          <a:effectLst/>
                        </a:rPr>
                        <a:t> para "desconhecido"</a:t>
                      </a:r>
                      <a:endParaRPr lang="en-US" sz="2100" dirty="0">
                        <a:effectLst/>
                      </a:endParaRPr>
                    </a:p>
                  </a:txBody>
                  <a:tcPr marL="73025" marR="73025" marT="0" marB="0"/>
                </a:tc>
                <a:extLst>
                  <a:ext uri="{0D108BD9-81ED-4DB2-BD59-A6C34878D82A}">
                    <a16:rowId xmlns:a16="http://schemas.microsoft.com/office/drawing/2014/main" val="1662898809"/>
                  </a:ext>
                </a:extLst>
              </a:tr>
            </a:tbl>
          </a:graphicData>
        </a:graphic>
      </p:graphicFrame>
    </p:spTree>
    <p:extLst>
      <p:ext uri="{BB962C8B-B14F-4D97-AF65-F5344CB8AC3E}">
        <p14:creationId xmlns:p14="http://schemas.microsoft.com/office/powerpoint/2010/main" val="152884071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a:t>Questão 18</a:t>
            </a:r>
          </a:p>
        </p:txBody>
      </p:sp>
      <p:sp>
        <p:nvSpPr>
          <p:cNvPr id="3" name="Content Placeholder 2">
            <a:extLst>
              <a:ext uri="{FF2B5EF4-FFF2-40B4-BE49-F238E27FC236}">
                <a16:creationId xmlns:a16="http://schemas.microsoft.com/office/drawing/2014/main" id="{D2B30687-2510-4B75-B229-BC0F915C325F}"/>
              </a:ext>
            </a:extLst>
          </p:cNvPr>
          <p:cNvSpPr>
            <a:spLocks noGrp="1"/>
          </p:cNvSpPr>
          <p:nvPr>
            <p:ph sz="half" idx="4294967295"/>
          </p:nvPr>
        </p:nvSpPr>
        <p:spPr>
          <a:xfrm>
            <a:off x="838199" y="1479550"/>
            <a:ext cx="10515599" cy="4638675"/>
          </a:xfrm>
          <a:prstGeom prst="rect">
            <a:avLst/>
          </a:prstGeom>
        </p:spPr>
        <p:txBody>
          <a:bodyPr anchor="ctr"/>
          <a:lstStyle/>
          <a:p>
            <a:pPr marL="0" indent="0">
              <a:buClr>
                <a:schemeClr val="tx1"/>
              </a:buClr>
              <a:buNone/>
            </a:pPr>
            <a:r>
              <a:rPr lang="en-US" dirty="0"/>
              <a:t>Quais </a:t>
            </a:r>
            <a:r>
              <a:rPr lang="en-US" dirty="0" err="1"/>
              <a:t>problemas</a:t>
            </a:r>
            <a:r>
              <a:rPr lang="en-US" dirty="0"/>
              <a:t> de </a:t>
            </a:r>
            <a:r>
              <a:rPr lang="en-US" dirty="0" err="1"/>
              <a:t>qualidade</a:t>
            </a:r>
            <a:r>
              <a:rPr lang="en-US" dirty="0"/>
              <a:t> dos </a:t>
            </a:r>
            <a:r>
              <a:rPr lang="en-US" dirty="0" err="1"/>
              <a:t>você</a:t>
            </a:r>
            <a:r>
              <a:rPr lang="en-US" dirty="0"/>
              <a:t> </a:t>
            </a:r>
            <a:r>
              <a:rPr lang="en-US" dirty="0" err="1"/>
              <a:t>encontrou</a:t>
            </a:r>
            <a:r>
              <a:rPr lang="en-US" dirty="0"/>
              <a:t> </a:t>
            </a:r>
            <a:r>
              <a:rPr lang="en-US" dirty="0" err="1"/>
              <a:t>na</a:t>
            </a:r>
            <a:r>
              <a:rPr lang="en-US" dirty="0"/>
              <a:t> </a:t>
            </a:r>
            <a:r>
              <a:rPr lang="en-US" dirty="0" err="1"/>
              <a:t>tabela</a:t>
            </a:r>
            <a:r>
              <a:rPr lang="en-US" dirty="0"/>
              <a:t> 5?</a:t>
            </a:r>
          </a:p>
        </p:txBody>
      </p:sp>
    </p:spTree>
    <p:extLst>
      <p:ext uri="{BB962C8B-B14F-4D97-AF65-F5344CB8AC3E}">
        <p14:creationId xmlns:p14="http://schemas.microsoft.com/office/powerpoint/2010/main" val="218691966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8854BBD4-5830-2E11-687C-D943E7F1A884}"/>
              </a:ext>
            </a:extLst>
          </p:cNvPr>
          <p:cNvGraphicFramePr>
            <a:graphicFrameLocks noGrp="1"/>
          </p:cNvGraphicFramePr>
          <p:nvPr>
            <p:extLst>
              <p:ext uri="{D42A27DB-BD31-4B8C-83A1-F6EECF244321}">
                <p14:modId xmlns:p14="http://schemas.microsoft.com/office/powerpoint/2010/main" val="3828506310"/>
              </p:ext>
            </p:extLst>
          </p:nvPr>
        </p:nvGraphicFramePr>
        <p:xfrm>
          <a:off x="1250001" y="2266891"/>
          <a:ext cx="9691998" cy="3063240"/>
        </p:xfrm>
        <a:graphic>
          <a:graphicData uri="http://schemas.openxmlformats.org/drawingml/2006/table">
            <a:tbl>
              <a:tblPr bandRow="1"/>
              <a:tblGrid>
                <a:gridCol w="3846150">
                  <a:extLst>
                    <a:ext uri="{9D8B030D-6E8A-4147-A177-3AD203B41FA5}">
                      <a16:colId xmlns:a16="http://schemas.microsoft.com/office/drawing/2014/main" val="2686394090"/>
                    </a:ext>
                  </a:extLst>
                </a:gridCol>
                <a:gridCol w="2922924">
                  <a:extLst>
                    <a:ext uri="{9D8B030D-6E8A-4147-A177-3AD203B41FA5}">
                      <a16:colId xmlns:a16="http://schemas.microsoft.com/office/drawing/2014/main" val="3331935299"/>
                    </a:ext>
                  </a:extLst>
                </a:gridCol>
                <a:gridCol w="2922924">
                  <a:extLst>
                    <a:ext uri="{9D8B030D-6E8A-4147-A177-3AD203B41FA5}">
                      <a16:colId xmlns:a16="http://schemas.microsoft.com/office/drawing/2014/main" val="200085773"/>
                    </a:ext>
                  </a:extLst>
                </a:gridCol>
              </a:tblGrid>
              <a:tr h="612648">
                <a:tc rowSpan="2">
                  <a:txBody>
                    <a:bodyPr/>
                    <a:lstStyle/>
                    <a:p>
                      <a:pPr marL="0" marR="0" algn="ctr">
                        <a:spcBef>
                          <a:spcPts val="0"/>
                        </a:spcBef>
                        <a:spcAft>
                          <a:spcPts val="0"/>
                        </a:spcAft>
                      </a:pPr>
                      <a:r>
                        <a:rPr lang="en-US" sz="3200" b="1">
                          <a:solidFill>
                            <a:srgbClr val="000000"/>
                          </a:solidFill>
                          <a:effectLst/>
                          <a:latin typeface="Arial" panose="020B0604020202020204" pitchFamily="34" charset="0"/>
                          <a:ea typeface="Arial" panose="020B0604020202020204" pitchFamily="34" charset="0"/>
                        </a:rPr>
                        <a:t> </a:t>
                      </a:r>
                      <a:endParaRPr lang="en-US" sz="2800">
                        <a:effectLst/>
                        <a:latin typeface="Arial" panose="020B0604020202020204" pitchFamily="34" charset="0"/>
                        <a:ea typeface="Arial" panose="020B0604020202020204" pitchFamily="34" charset="0"/>
                      </a:endParaRPr>
                    </a:p>
                  </a:txBody>
                  <a:tcPr marL="219075" marR="2190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gridSpan="2">
                  <a:txBody>
                    <a:bodyPr/>
                    <a:lstStyle/>
                    <a:p>
                      <a:pPr marL="0" marR="0" algn="ctr">
                        <a:spcBef>
                          <a:spcPts val="0"/>
                        </a:spcBef>
                        <a:spcAft>
                          <a:spcPts val="0"/>
                        </a:spcAft>
                      </a:pPr>
                      <a:r>
                        <a:rPr lang="en-US" sz="3200" b="1">
                          <a:solidFill>
                            <a:srgbClr val="000000"/>
                          </a:solidFill>
                          <a:effectLst/>
                          <a:latin typeface="Arial" panose="020B0604020202020204" pitchFamily="34" charset="0"/>
                          <a:ea typeface="Arial" panose="020B0604020202020204" pitchFamily="34" charset="0"/>
                        </a:rPr>
                        <a:t>Caso confirmado</a:t>
                      </a:r>
                      <a:endParaRPr lang="en-US" sz="2800">
                        <a:effectLst/>
                        <a:latin typeface="Arial" panose="020B0604020202020204" pitchFamily="34" charset="0"/>
                        <a:ea typeface="Arial" panose="020B0604020202020204" pitchFamily="34" charset="0"/>
                      </a:endParaRPr>
                    </a:p>
                  </a:txBody>
                  <a:tcPr marL="219075" marR="2190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hMerge="1">
                  <a:txBody>
                    <a:bodyPr/>
                    <a:lstStyle/>
                    <a:p>
                      <a:endParaRPr lang="en-US"/>
                    </a:p>
                  </a:txBody>
                  <a:tcPr/>
                </a:tc>
                <a:extLst>
                  <a:ext uri="{0D108BD9-81ED-4DB2-BD59-A6C34878D82A}">
                    <a16:rowId xmlns:a16="http://schemas.microsoft.com/office/drawing/2014/main" val="1653673576"/>
                  </a:ext>
                </a:extLst>
              </a:tr>
              <a:tr h="612648">
                <a:tc vMerge="1">
                  <a:txBody>
                    <a:bodyPr/>
                    <a:lstStyle/>
                    <a:p>
                      <a:endParaRPr lang="en-US"/>
                    </a:p>
                  </a:txBody>
                  <a:tcPr/>
                </a:tc>
                <a:tc>
                  <a:txBody>
                    <a:bodyPr/>
                    <a:lstStyle/>
                    <a:p>
                      <a:pPr marL="0" marR="0" algn="ctr">
                        <a:spcBef>
                          <a:spcPts val="0"/>
                        </a:spcBef>
                        <a:spcAft>
                          <a:spcPts val="0"/>
                        </a:spcAft>
                      </a:pPr>
                      <a:r>
                        <a:rPr lang="en-US" sz="3200" b="1">
                          <a:solidFill>
                            <a:srgbClr val="000000"/>
                          </a:solidFill>
                          <a:effectLst/>
                          <a:latin typeface="Arial" panose="020B0604020202020204" pitchFamily="34" charset="0"/>
                          <a:ea typeface="Arial" panose="020B0604020202020204" pitchFamily="34" charset="0"/>
                        </a:rPr>
                        <a:t>Sim</a:t>
                      </a:r>
                      <a:endParaRPr lang="en-US" sz="2800">
                        <a:effectLst/>
                        <a:latin typeface="Arial" panose="020B0604020202020204" pitchFamily="34" charset="0"/>
                        <a:ea typeface="Arial" panose="020B0604020202020204" pitchFamily="34" charset="0"/>
                      </a:endParaRPr>
                    </a:p>
                  </a:txBody>
                  <a:tcPr marL="219075" marR="2190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marL="0" marR="0" algn="ctr">
                        <a:spcBef>
                          <a:spcPts val="0"/>
                        </a:spcBef>
                        <a:spcAft>
                          <a:spcPts val="0"/>
                        </a:spcAft>
                      </a:pPr>
                      <a:r>
                        <a:rPr lang="en-US" sz="3200" b="1">
                          <a:solidFill>
                            <a:srgbClr val="000000"/>
                          </a:solidFill>
                          <a:effectLst/>
                          <a:latin typeface="Arial" panose="020B0604020202020204" pitchFamily="34" charset="0"/>
                          <a:ea typeface="Arial" panose="020B0604020202020204" pitchFamily="34" charset="0"/>
                        </a:rPr>
                        <a:t>Não</a:t>
                      </a:r>
                      <a:endParaRPr lang="en-US" sz="2800">
                        <a:effectLst/>
                        <a:latin typeface="Arial" panose="020B0604020202020204" pitchFamily="34" charset="0"/>
                        <a:ea typeface="Arial" panose="020B0604020202020204" pitchFamily="34" charset="0"/>
                      </a:endParaRPr>
                    </a:p>
                  </a:txBody>
                  <a:tcPr marL="219075" marR="2190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extLst>
                  <a:ext uri="{0D108BD9-81ED-4DB2-BD59-A6C34878D82A}">
                    <a16:rowId xmlns:a16="http://schemas.microsoft.com/office/drawing/2014/main" val="3059565008"/>
                  </a:ext>
                </a:extLst>
              </a:tr>
              <a:tr h="612648">
                <a:tc>
                  <a:txBody>
                    <a:bodyPr/>
                    <a:lstStyle/>
                    <a:p>
                      <a:pPr marL="0" marR="0" algn="ctr">
                        <a:spcBef>
                          <a:spcPts val="0"/>
                        </a:spcBef>
                        <a:spcAft>
                          <a:spcPts val="0"/>
                        </a:spcAft>
                      </a:pPr>
                      <a:r>
                        <a:rPr lang="en-US" sz="3200" dirty="0">
                          <a:solidFill>
                            <a:srgbClr val="000000"/>
                          </a:solidFill>
                          <a:effectLst/>
                          <a:latin typeface="Arial" panose="020B0604020202020204" pitchFamily="34" charset="0"/>
                          <a:ea typeface="Arial" panose="020B0604020202020204" pitchFamily="34" charset="0"/>
                        </a:rPr>
                        <a:t>RT-PCR </a:t>
                      </a:r>
                      <a:r>
                        <a:rPr lang="en-US" sz="3200" dirty="0" err="1">
                          <a:solidFill>
                            <a:srgbClr val="000000"/>
                          </a:solidFill>
                          <a:effectLst/>
                          <a:latin typeface="Arial" panose="020B0604020202020204" pitchFamily="34" charset="0"/>
                          <a:ea typeface="Arial" panose="020B0604020202020204" pitchFamily="34" charset="0"/>
                        </a:rPr>
                        <a:t>positivo</a:t>
                      </a:r>
                      <a:endParaRPr lang="en-US" sz="2800" dirty="0">
                        <a:effectLst/>
                        <a:latin typeface="Arial" panose="020B0604020202020204" pitchFamily="34" charset="0"/>
                        <a:ea typeface="Arial" panose="020B0604020202020204" pitchFamily="34" charset="0"/>
                      </a:endParaRPr>
                    </a:p>
                  </a:txBody>
                  <a:tcPr marL="219075" marR="2190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F0D9"/>
                    </a:solidFill>
                  </a:tcPr>
                </a:tc>
                <a:tc>
                  <a:txBody>
                    <a:bodyPr/>
                    <a:lstStyle/>
                    <a:p>
                      <a:pPr marL="0" marR="0" algn="ctr">
                        <a:spcBef>
                          <a:spcPts val="0"/>
                        </a:spcBef>
                        <a:spcAft>
                          <a:spcPts val="0"/>
                        </a:spcAft>
                      </a:pPr>
                      <a:r>
                        <a:rPr lang="en-US" sz="3200">
                          <a:solidFill>
                            <a:srgbClr val="000000"/>
                          </a:solidFill>
                          <a:effectLst/>
                          <a:latin typeface="Arial" panose="020B0604020202020204" pitchFamily="34" charset="0"/>
                          <a:ea typeface="Arial" panose="020B0604020202020204" pitchFamily="34" charset="0"/>
                        </a:rPr>
                        <a:t>44</a:t>
                      </a:r>
                      <a:endParaRPr lang="en-US" sz="2800">
                        <a:effectLst/>
                        <a:latin typeface="Arial" panose="020B0604020202020204" pitchFamily="34" charset="0"/>
                        <a:ea typeface="Arial" panose="020B0604020202020204" pitchFamily="34" charset="0"/>
                      </a:endParaRPr>
                    </a:p>
                  </a:txBody>
                  <a:tcPr marL="219075" marR="2190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F0D9"/>
                    </a:solidFill>
                  </a:tcPr>
                </a:tc>
                <a:tc>
                  <a:txBody>
                    <a:bodyPr/>
                    <a:lstStyle/>
                    <a:p>
                      <a:pPr marL="0" marR="0" algn="ctr">
                        <a:spcBef>
                          <a:spcPts val="0"/>
                        </a:spcBef>
                        <a:spcAft>
                          <a:spcPts val="0"/>
                        </a:spcAft>
                      </a:pPr>
                      <a:r>
                        <a:rPr lang="en-US" sz="3200">
                          <a:solidFill>
                            <a:srgbClr val="000000"/>
                          </a:solidFill>
                          <a:effectLst/>
                          <a:latin typeface="Arial" panose="020B0604020202020204" pitchFamily="34" charset="0"/>
                          <a:ea typeface="Arial" panose="020B0604020202020204" pitchFamily="34" charset="0"/>
                        </a:rPr>
                        <a:t>0</a:t>
                      </a:r>
                      <a:endParaRPr lang="en-US" sz="2800">
                        <a:effectLst/>
                        <a:latin typeface="Arial" panose="020B0604020202020204" pitchFamily="34" charset="0"/>
                        <a:ea typeface="Arial" panose="020B0604020202020204" pitchFamily="34" charset="0"/>
                      </a:endParaRPr>
                    </a:p>
                  </a:txBody>
                  <a:tcPr marL="219075" marR="2190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F0D9"/>
                    </a:solidFill>
                  </a:tcPr>
                </a:tc>
                <a:extLst>
                  <a:ext uri="{0D108BD9-81ED-4DB2-BD59-A6C34878D82A}">
                    <a16:rowId xmlns:a16="http://schemas.microsoft.com/office/drawing/2014/main" val="484217405"/>
                  </a:ext>
                </a:extLst>
              </a:tr>
              <a:tr h="612648">
                <a:tc>
                  <a:txBody>
                    <a:bodyPr/>
                    <a:lstStyle/>
                    <a:p>
                      <a:pPr marL="0" marR="0" algn="ctr">
                        <a:spcBef>
                          <a:spcPts val="0"/>
                        </a:spcBef>
                        <a:spcAft>
                          <a:spcPts val="0"/>
                        </a:spcAft>
                      </a:pPr>
                      <a:r>
                        <a:rPr lang="en-US" sz="3200">
                          <a:effectLst/>
                          <a:latin typeface="Arial" panose="020B0604020202020204" pitchFamily="34" charset="0"/>
                          <a:ea typeface="Arial" panose="020B0604020202020204" pitchFamily="34" charset="0"/>
                        </a:rPr>
                        <a:t>RT-PCR negativo</a:t>
                      </a:r>
                      <a:endParaRPr lang="en-US" sz="2800">
                        <a:effectLst/>
                        <a:latin typeface="Arial" panose="020B0604020202020204" pitchFamily="34" charset="0"/>
                        <a:ea typeface="Arial" panose="020B0604020202020204" pitchFamily="34" charset="0"/>
                      </a:endParaRPr>
                    </a:p>
                  </a:txBody>
                  <a:tcPr marL="219075" marR="2190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n-US" sz="3200">
                          <a:effectLst/>
                          <a:latin typeface="Arial" panose="020B0604020202020204" pitchFamily="34" charset="0"/>
                          <a:ea typeface="Arial" panose="020B0604020202020204" pitchFamily="34" charset="0"/>
                        </a:rPr>
                        <a:t>1</a:t>
                      </a:r>
                      <a:endParaRPr lang="en-US" sz="2800">
                        <a:effectLst/>
                        <a:latin typeface="Arial" panose="020B0604020202020204" pitchFamily="34" charset="0"/>
                        <a:ea typeface="Arial" panose="020B0604020202020204" pitchFamily="34" charset="0"/>
                      </a:endParaRPr>
                    </a:p>
                  </a:txBody>
                  <a:tcPr marL="219075" marR="2190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n-US" sz="3200">
                          <a:effectLst/>
                          <a:latin typeface="Arial" panose="020B0604020202020204" pitchFamily="34" charset="0"/>
                          <a:ea typeface="Arial" panose="020B0604020202020204" pitchFamily="34" charset="0"/>
                        </a:rPr>
                        <a:t>23</a:t>
                      </a:r>
                      <a:endParaRPr lang="en-US" sz="2800">
                        <a:effectLst/>
                        <a:latin typeface="Arial" panose="020B0604020202020204" pitchFamily="34" charset="0"/>
                        <a:ea typeface="Arial" panose="020B0604020202020204" pitchFamily="34" charset="0"/>
                      </a:endParaRPr>
                    </a:p>
                  </a:txBody>
                  <a:tcPr marL="219075" marR="2190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44929060"/>
                  </a:ext>
                </a:extLst>
              </a:tr>
              <a:tr h="612648">
                <a:tc>
                  <a:txBody>
                    <a:bodyPr/>
                    <a:lstStyle/>
                    <a:p>
                      <a:pPr marL="0" marR="0" algn="ctr">
                        <a:spcBef>
                          <a:spcPts val="0"/>
                        </a:spcBef>
                        <a:spcAft>
                          <a:spcPts val="0"/>
                        </a:spcAft>
                      </a:pPr>
                      <a:r>
                        <a:rPr lang="en-US" sz="3200">
                          <a:solidFill>
                            <a:srgbClr val="000000"/>
                          </a:solidFill>
                          <a:effectLst/>
                          <a:latin typeface="Arial" panose="020B0604020202020204" pitchFamily="34" charset="0"/>
                          <a:ea typeface="Arial" panose="020B0604020202020204" pitchFamily="34" charset="0"/>
                        </a:rPr>
                        <a:t>Total</a:t>
                      </a:r>
                      <a:endParaRPr lang="en-US" sz="2800">
                        <a:effectLst/>
                        <a:latin typeface="Arial" panose="020B0604020202020204" pitchFamily="34" charset="0"/>
                        <a:ea typeface="Arial" panose="020B0604020202020204" pitchFamily="34" charset="0"/>
                      </a:endParaRPr>
                    </a:p>
                  </a:txBody>
                  <a:tcPr marL="219075" marR="2190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tc>
                  <a:txBody>
                    <a:bodyPr/>
                    <a:lstStyle/>
                    <a:p>
                      <a:pPr marL="0" marR="0" algn="ctr">
                        <a:spcBef>
                          <a:spcPts val="0"/>
                        </a:spcBef>
                        <a:spcAft>
                          <a:spcPts val="0"/>
                        </a:spcAft>
                      </a:pPr>
                      <a:r>
                        <a:rPr lang="en-US" sz="3200">
                          <a:solidFill>
                            <a:srgbClr val="000000"/>
                          </a:solidFill>
                          <a:effectLst/>
                          <a:latin typeface="Arial" panose="020B0604020202020204" pitchFamily="34" charset="0"/>
                          <a:ea typeface="Arial" panose="020B0604020202020204" pitchFamily="34" charset="0"/>
                        </a:rPr>
                        <a:t>45</a:t>
                      </a:r>
                      <a:endParaRPr lang="en-US" sz="2800">
                        <a:effectLst/>
                        <a:latin typeface="Arial" panose="020B0604020202020204" pitchFamily="34" charset="0"/>
                        <a:ea typeface="Arial" panose="020B0604020202020204" pitchFamily="34" charset="0"/>
                      </a:endParaRPr>
                    </a:p>
                  </a:txBody>
                  <a:tcPr marL="219075" marR="2190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tc>
                  <a:txBody>
                    <a:bodyPr/>
                    <a:lstStyle/>
                    <a:p>
                      <a:pPr marL="0" marR="0" algn="ctr">
                        <a:spcBef>
                          <a:spcPts val="0"/>
                        </a:spcBef>
                        <a:spcAft>
                          <a:spcPts val="0"/>
                        </a:spcAft>
                      </a:pPr>
                      <a:r>
                        <a:rPr lang="en-US" sz="3200" dirty="0">
                          <a:solidFill>
                            <a:srgbClr val="000000"/>
                          </a:solidFill>
                          <a:effectLst/>
                          <a:latin typeface="Arial" panose="020B0604020202020204" pitchFamily="34" charset="0"/>
                          <a:ea typeface="Arial" panose="020B0604020202020204" pitchFamily="34" charset="0"/>
                        </a:rPr>
                        <a:t>23</a:t>
                      </a:r>
                      <a:endParaRPr lang="en-US" sz="2800" dirty="0">
                        <a:effectLst/>
                        <a:latin typeface="Arial" panose="020B0604020202020204" pitchFamily="34" charset="0"/>
                        <a:ea typeface="Arial" panose="020B0604020202020204" pitchFamily="34" charset="0"/>
                      </a:endParaRPr>
                    </a:p>
                  </a:txBody>
                  <a:tcPr marL="219075" marR="2190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extLst>
                  <a:ext uri="{0D108BD9-81ED-4DB2-BD59-A6C34878D82A}">
                    <a16:rowId xmlns:a16="http://schemas.microsoft.com/office/drawing/2014/main" val="2672947883"/>
                  </a:ext>
                </a:extLst>
              </a:tr>
            </a:tbl>
          </a:graphicData>
        </a:graphic>
      </p:graphicFrame>
      <p:sp>
        <p:nvSpPr>
          <p:cNvPr id="2" name="Title 1">
            <a:extLst>
              <a:ext uri="{FF2B5EF4-FFF2-40B4-BE49-F238E27FC236}">
                <a16:creationId xmlns:a16="http://schemas.microsoft.com/office/drawing/2014/main" id="{8FF9EF54-70A6-9DA6-2B5F-3CA77AF50A25}"/>
              </a:ext>
            </a:extLst>
          </p:cNvPr>
          <p:cNvSpPr>
            <a:spLocks noGrp="1"/>
          </p:cNvSpPr>
          <p:nvPr>
            <p:ph type="title"/>
          </p:nvPr>
        </p:nvSpPr>
        <p:spPr>
          <a:xfrm>
            <a:off x="838200" y="409074"/>
            <a:ext cx="10515600" cy="848226"/>
          </a:xfrm>
        </p:spPr>
        <p:txBody>
          <a:bodyPr/>
          <a:lstStyle/>
          <a:p>
            <a:r>
              <a:rPr lang="en-US" sz="2800" dirty="0" err="1"/>
              <a:t>Tabela</a:t>
            </a:r>
            <a:r>
              <a:rPr lang="en-US" sz="2800" dirty="0"/>
              <a:t> 5. Casos de gripe humana </a:t>
            </a:r>
            <a:r>
              <a:rPr lang="en-US" sz="2800" dirty="0" err="1"/>
              <a:t>por</a:t>
            </a:r>
            <a:r>
              <a:rPr lang="en-US" sz="2800" dirty="0"/>
              <a:t> </a:t>
            </a:r>
            <a:r>
              <a:rPr lang="en-US" sz="2800" dirty="0" err="1"/>
              <a:t>resultado</a:t>
            </a:r>
            <a:r>
              <a:rPr lang="en-US" sz="2800" dirty="0"/>
              <a:t> do teste RT-PCR e </a:t>
            </a:r>
            <a:r>
              <a:rPr lang="en-US" sz="2800" dirty="0" err="1"/>
              <a:t>confirmação</a:t>
            </a:r>
            <a:r>
              <a:rPr lang="en-US" sz="2800" dirty="0"/>
              <a:t> no Distrito D, Janeiro a </a:t>
            </a:r>
            <a:r>
              <a:rPr lang="en-US" sz="2800" dirty="0" err="1"/>
              <a:t>Novembro</a:t>
            </a:r>
            <a:r>
              <a:rPr lang="en-US" sz="2800" dirty="0"/>
              <a:t> de 2024</a:t>
            </a:r>
            <a:br>
              <a:rPr lang="en-US" sz="2800" dirty="0"/>
            </a:br>
            <a:endParaRPr lang="pt-BR" sz="2800" dirty="0"/>
          </a:p>
        </p:txBody>
      </p:sp>
    </p:spTree>
    <p:extLst>
      <p:ext uri="{BB962C8B-B14F-4D97-AF65-F5344CB8AC3E}">
        <p14:creationId xmlns:p14="http://schemas.microsoft.com/office/powerpoint/2010/main" val="287919439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998D24B-BFED-4179-B629-F35B9FABF80F}"/>
              </a:ext>
            </a:extLst>
          </p:cNvPr>
          <p:cNvSpPr>
            <a:spLocks noGrp="1"/>
          </p:cNvSpPr>
          <p:nvPr>
            <p:ph type="title"/>
          </p:nvPr>
        </p:nvSpPr>
        <p:spPr/>
        <p:txBody>
          <a:bodyPr/>
          <a:lstStyle/>
          <a:p>
            <a:r>
              <a:rPr lang="en-US" dirty="0" err="1"/>
              <a:t>Questão</a:t>
            </a:r>
            <a:r>
              <a:rPr lang="en-US" dirty="0"/>
              <a:t> 18 </a:t>
            </a:r>
            <a:r>
              <a:rPr lang="en-US" dirty="0" err="1"/>
              <a:t>respostas</a:t>
            </a:r>
            <a:endParaRPr lang="en-US" dirty="0"/>
          </a:p>
        </p:txBody>
      </p:sp>
      <p:sp>
        <p:nvSpPr>
          <p:cNvPr id="2" name="Content Placeholder 1">
            <a:extLst>
              <a:ext uri="{FF2B5EF4-FFF2-40B4-BE49-F238E27FC236}">
                <a16:creationId xmlns:a16="http://schemas.microsoft.com/office/drawing/2014/main" id="{015D570C-027A-0066-56E0-2C270110B8FD}"/>
              </a:ext>
            </a:extLst>
          </p:cNvPr>
          <p:cNvSpPr>
            <a:spLocks noGrp="1"/>
          </p:cNvSpPr>
          <p:nvPr>
            <p:ph sz="half" idx="4294967295"/>
          </p:nvPr>
        </p:nvSpPr>
        <p:spPr>
          <a:xfrm>
            <a:off x="838200" y="1479550"/>
            <a:ext cx="10274300" cy="4638675"/>
          </a:xfrm>
          <a:prstGeom prst="rect">
            <a:avLst/>
          </a:prstGeom>
        </p:spPr>
        <p:txBody>
          <a:bodyPr anchor="ctr"/>
          <a:lstStyle/>
          <a:p>
            <a:pPr algn="just"/>
            <a:r>
              <a:rPr lang="en-US" dirty="0"/>
              <a:t>44 casos confirmados com resultados laboratoriais positivos nos testes de confirmação (RT-PCR pos)</a:t>
            </a:r>
          </a:p>
          <a:p>
            <a:pPr algn="just"/>
            <a:r>
              <a:rPr lang="en-US" dirty="0"/>
              <a:t>23 pessoas que foram excluídas como casos e que tiveram resultados laboratoriais negativos nos testes de confirmação (RT-PCR neg)</a:t>
            </a:r>
          </a:p>
          <a:p>
            <a:pPr algn="just"/>
            <a:r>
              <a:rPr lang="en-US" dirty="0"/>
              <a:t>1 pessoa com RT-PCR negativo mas incluída como caso confirmado. Poderá tratar-se de um erro de </a:t>
            </a:r>
            <a:r>
              <a:rPr lang="en-US" dirty="0" err="1"/>
              <a:t>inserção</a:t>
            </a:r>
            <a:r>
              <a:rPr lang="en-US" dirty="0"/>
              <a:t> de dados - porquê? </a:t>
            </a:r>
          </a:p>
        </p:txBody>
      </p:sp>
    </p:spTree>
    <p:extLst>
      <p:ext uri="{BB962C8B-B14F-4D97-AF65-F5344CB8AC3E}">
        <p14:creationId xmlns:p14="http://schemas.microsoft.com/office/powerpoint/2010/main" val="273914544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F1CB2E9-86FF-2986-A40F-BEBC640C6267}"/>
              </a:ext>
            </a:extLst>
          </p:cNvPr>
          <p:cNvSpPr>
            <a:spLocks noGrp="1"/>
          </p:cNvSpPr>
          <p:nvPr>
            <p:ph type="title"/>
          </p:nvPr>
        </p:nvSpPr>
        <p:spPr/>
        <p:txBody>
          <a:bodyPr/>
          <a:lstStyle/>
          <a:p>
            <a:r>
              <a:rPr lang="en-US" dirty="0"/>
              <a:t>Questão 19</a:t>
            </a:r>
          </a:p>
        </p:txBody>
      </p:sp>
      <p:sp>
        <p:nvSpPr>
          <p:cNvPr id="2" name="Content Placeholder 1">
            <a:extLst>
              <a:ext uri="{FF2B5EF4-FFF2-40B4-BE49-F238E27FC236}">
                <a16:creationId xmlns:a16="http://schemas.microsoft.com/office/drawing/2014/main" id="{52D102C4-358D-540C-1965-8F30F2568DDA}"/>
              </a:ext>
            </a:extLst>
          </p:cNvPr>
          <p:cNvSpPr>
            <a:spLocks noGrp="1"/>
          </p:cNvSpPr>
          <p:nvPr>
            <p:ph sz="half" idx="4294967295"/>
          </p:nvPr>
        </p:nvSpPr>
        <p:spPr>
          <a:xfrm>
            <a:off x="838200" y="1479550"/>
            <a:ext cx="9999663" cy="4638675"/>
          </a:xfrm>
          <a:prstGeom prst="rect">
            <a:avLst/>
          </a:prstGeom>
        </p:spPr>
        <p:txBody>
          <a:bodyPr anchor="ctr"/>
          <a:lstStyle/>
          <a:p>
            <a:pPr marL="0" indent="0" algn="just">
              <a:buNone/>
            </a:pPr>
            <a:r>
              <a:rPr lang="en-US" dirty="0"/>
              <a:t>Quais </a:t>
            </a:r>
            <a:r>
              <a:rPr lang="en-US" dirty="0" err="1"/>
              <a:t>problemas</a:t>
            </a:r>
            <a:r>
              <a:rPr lang="en-US" dirty="0"/>
              <a:t> de </a:t>
            </a:r>
            <a:r>
              <a:rPr lang="en-US" dirty="0" err="1"/>
              <a:t>qualidade</a:t>
            </a:r>
            <a:r>
              <a:rPr lang="en-US" dirty="0"/>
              <a:t> dos dados </a:t>
            </a:r>
            <a:r>
              <a:rPr lang="en-US" dirty="0" err="1"/>
              <a:t>são</a:t>
            </a:r>
            <a:r>
              <a:rPr lang="en-US" dirty="0"/>
              <a:t> </a:t>
            </a:r>
            <a:r>
              <a:rPr lang="en-US" dirty="0" err="1"/>
              <a:t>encontrados</a:t>
            </a:r>
            <a:r>
              <a:rPr lang="en-US" dirty="0"/>
              <a:t> </a:t>
            </a:r>
            <a:r>
              <a:rPr lang="en-US" dirty="0" err="1"/>
              <a:t>na</a:t>
            </a:r>
            <a:r>
              <a:rPr lang="en-US" dirty="0"/>
              <a:t> </a:t>
            </a:r>
            <a:r>
              <a:rPr lang="en-US" dirty="0" err="1"/>
              <a:t>tabela</a:t>
            </a:r>
            <a:r>
              <a:rPr lang="en-US" dirty="0"/>
              <a:t> 6?</a:t>
            </a:r>
          </a:p>
          <a:p>
            <a:pPr marL="0" indent="0">
              <a:buNone/>
            </a:pPr>
            <a:endParaRPr lang="en-US" dirty="0"/>
          </a:p>
        </p:txBody>
      </p:sp>
    </p:spTree>
    <p:extLst>
      <p:ext uri="{BB962C8B-B14F-4D97-AF65-F5344CB8AC3E}">
        <p14:creationId xmlns:p14="http://schemas.microsoft.com/office/powerpoint/2010/main" val="330936365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68499AE-5E23-624A-153E-F8528784F8F6}"/>
              </a:ext>
            </a:extLst>
          </p:cNvPr>
          <p:cNvSpPr>
            <a:spLocks noGrp="1"/>
          </p:cNvSpPr>
          <p:nvPr>
            <p:ph type="title"/>
          </p:nvPr>
        </p:nvSpPr>
        <p:spPr>
          <a:xfrm>
            <a:off x="838200" y="409074"/>
            <a:ext cx="10515600" cy="848226"/>
          </a:xfrm>
        </p:spPr>
        <p:txBody>
          <a:bodyPr/>
          <a:lstStyle/>
          <a:p>
            <a:r>
              <a:rPr lang="en-US" sz="2800" dirty="0" err="1"/>
              <a:t>Tabela</a:t>
            </a:r>
            <a:r>
              <a:rPr lang="en-US" sz="2800" dirty="0"/>
              <a:t> 6. </a:t>
            </a:r>
            <a:r>
              <a:rPr lang="en-US" sz="2800" dirty="0" err="1"/>
              <a:t>Datas</a:t>
            </a:r>
            <a:r>
              <a:rPr lang="en-US" sz="2800" dirty="0"/>
              <a:t> de </a:t>
            </a:r>
            <a:r>
              <a:rPr lang="en-US" sz="2800" dirty="0" err="1"/>
              <a:t>início</a:t>
            </a:r>
            <a:r>
              <a:rPr lang="en-US" sz="2800" dirty="0"/>
              <a:t> dos </a:t>
            </a:r>
            <a:r>
              <a:rPr lang="en-US" sz="2800" dirty="0" err="1"/>
              <a:t>sintomas</a:t>
            </a:r>
            <a:r>
              <a:rPr lang="en-US" sz="2800" dirty="0"/>
              <a:t> e coleta de </a:t>
            </a:r>
            <a:r>
              <a:rPr lang="en-US" sz="2800" dirty="0" err="1"/>
              <a:t>amostras</a:t>
            </a:r>
            <a:r>
              <a:rPr lang="en-US" sz="2800" dirty="0"/>
              <a:t> para </a:t>
            </a:r>
            <a:r>
              <a:rPr lang="en-US" sz="2800" dirty="0" err="1"/>
              <a:t>casos</a:t>
            </a:r>
            <a:r>
              <a:rPr lang="en-US" sz="2800" dirty="0"/>
              <a:t> de gripe humana no Distrito D, Janeiro a </a:t>
            </a:r>
            <a:r>
              <a:rPr lang="en-US" sz="2800" dirty="0" err="1"/>
              <a:t>Novembro</a:t>
            </a:r>
            <a:r>
              <a:rPr lang="en-US" sz="2800" dirty="0"/>
              <a:t> de 2024</a:t>
            </a:r>
            <a:br>
              <a:rPr lang="en-US" sz="2800" dirty="0"/>
            </a:br>
            <a:br>
              <a:rPr lang="en-US" sz="2800" dirty="0"/>
            </a:br>
            <a:endParaRPr lang="pt-BR" sz="2800" dirty="0"/>
          </a:p>
        </p:txBody>
      </p:sp>
      <p:graphicFrame>
        <p:nvGraphicFramePr>
          <p:cNvPr id="4" name="Content Placeholder 3">
            <a:extLst>
              <a:ext uri="{FF2B5EF4-FFF2-40B4-BE49-F238E27FC236}">
                <a16:creationId xmlns:a16="http://schemas.microsoft.com/office/drawing/2014/main" id="{8B48B70B-3EB7-41B8-A03F-F8C989C7CBA5}"/>
              </a:ext>
            </a:extLst>
          </p:cNvPr>
          <p:cNvGraphicFramePr>
            <a:graphicFrameLocks noGrp="1"/>
          </p:cNvGraphicFramePr>
          <p:nvPr>
            <p:ph sz="half" idx="2"/>
            <p:extLst>
              <p:ext uri="{D42A27DB-BD31-4B8C-83A1-F6EECF244321}">
                <p14:modId xmlns:p14="http://schemas.microsoft.com/office/powerpoint/2010/main" val="93421761"/>
              </p:ext>
            </p:extLst>
          </p:nvPr>
        </p:nvGraphicFramePr>
        <p:xfrm>
          <a:off x="900115" y="1798972"/>
          <a:ext cx="10515598" cy="3848616"/>
        </p:xfrm>
        <a:graphic>
          <a:graphicData uri="http://schemas.openxmlformats.org/drawingml/2006/table">
            <a:tbl>
              <a:tblPr firstRow="1" firstCol="1" bandRow="1"/>
              <a:tblGrid>
                <a:gridCol w="1757523">
                  <a:extLst>
                    <a:ext uri="{9D8B030D-6E8A-4147-A177-3AD203B41FA5}">
                      <a16:colId xmlns:a16="http://schemas.microsoft.com/office/drawing/2014/main" val="4132699607"/>
                    </a:ext>
                  </a:extLst>
                </a:gridCol>
                <a:gridCol w="2244903">
                  <a:extLst>
                    <a:ext uri="{9D8B030D-6E8A-4147-A177-3AD203B41FA5}">
                      <a16:colId xmlns:a16="http://schemas.microsoft.com/office/drawing/2014/main" val="3607045827"/>
                    </a:ext>
                  </a:extLst>
                </a:gridCol>
                <a:gridCol w="2082442">
                  <a:extLst>
                    <a:ext uri="{9D8B030D-6E8A-4147-A177-3AD203B41FA5}">
                      <a16:colId xmlns:a16="http://schemas.microsoft.com/office/drawing/2014/main" val="560880814"/>
                    </a:ext>
                  </a:extLst>
                </a:gridCol>
                <a:gridCol w="2185827">
                  <a:extLst>
                    <a:ext uri="{9D8B030D-6E8A-4147-A177-3AD203B41FA5}">
                      <a16:colId xmlns:a16="http://schemas.microsoft.com/office/drawing/2014/main" val="2959276420"/>
                    </a:ext>
                  </a:extLst>
                </a:gridCol>
                <a:gridCol w="2244903">
                  <a:extLst>
                    <a:ext uri="{9D8B030D-6E8A-4147-A177-3AD203B41FA5}">
                      <a16:colId xmlns:a16="http://schemas.microsoft.com/office/drawing/2014/main" val="921305909"/>
                    </a:ext>
                  </a:extLst>
                </a:gridCol>
              </a:tblGrid>
              <a:tr h="766141">
                <a:tc>
                  <a:txBody>
                    <a:bodyPr/>
                    <a:lstStyle/>
                    <a:p>
                      <a:pPr marL="0" marR="0" algn="ctr">
                        <a:spcBef>
                          <a:spcPts val="0"/>
                        </a:spcBef>
                        <a:spcAft>
                          <a:spcPts val="0"/>
                        </a:spcAft>
                      </a:pPr>
                      <a:r>
                        <a:rPr lang="en-US" sz="2000" b="1" dirty="0" err="1">
                          <a:solidFill>
                            <a:schemeClr val="tx1"/>
                          </a:solidFill>
                          <a:effectLst/>
                          <a:latin typeface="Arial" panose="020B0604020202020204" pitchFamily="34" charset="0"/>
                          <a:ea typeface="Times New Roman" panose="02020603050405020304" pitchFamily="18" charset="0"/>
                        </a:rPr>
                        <a:t>Número</a:t>
                      </a:r>
                      <a:r>
                        <a:rPr lang="en-US" sz="2000" b="1" dirty="0">
                          <a:solidFill>
                            <a:schemeClr val="tx1"/>
                          </a:solidFill>
                          <a:effectLst/>
                          <a:latin typeface="Arial" panose="020B0604020202020204" pitchFamily="34" charset="0"/>
                          <a:ea typeface="Times New Roman" panose="02020603050405020304" pitchFamily="18" charset="0"/>
                        </a:rPr>
                        <a:t> de </a:t>
                      </a:r>
                      <a:r>
                        <a:rPr lang="en-US" sz="2000" b="1" dirty="0" err="1">
                          <a:solidFill>
                            <a:schemeClr val="tx1"/>
                          </a:solidFill>
                          <a:effectLst/>
                          <a:latin typeface="Arial" panose="020B0604020202020204" pitchFamily="34" charset="0"/>
                          <a:ea typeface="Times New Roman" panose="02020603050405020304" pitchFamily="18" charset="0"/>
                        </a:rPr>
                        <a:t>registro</a:t>
                      </a:r>
                      <a:endParaRPr lang="en-US" sz="2000" b="1"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ctr">
                        <a:spcBef>
                          <a:spcPts val="0"/>
                        </a:spcBef>
                        <a:spcAft>
                          <a:spcPts val="0"/>
                        </a:spcAft>
                      </a:pPr>
                      <a:r>
                        <a:rPr lang="en-US" sz="2000" b="1">
                          <a:solidFill>
                            <a:schemeClr val="tx1"/>
                          </a:solidFill>
                          <a:effectLst/>
                          <a:latin typeface="Arial" panose="020B0604020202020204" pitchFamily="34" charset="0"/>
                          <a:ea typeface="Times New Roman" panose="02020603050405020304" pitchFamily="18" charset="0"/>
                        </a:rPr>
                        <a:t>Data de nascimento</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ctr">
                        <a:spcBef>
                          <a:spcPts val="0"/>
                        </a:spcBef>
                        <a:spcAft>
                          <a:spcPts val="0"/>
                        </a:spcAft>
                      </a:pPr>
                      <a:r>
                        <a:rPr lang="en-US" sz="2000" b="1">
                          <a:solidFill>
                            <a:schemeClr val="tx1"/>
                          </a:solidFill>
                          <a:effectLst/>
                          <a:latin typeface="Arial" panose="020B0604020202020204" pitchFamily="34" charset="0"/>
                          <a:ea typeface="Times New Roman" panose="02020603050405020304" pitchFamily="18" charset="0"/>
                        </a:rPr>
                        <a:t>Data de início</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ctr">
                        <a:spcBef>
                          <a:spcPts val="0"/>
                        </a:spcBef>
                        <a:spcAft>
                          <a:spcPts val="0"/>
                        </a:spcAft>
                      </a:pPr>
                      <a:r>
                        <a:rPr lang="en-US" sz="2000" b="1" dirty="0">
                          <a:solidFill>
                            <a:schemeClr val="tx1"/>
                          </a:solidFill>
                          <a:effectLst/>
                          <a:latin typeface="Arial" panose="020B0604020202020204" pitchFamily="34" charset="0"/>
                          <a:ea typeface="Times New Roman" panose="02020603050405020304" pitchFamily="18" charset="0"/>
                        </a:rPr>
                        <a:t>Data de coleta da </a:t>
                      </a:r>
                      <a:r>
                        <a:rPr lang="en-US" sz="2000" b="1" dirty="0" err="1">
                          <a:solidFill>
                            <a:schemeClr val="tx1"/>
                          </a:solidFill>
                          <a:effectLst/>
                          <a:latin typeface="Arial" panose="020B0604020202020204" pitchFamily="34" charset="0"/>
                          <a:ea typeface="Times New Roman" panose="02020603050405020304" pitchFamily="18" charset="0"/>
                        </a:rPr>
                        <a:t>amostra</a:t>
                      </a:r>
                      <a:r>
                        <a:rPr lang="en-US" sz="2000" b="1" dirty="0">
                          <a:solidFill>
                            <a:schemeClr val="tx1"/>
                          </a:solidFill>
                          <a:effectLst/>
                          <a:latin typeface="Arial" panose="020B0604020202020204" pitchFamily="34" charset="0"/>
                          <a:ea typeface="Times New Roman" panose="02020603050405020304" pitchFamily="18" charset="0"/>
                        </a:rPr>
                        <a:t> RIDT</a:t>
                      </a:r>
                      <a:endParaRPr lang="en-US" sz="2000" b="1"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ctr">
                        <a:spcBef>
                          <a:spcPts val="0"/>
                        </a:spcBef>
                        <a:spcAft>
                          <a:spcPts val="0"/>
                        </a:spcAft>
                      </a:pPr>
                      <a:r>
                        <a:rPr lang="en-US" sz="2000" b="1" dirty="0">
                          <a:solidFill>
                            <a:schemeClr val="tx1"/>
                          </a:solidFill>
                          <a:effectLst/>
                          <a:latin typeface="Arial" panose="020B0604020202020204" pitchFamily="34" charset="0"/>
                          <a:ea typeface="Times New Roman" panose="02020603050405020304" pitchFamily="18" charset="0"/>
                        </a:rPr>
                        <a:t>Data de coleta da </a:t>
                      </a:r>
                      <a:r>
                        <a:rPr lang="en-US" sz="2000" b="1" dirty="0" err="1">
                          <a:solidFill>
                            <a:schemeClr val="tx1"/>
                          </a:solidFill>
                          <a:effectLst/>
                          <a:latin typeface="Arial" panose="020B0604020202020204" pitchFamily="34" charset="0"/>
                          <a:ea typeface="Times New Roman" panose="02020603050405020304" pitchFamily="18" charset="0"/>
                        </a:rPr>
                        <a:t>amostra</a:t>
                      </a:r>
                      <a:r>
                        <a:rPr lang="en-US" sz="2000" b="1" dirty="0">
                          <a:solidFill>
                            <a:schemeClr val="tx1"/>
                          </a:solidFill>
                          <a:effectLst/>
                          <a:latin typeface="Arial" panose="020B0604020202020204" pitchFamily="34" charset="0"/>
                          <a:ea typeface="Times New Roman" panose="02020603050405020304" pitchFamily="18" charset="0"/>
                        </a:rPr>
                        <a:t> RT-PCR</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extLst>
                  <a:ext uri="{0D108BD9-81ED-4DB2-BD59-A6C34878D82A}">
                    <a16:rowId xmlns:a16="http://schemas.microsoft.com/office/drawing/2014/main" val="1496301059"/>
                  </a:ext>
                </a:extLst>
              </a:tr>
              <a:tr h="616495">
                <a:tc>
                  <a:txBody>
                    <a:bodyPr/>
                    <a:lstStyle/>
                    <a:p>
                      <a:pPr marL="0" marR="0" algn="ctr">
                        <a:spcBef>
                          <a:spcPts val="0"/>
                        </a:spcBef>
                        <a:spcAft>
                          <a:spcPts val="200"/>
                        </a:spcAft>
                      </a:pPr>
                      <a:r>
                        <a:rPr lang="en-US" sz="2000">
                          <a:solidFill>
                            <a:schemeClr val="tx1"/>
                          </a:solidFill>
                          <a:effectLst/>
                          <a:latin typeface="Arial" panose="020B0604020202020204" pitchFamily="34" charset="0"/>
                          <a:ea typeface="Times New Roman" panose="02020603050405020304" pitchFamily="18" charset="0"/>
                        </a:rPr>
                        <a:t>2024-01</a:t>
                      </a:r>
                      <a:endParaRPr lang="en-US" sz="20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0"/>
                        </a:spcBef>
                        <a:spcAft>
                          <a:spcPts val="200"/>
                        </a:spcAft>
                      </a:pPr>
                      <a:r>
                        <a:rPr lang="en-US" sz="2000">
                          <a:solidFill>
                            <a:schemeClr val="tx1"/>
                          </a:solidFill>
                          <a:effectLst/>
                          <a:latin typeface="Arial" panose="020B0604020202020204" pitchFamily="34" charset="0"/>
                          <a:ea typeface="Times New Roman" panose="02020603050405020304" pitchFamily="18" charset="0"/>
                        </a:rPr>
                        <a:t>19JUN1999</a:t>
                      </a:r>
                      <a:endParaRPr lang="en-US" sz="20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0"/>
                        </a:spcBef>
                        <a:spcAft>
                          <a:spcPts val="200"/>
                        </a:spcAft>
                      </a:pPr>
                      <a:r>
                        <a:rPr lang="en-US" sz="2000" dirty="0">
                          <a:solidFill>
                            <a:schemeClr val="tx1"/>
                          </a:solidFill>
                          <a:effectLst/>
                          <a:latin typeface="Arial" panose="020B0604020202020204" pitchFamily="34" charset="0"/>
                          <a:ea typeface="Times New Roman" panose="02020603050405020304" pitchFamily="18" charset="0"/>
                        </a:rPr>
                        <a:t>03FEV1999</a:t>
                      </a:r>
                      <a:endParaRPr lang="en-US" sz="2000"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0"/>
                        </a:spcBef>
                        <a:spcAft>
                          <a:spcPts val="200"/>
                        </a:spcAft>
                      </a:pPr>
                      <a:r>
                        <a:rPr lang="en-US" sz="2000" dirty="0">
                          <a:solidFill>
                            <a:schemeClr val="tx1"/>
                          </a:solidFill>
                          <a:effectLst/>
                          <a:latin typeface="Arial" panose="020B0604020202020204" pitchFamily="34" charset="0"/>
                          <a:ea typeface="Times New Roman" panose="02020603050405020304" pitchFamily="18" charset="0"/>
                        </a:rPr>
                        <a:t>05FEV2024</a:t>
                      </a:r>
                      <a:endParaRPr lang="en-US" sz="2000"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0"/>
                        </a:spcBef>
                        <a:spcAft>
                          <a:spcPts val="200"/>
                        </a:spcAft>
                      </a:pPr>
                      <a:r>
                        <a:rPr lang="en-US" sz="2000" dirty="0">
                          <a:solidFill>
                            <a:schemeClr val="tx1"/>
                          </a:solidFill>
                          <a:effectLst/>
                          <a:latin typeface="Arial" panose="020B0604020202020204" pitchFamily="34" charset="0"/>
                          <a:ea typeface="Times New Roman" panose="02020603050405020304" pitchFamily="18" charset="0"/>
                        </a:rPr>
                        <a:t>10FEV2024</a:t>
                      </a:r>
                      <a:endParaRPr lang="en-US" sz="2000"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416647286"/>
                  </a:ext>
                </a:extLst>
              </a:tr>
              <a:tr h="616495">
                <a:tc>
                  <a:txBody>
                    <a:bodyPr/>
                    <a:lstStyle/>
                    <a:p>
                      <a:pPr marL="0" marR="0" algn="ctr">
                        <a:spcBef>
                          <a:spcPts val="0"/>
                        </a:spcBef>
                        <a:spcAft>
                          <a:spcPts val="200"/>
                        </a:spcAft>
                      </a:pPr>
                      <a:r>
                        <a:rPr lang="en-US" sz="2000">
                          <a:solidFill>
                            <a:schemeClr val="tx1"/>
                          </a:solidFill>
                          <a:effectLst/>
                          <a:latin typeface="Arial" panose="020B0604020202020204" pitchFamily="34" charset="0"/>
                          <a:ea typeface="Times New Roman" panose="02020603050405020304" pitchFamily="18" charset="0"/>
                        </a:rPr>
                        <a:t>2024-03</a:t>
                      </a:r>
                      <a:endParaRPr lang="en-US" sz="20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200"/>
                        </a:spcAft>
                      </a:pPr>
                      <a:r>
                        <a:rPr lang="en-US" sz="2000">
                          <a:solidFill>
                            <a:schemeClr val="tx1"/>
                          </a:solidFill>
                          <a:effectLst/>
                          <a:latin typeface="Arial" panose="020B0604020202020204" pitchFamily="34" charset="0"/>
                          <a:ea typeface="Times New Roman" panose="02020603050405020304" pitchFamily="18" charset="0"/>
                        </a:rPr>
                        <a:t>21JAN2003</a:t>
                      </a:r>
                      <a:endParaRPr lang="en-US" sz="20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200"/>
                        </a:spcAft>
                      </a:pPr>
                      <a:r>
                        <a:rPr lang="en-US" sz="2000">
                          <a:solidFill>
                            <a:schemeClr val="tx1"/>
                          </a:solidFill>
                          <a:effectLst/>
                          <a:latin typeface="Arial" panose="020B0604020202020204" pitchFamily="34" charset="0"/>
                          <a:ea typeface="Times New Roman" panose="02020603050405020304" pitchFamily="18" charset="0"/>
                        </a:rPr>
                        <a:t>15MAR2024</a:t>
                      </a:r>
                      <a:endParaRPr lang="en-US" sz="20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200"/>
                        </a:spcAft>
                      </a:pPr>
                      <a:r>
                        <a:rPr lang="en-US" sz="2000">
                          <a:solidFill>
                            <a:schemeClr val="tx1"/>
                          </a:solidFill>
                          <a:effectLst/>
                          <a:latin typeface="Arial" panose="020B0604020202020204" pitchFamily="34" charset="0"/>
                          <a:ea typeface="Times New Roman" panose="02020603050405020304" pitchFamily="18" charset="0"/>
                        </a:rPr>
                        <a:t>16JAN2024</a:t>
                      </a:r>
                      <a:endParaRPr lang="en-US" sz="20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200"/>
                        </a:spcAft>
                      </a:pPr>
                      <a:r>
                        <a:rPr lang="en-US" sz="2000">
                          <a:solidFill>
                            <a:schemeClr val="tx1"/>
                          </a:solidFill>
                          <a:effectLst/>
                          <a:latin typeface="Arial" panose="020B0604020202020204" pitchFamily="34" charset="0"/>
                          <a:ea typeface="Times New Roman" panose="02020603050405020304" pitchFamily="18" charset="0"/>
                        </a:rPr>
                        <a:t>21MAR2024</a:t>
                      </a:r>
                      <a:endParaRPr lang="en-US" sz="20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96942605"/>
                  </a:ext>
                </a:extLst>
              </a:tr>
              <a:tr h="616495">
                <a:tc>
                  <a:txBody>
                    <a:bodyPr/>
                    <a:lstStyle/>
                    <a:p>
                      <a:pPr marL="0" marR="0" algn="ctr">
                        <a:spcBef>
                          <a:spcPts val="0"/>
                        </a:spcBef>
                        <a:spcAft>
                          <a:spcPts val="200"/>
                        </a:spcAft>
                      </a:pPr>
                      <a:r>
                        <a:rPr lang="en-US" sz="2000">
                          <a:solidFill>
                            <a:schemeClr val="tx1"/>
                          </a:solidFill>
                          <a:effectLst/>
                          <a:latin typeface="Arial" panose="020B0604020202020204" pitchFamily="34" charset="0"/>
                          <a:ea typeface="Times New Roman" panose="02020603050405020304" pitchFamily="18" charset="0"/>
                        </a:rPr>
                        <a:t>2024-07</a:t>
                      </a:r>
                      <a:endParaRPr lang="en-US" sz="20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0"/>
                        </a:spcBef>
                        <a:spcAft>
                          <a:spcPts val="200"/>
                        </a:spcAft>
                      </a:pPr>
                      <a:r>
                        <a:rPr lang="en-US" sz="2000" dirty="0">
                          <a:solidFill>
                            <a:schemeClr val="tx1"/>
                          </a:solidFill>
                          <a:effectLst/>
                          <a:latin typeface="Arial" panose="020B0604020202020204" pitchFamily="34" charset="0"/>
                          <a:ea typeface="Times New Roman" panose="02020603050405020304" pitchFamily="18" charset="0"/>
                        </a:rPr>
                        <a:t>03SET1985</a:t>
                      </a:r>
                      <a:endParaRPr lang="en-US" sz="2000"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0"/>
                        </a:spcBef>
                        <a:spcAft>
                          <a:spcPts val="200"/>
                        </a:spcAft>
                      </a:pPr>
                      <a:r>
                        <a:rPr lang="en-US" sz="2000" dirty="0">
                          <a:solidFill>
                            <a:schemeClr val="tx1"/>
                          </a:solidFill>
                          <a:effectLst/>
                          <a:latin typeface="Arial" panose="020B0604020202020204" pitchFamily="34" charset="0"/>
                          <a:ea typeface="Times New Roman" panose="02020603050405020304" pitchFamily="18" charset="0"/>
                        </a:rPr>
                        <a:t>23ABR2024</a:t>
                      </a:r>
                      <a:endParaRPr lang="en-US" sz="2000"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0"/>
                        </a:spcBef>
                        <a:spcAft>
                          <a:spcPts val="200"/>
                        </a:spcAft>
                      </a:pPr>
                      <a:r>
                        <a:rPr lang="en-US" sz="2000" dirty="0">
                          <a:solidFill>
                            <a:schemeClr val="tx1"/>
                          </a:solidFill>
                          <a:effectLst/>
                          <a:latin typeface="Arial" panose="020B0604020202020204" pitchFamily="34" charset="0"/>
                          <a:ea typeface="Times New Roman" panose="02020603050405020304" pitchFamily="18" charset="0"/>
                        </a:rPr>
                        <a:t>27ABR2024</a:t>
                      </a:r>
                      <a:endParaRPr lang="en-US" sz="2000"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0"/>
                        </a:spcBef>
                        <a:spcAft>
                          <a:spcPts val="200"/>
                        </a:spcAft>
                      </a:pPr>
                      <a:r>
                        <a:rPr lang="en-US" sz="2000">
                          <a:solidFill>
                            <a:schemeClr val="tx1"/>
                          </a:solidFill>
                          <a:effectLst/>
                          <a:latin typeface="Arial" panose="020B0604020202020204" pitchFamily="34" charset="0"/>
                          <a:ea typeface="Times New Roman" panose="02020603050405020304" pitchFamily="18" charset="0"/>
                        </a:rPr>
                        <a:t>01MAIO2024</a:t>
                      </a:r>
                      <a:endParaRPr lang="en-US" sz="20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3108009632"/>
                  </a:ext>
                </a:extLst>
              </a:tr>
              <a:tr h="616495">
                <a:tc>
                  <a:txBody>
                    <a:bodyPr/>
                    <a:lstStyle/>
                    <a:p>
                      <a:pPr marL="0" marR="0" algn="ctr">
                        <a:spcBef>
                          <a:spcPts val="0"/>
                        </a:spcBef>
                        <a:spcAft>
                          <a:spcPts val="200"/>
                        </a:spcAft>
                      </a:pPr>
                      <a:r>
                        <a:rPr lang="en-US" sz="2000">
                          <a:solidFill>
                            <a:schemeClr val="tx1"/>
                          </a:solidFill>
                          <a:effectLst/>
                          <a:latin typeface="Arial" panose="020B0604020202020204" pitchFamily="34" charset="0"/>
                          <a:ea typeface="Times New Roman" panose="02020603050405020304" pitchFamily="18" charset="0"/>
                        </a:rPr>
                        <a:t>2024-20</a:t>
                      </a:r>
                      <a:endParaRPr lang="en-US" sz="20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200"/>
                        </a:spcAft>
                      </a:pPr>
                      <a:r>
                        <a:rPr lang="en-US" sz="2000">
                          <a:solidFill>
                            <a:schemeClr val="tx1"/>
                          </a:solidFill>
                          <a:effectLst/>
                          <a:latin typeface="Arial" panose="020B0604020202020204" pitchFamily="34" charset="0"/>
                          <a:ea typeface="Times New Roman" panose="02020603050405020304" pitchFamily="18" charset="0"/>
                        </a:rPr>
                        <a:t>30FEV1972</a:t>
                      </a:r>
                      <a:endParaRPr lang="en-US" sz="20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200"/>
                        </a:spcAft>
                      </a:pPr>
                      <a:r>
                        <a:rPr lang="en-US" sz="2000">
                          <a:solidFill>
                            <a:schemeClr val="tx1"/>
                          </a:solidFill>
                          <a:effectLst/>
                          <a:latin typeface="Arial" panose="020B0604020202020204" pitchFamily="34" charset="0"/>
                          <a:ea typeface="Times New Roman" panose="02020603050405020304" pitchFamily="18" charset="0"/>
                        </a:rPr>
                        <a:t>30JUN2024</a:t>
                      </a:r>
                      <a:endParaRPr lang="en-US" sz="20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200"/>
                        </a:spcAft>
                      </a:pPr>
                      <a:r>
                        <a:rPr lang="en-US" sz="2000">
                          <a:solidFill>
                            <a:schemeClr val="tx1"/>
                          </a:solidFill>
                          <a:effectLst/>
                          <a:latin typeface="Arial" panose="020B0604020202020204" pitchFamily="34" charset="0"/>
                          <a:ea typeface="Times New Roman" panose="02020603050405020304" pitchFamily="18" charset="0"/>
                        </a:rPr>
                        <a:t>04JUL2024</a:t>
                      </a:r>
                      <a:endParaRPr lang="en-US" sz="20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200"/>
                        </a:spcAft>
                      </a:pPr>
                      <a:r>
                        <a:rPr lang="en-US" sz="2000">
                          <a:solidFill>
                            <a:schemeClr val="tx1"/>
                          </a:solidFill>
                          <a:effectLst/>
                          <a:latin typeface="Arial" panose="020B0604020202020204" pitchFamily="34" charset="0"/>
                          <a:ea typeface="Times New Roman" panose="02020603050405020304" pitchFamily="18" charset="0"/>
                        </a:rPr>
                        <a:t>11JUL2024</a:t>
                      </a:r>
                      <a:endParaRPr lang="en-US" sz="20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70528481"/>
                  </a:ext>
                </a:extLst>
              </a:tr>
              <a:tr h="616495">
                <a:tc>
                  <a:txBody>
                    <a:bodyPr/>
                    <a:lstStyle/>
                    <a:p>
                      <a:pPr marL="0" marR="0" algn="ctr">
                        <a:spcBef>
                          <a:spcPts val="0"/>
                        </a:spcBef>
                        <a:spcAft>
                          <a:spcPts val="200"/>
                        </a:spcAft>
                      </a:pPr>
                      <a:r>
                        <a:rPr lang="en-US" sz="2000">
                          <a:solidFill>
                            <a:schemeClr val="tx1"/>
                          </a:solidFill>
                          <a:effectLst/>
                          <a:latin typeface="Arial" panose="020B0604020202020204" pitchFamily="34" charset="0"/>
                          <a:ea typeface="Times New Roman" panose="02020603050405020304" pitchFamily="18" charset="0"/>
                        </a:rPr>
                        <a:t>2024-44</a:t>
                      </a:r>
                      <a:endParaRPr lang="en-US" sz="20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0"/>
                        </a:spcBef>
                        <a:spcAft>
                          <a:spcPts val="200"/>
                        </a:spcAft>
                      </a:pPr>
                      <a:r>
                        <a:rPr lang="en-US" sz="2000" dirty="0">
                          <a:solidFill>
                            <a:schemeClr val="tx1"/>
                          </a:solidFill>
                          <a:effectLst/>
                          <a:latin typeface="Arial" panose="020B0604020202020204" pitchFamily="34" charset="0"/>
                          <a:ea typeface="Times New Roman" panose="02020603050405020304" pitchFamily="18" charset="0"/>
                        </a:rPr>
                        <a:t>11NOV1956</a:t>
                      </a:r>
                      <a:endParaRPr lang="en-US" sz="2000"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0"/>
                        </a:spcBef>
                        <a:spcAft>
                          <a:spcPts val="200"/>
                        </a:spcAft>
                      </a:pPr>
                      <a:r>
                        <a:rPr lang="en-US" sz="2000">
                          <a:solidFill>
                            <a:schemeClr val="tx1"/>
                          </a:solidFill>
                          <a:effectLst/>
                          <a:latin typeface="Arial" panose="020B0604020202020204" pitchFamily="34" charset="0"/>
                          <a:ea typeface="Times New Roman" panose="02020603050405020304" pitchFamily="18" charset="0"/>
                        </a:rPr>
                        <a:t>27NOV2024</a:t>
                      </a:r>
                      <a:endParaRPr lang="en-US" sz="20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0"/>
                        </a:spcBef>
                        <a:spcAft>
                          <a:spcPts val="200"/>
                        </a:spcAft>
                      </a:pPr>
                      <a:r>
                        <a:rPr lang="en-US" sz="2000">
                          <a:solidFill>
                            <a:schemeClr val="tx1"/>
                          </a:solidFill>
                          <a:effectLst/>
                          <a:latin typeface="Arial" panose="020B0604020202020204" pitchFamily="34" charset="0"/>
                          <a:ea typeface="Times New Roman" panose="02020603050405020304" pitchFamily="18" charset="0"/>
                        </a:rPr>
                        <a:t>29NOV2024</a:t>
                      </a:r>
                      <a:endParaRPr lang="en-US" sz="20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0"/>
                        </a:spcBef>
                        <a:spcAft>
                          <a:spcPts val="200"/>
                        </a:spcAft>
                      </a:pPr>
                      <a:r>
                        <a:rPr lang="en-US" sz="2000" dirty="0">
                          <a:solidFill>
                            <a:schemeClr val="tx1"/>
                          </a:solidFill>
                          <a:effectLst/>
                          <a:latin typeface="Arial" panose="020B0604020202020204" pitchFamily="34" charset="0"/>
                          <a:ea typeface="Times New Roman" panose="02020603050405020304" pitchFamily="18" charset="0"/>
                        </a:rPr>
                        <a:t>08NOV2024</a:t>
                      </a:r>
                      <a:endParaRPr lang="en-US" sz="2000"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2305452919"/>
                  </a:ext>
                </a:extLst>
              </a:tr>
            </a:tbl>
          </a:graphicData>
        </a:graphic>
      </p:graphicFrame>
    </p:spTree>
    <p:extLst>
      <p:ext uri="{BB962C8B-B14F-4D97-AF65-F5344CB8AC3E}">
        <p14:creationId xmlns:p14="http://schemas.microsoft.com/office/powerpoint/2010/main" val="69910980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err="1"/>
              <a:t>Questão</a:t>
            </a:r>
            <a:r>
              <a:rPr lang="en-US" dirty="0"/>
              <a:t> 19 </a:t>
            </a:r>
            <a:r>
              <a:rPr lang="en-US" dirty="0" err="1"/>
              <a:t>respostas</a:t>
            </a:r>
            <a:r>
              <a:rPr lang="en-US" dirty="0"/>
              <a:t> (1/2)</a:t>
            </a:r>
          </a:p>
        </p:txBody>
      </p:sp>
      <p:sp>
        <p:nvSpPr>
          <p:cNvPr id="3" name="Content Placeholder 2">
            <a:extLst>
              <a:ext uri="{FF2B5EF4-FFF2-40B4-BE49-F238E27FC236}">
                <a16:creationId xmlns:a16="http://schemas.microsoft.com/office/drawing/2014/main" id="{D2B30687-2510-4B75-B229-BC0F915C325F}"/>
              </a:ext>
            </a:extLst>
          </p:cNvPr>
          <p:cNvSpPr>
            <a:spLocks noGrp="1"/>
          </p:cNvSpPr>
          <p:nvPr>
            <p:ph sz="half" idx="4294967295"/>
          </p:nvPr>
        </p:nvSpPr>
        <p:spPr>
          <a:xfrm>
            <a:off x="838200" y="1479550"/>
            <a:ext cx="9929813" cy="4638675"/>
          </a:xfrm>
          <a:prstGeom prst="rect">
            <a:avLst/>
          </a:prstGeom>
        </p:spPr>
        <p:txBody>
          <a:bodyPr anchor="ctr"/>
          <a:lstStyle/>
          <a:p>
            <a:pPr lvl="0"/>
            <a:r>
              <a:rPr lang="en-US" dirty="0"/>
              <a:t>O </a:t>
            </a:r>
            <a:r>
              <a:rPr lang="en-US" dirty="0" err="1"/>
              <a:t>registro</a:t>
            </a:r>
            <a:r>
              <a:rPr lang="en-US" dirty="0"/>
              <a:t> 2024-01 </a:t>
            </a:r>
            <a:r>
              <a:rPr lang="en-US" dirty="0" err="1"/>
              <a:t>está</a:t>
            </a:r>
            <a:r>
              <a:rPr lang="en-US" dirty="0"/>
              <a:t> </a:t>
            </a:r>
            <a:r>
              <a:rPr lang="en-US" dirty="0" err="1"/>
              <a:t>incorreto</a:t>
            </a:r>
            <a:r>
              <a:rPr lang="en-US" dirty="0"/>
              <a:t>, </a:t>
            </a:r>
            <a:r>
              <a:rPr lang="en-US" dirty="0" err="1"/>
              <a:t>uma</a:t>
            </a:r>
            <a:r>
              <a:rPr lang="en-US" dirty="0"/>
              <a:t> </a:t>
            </a:r>
            <a:r>
              <a:rPr lang="en-US" dirty="0" err="1"/>
              <a:t>vez</a:t>
            </a:r>
            <a:r>
              <a:rPr lang="en-US" dirty="0"/>
              <a:t> que a data de </a:t>
            </a:r>
            <a:r>
              <a:rPr lang="en-US" dirty="0" err="1"/>
              <a:t>início</a:t>
            </a:r>
            <a:r>
              <a:rPr lang="en-US" dirty="0"/>
              <a:t> </a:t>
            </a:r>
            <a:r>
              <a:rPr lang="en-US" dirty="0" err="1"/>
              <a:t>não</a:t>
            </a:r>
            <a:r>
              <a:rPr lang="en-US" dirty="0"/>
              <a:t> </a:t>
            </a:r>
            <a:r>
              <a:rPr lang="en-US" dirty="0" err="1"/>
              <a:t>pode</a:t>
            </a:r>
            <a:r>
              <a:rPr lang="en-US" dirty="0"/>
              <a:t> ser anterior a 2024.</a:t>
            </a:r>
            <a:endParaRPr lang="pt-BR" sz="2000" dirty="0"/>
          </a:p>
          <a:p>
            <a:pPr lvl="1"/>
            <a:r>
              <a:rPr lang="en-US" dirty="0" err="1"/>
              <a:t>Apenas</a:t>
            </a:r>
            <a:r>
              <a:rPr lang="en-US" dirty="0"/>
              <a:t> </a:t>
            </a:r>
            <a:r>
              <a:rPr lang="en-US" dirty="0" err="1"/>
              <a:t>os</a:t>
            </a:r>
            <a:r>
              <a:rPr lang="en-US" dirty="0"/>
              <a:t> </a:t>
            </a:r>
            <a:r>
              <a:rPr lang="en-US" dirty="0" err="1"/>
              <a:t>casos</a:t>
            </a:r>
            <a:r>
              <a:rPr lang="en-US" dirty="0"/>
              <a:t> com data de </a:t>
            </a:r>
            <a:r>
              <a:rPr lang="en-US" dirty="0" err="1"/>
              <a:t>início</a:t>
            </a:r>
            <a:r>
              <a:rPr lang="en-US" dirty="0"/>
              <a:t> </a:t>
            </a:r>
            <a:r>
              <a:rPr lang="en-US" dirty="0" err="1"/>
              <a:t>em</a:t>
            </a:r>
            <a:r>
              <a:rPr lang="en-US" dirty="0"/>
              <a:t> 2024 </a:t>
            </a:r>
            <a:r>
              <a:rPr lang="en-US" dirty="0" err="1"/>
              <a:t>devem</a:t>
            </a:r>
            <a:r>
              <a:rPr lang="en-US" dirty="0"/>
              <a:t> ser </a:t>
            </a:r>
            <a:r>
              <a:rPr lang="en-US" dirty="0" err="1"/>
              <a:t>comunicados</a:t>
            </a:r>
            <a:r>
              <a:rPr lang="en-US" dirty="0"/>
              <a:t> </a:t>
            </a:r>
            <a:r>
              <a:rPr lang="en-US" dirty="0" err="1"/>
              <a:t>ao</a:t>
            </a:r>
            <a:r>
              <a:rPr lang="en-US" dirty="0"/>
              <a:t> </a:t>
            </a:r>
            <a:r>
              <a:rPr lang="en-US" dirty="0" err="1"/>
              <a:t>serviço</a:t>
            </a:r>
            <a:r>
              <a:rPr lang="en-US" dirty="0"/>
              <a:t> </a:t>
            </a:r>
            <a:r>
              <a:rPr lang="en-US" dirty="0" err="1"/>
              <a:t>distrital</a:t>
            </a:r>
            <a:r>
              <a:rPr lang="en-US" dirty="0"/>
              <a:t> de </a:t>
            </a:r>
            <a:r>
              <a:rPr lang="en-US" dirty="0" err="1"/>
              <a:t>saúde</a:t>
            </a:r>
            <a:r>
              <a:rPr lang="en-US" dirty="0"/>
              <a:t> </a:t>
            </a:r>
            <a:r>
              <a:rPr lang="en-US" dirty="0" err="1"/>
              <a:t>pública</a:t>
            </a:r>
            <a:r>
              <a:rPr lang="en-US" dirty="0"/>
              <a:t>.</a:t>
            </a:r>
            <a:endParaRPr lang="pt-BR" sz="1800" dirty="0"/>
          </a:p>
          <a:p>
            <a:pPr lvl="0"/>
            <a:r>
              <a:rPr lang="en-US" dirty="0"/>
              <a:t>O </a:t>
            </a:r>
            <a:r>
              <a:rPr lang="en-US" dirty="0" err="1"/>
              <a:t>registro</a:t>
            </a:r>
            <a:r>
              <a:rPr lang="en-US" dirty="0"/>
              <a:t> 2024-01 </a:t>
            </a:r>
            <a:r>
              <a:rPr lang="en-US" dirty="0" err="1"/>
              <a:t>também</a:t>
            </a:r>
            <a:r>
              <a:rPr lang="en-US" dirty="0"/>
              <a:t> </a:t>
            </a:r>
            <a:r>
              <a:rPr lang="en-US" dirty="0" err="1"/>
              <a:t>está</a:t>
            </a:r>
            <a:r>
              <a:rPr lang="en-US" dirty="0"/>
              <a:t> </a:t>
            </a:r>
            <a:r>
              <a:rPr lang="en-US" dirty="0" err="1"/>
              <a:t>incorreto</a:t>
            </a:r>
            <a:r>
              <a:rPr lang="en-US" dirty="0"/>
              <a:t> </a:t>
            </a:r>
            <a:r>
              <a:rPr lang="en-US" dirty="0" err="1"/>
              <a:t>porque</a:t>
            </a:r>
            <a:r>
              <a:rPr lang="en-US" dirty="0"/>
              <a:t> a data de </a:t>
            </a:r>
            <a:r>
              <a:rPr lang="en-US" dirty="0" err="1"/>
              <a:t>início</a:t>
            </a:r>
            <a:r>
              <a:rPr lang="en-US" dirty="0"/>
              <a:t> </a:t>
            </a:r>
            <a:r>
              <a:rPr lang="en-US" dirty="0" err="1"/>
              <a:t>é</a:t>
            </a:r>
            <a:r>
              <a:rPr lang="en-US" dirty="0"/>
              <a:t> anterior à data de </a:t>
            </a:r>
            <a:r>
              <a:rPr lang="en-US" dirty="0" err="1"/>
              <a:t>nascimento</a:t>
            </a:r>
            <a:r>
              <a:rPr lang="en-US" dirty="0"/>
              <a:t>.</a:t>
            </a:r>
            <a:endParaRPr lang="pt-BR" sz="2000" dirty="0"/>
          </a:p>
          <a:p>
            <a:pPr lvl="0"/>
            <a:r>
              <a:rPr lang="en-US" dirty="0"/>
              <a:t>O </a:t>
            </a:r>
            <a:r>
              <a:rPr lang="en-US" dirty="0" err="1"/>
              <a:t>registro</a:t>
            </a:r>
            <a:r>
              <a:rPr lang="en-US" dirty="0"/>
              <a:t> 2024-03 </a:t>
            </a:r>
            <a:r>
              <a:rPr lang="en-US" dirty="0" err="1"/>
              <a:t>está</a:t>
            </a:r>
            <a:r>
              <a:rPr lang="en-US" dirty="0"/>
              <a:t> </a:t>
            </a:r>
            <a:r>
              <a:rPr lang="en-US" dirty="0" err="1"/>
              <a:t>incorreto</a:t>
            </a:r>
            <a:r>
              <a:rPr lang="en-US" dirty="0"/>
              <a:t>, </a:t>
            </a:r>
            <a:r>
              <a:rPr lang="en-US" dirty="0" err="1"/>
              <a:t>uma</a:t>
            </a:r>
            <a:r>
              <a:rPr lang="en-US" dirty="0"/>
              <a:t> </a:t>
            </a:r>
            <a:r>
              <a:rPr lang="en-US" dirty="0" err="1"/>
              <a:t>vez</a:t>
            </a:r>
            <a:r>
              <a:rPr lang="en-US" dirty="0"/>
              <a:t> que a data de coleta da </a:t>
            </a:r>
            <a:r>
              <a:rPr lang="en-US" dirty="0" err="1"/>
              <a:t>primeira</a:t>
            </a:r>
            <a:r>
              <a:rPr lang="en-US" dirty="0"/>
              <a:t> </a:t>
            </a:r>
            <a:r>
              <a:rPr lang="en-US" dirty="0" err="1"/>
              <a:t>amostra</a:t>
            </a:r>
            <a:r>
              <a:rPr lang="en-US" dirty="0"/>
              <a:t> </a:t>
            </a:r>
            <a:r>
              <a:rPr lang="en-US" dirty="0" err="1"/>
              <a:t>não</a:t>
            </a:r>
            <a:r>
              <a:rPr lang="en-US" dirty="0"/>
              <a:t> </a:t>
            </a:r>
            <a:r>
              <a:rPr lang="en-US" dirty="0" err="1"/>
              <a:t>pode</a:t>
            </a:r>
            <a:r>
              <a:rPr lang="en-US" dirty="0"/>
              <a:t> ser anterior à data </a:t>
            </a:r>
            <a:br>
              <a:rPr lang="en-US" dirty="0"/>
            </a:br>
            <a:r>
              <a:rPr lang="en-US" dirty="0"/>
              <a:t>de </a:t>
            </a:r>
            <a:r>
              <a:rPr lang="en-US" dirty="0" err="1"/>
              <a:t>início</a:t>
            </a:r>
            <a:r>
              <a:rPr lang="en-US" dirty="0"/>
              <a:t>.</a:t>
            </a:r>
            <a:endParaRPr lang="pt-BR" sz="2000" dirty="0"/>
          </a:p>
        </p:txBody>
      </p:sp>
    </p:spTree>
    <p:extLst>
      <p:ext uri="{BB962C8B-B14F-4D97-AF65-F5344CB8AC3E}">
        <p14:creationId xmlns:p14="http://schemas.microsoft.com/office/powerpoint/2010/main" val="267772668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err="1"/>
              <a:t>Questão</a:t>
            </a:r>
            <a:r>
              <a:rPr lang="en-US" dirty="0"/>
              <a:t> 19 </a:t>
            </a:r>
            <a:r>
              <a:rPr lang="en-US" dirty="0" err="1"/>
              <a:t>respostas</a:t>
            </a:r>
            <a:r>
              <a:rPr lang="en-US" dirty="0"/>
              <a:t> (2/2)</a:t>
            </a:r>
          </a:p>
        </p:txBody>
      </p:sp>
      <p:sp>
        <p:nvSpPr>
          <p:cNvPr id="3" name="Content Placeholder 2">
            <a:extLst>
              <a:ext uri="{FF2B5EF4-FFF2-40B4-BE49-F238E27FC236}">
                <a16:creationId xmlns:a16="http://schemas.microsoft.com/office/drawing/2014/main" id="{D2B30687-2510-4B75-B229-BC0F915C325F}"/>
              </a:ext>
            </a:extLst>
          </p:cNvPr>
          <p:cNvSpPr>
            <a:spLocks noGrp="1"/>
          </p:cNvSpPr>
          <p:nvPr>
            <p:ph sz="half" idx="4294967295"/>
          </p:nvPr>
        </p:nvSpPr>
        <p:spPr>
          <a:xfrm>
            <a:off x="838200" y="1479550"/>
            <a:ext cx="10275888" cy="4638675"/>
          </a:xfrm>
          <a:prstGeom prst="rect">
            <a:avLst/>
          </a:prstGeom>
        </p:spPr>
        <p:txBody>
          <a:bodyPr anchor="ctr"/>
          <a:lstStyle/>
          <a:p>
            <a:pPr lvl="0"/>
            <a:r>
              <a:rPr lang="en-US" sz="3200" dirty="0"/>
              <a:t>O </a:t>
            </a:r>
            <a:r>
              <a:rPr lang="en-US" sz="3200" dirty="0" err="1"/>
              <a:t>registro</a:t>
            </a:r>
            <a:r>
              <a:rPr lang="en-US" sz="3200" dirty="0"/>
              <a:t> 2024-20 </a:t>
            </a:r>
            <a:r>
              <a:rPr lang="en-US" sz="3200" dirty="0" err="1"/>
              <a:t>está</a:t>
            </a:r>
            <a:r>
              <a:rPr lang="en-US" sz="3200" dirty="0"/>
              <a:t> </a:t>
            </a:r>
            <a:r>
              <a:rPr lang="en-US" sz="3200" dirty="0" err="1"/>
              <a:t>incorreto</a:t>
            </a:r>
            <a:r>
              <a:rPr lang="en-US" sz="3200" dirty="0"/>
              <a:t>, pois </a:t>
            </a:r>
            <a:r>
              <a:rPr lang="en-US" sz="3200" dirty="0" err="1"/>
              <a:t>não</a:t>
            </a:r>
            <a:r>
              <a:rPr lang="en-US" sz="3200" dirty="0"/>
              <a:t> </a:t>
            </a:r>
            <a:r>
              <a:rPr lang="en-US" sz="3200" dirty="0" err="1"/>
              <a:t>existe</a:t>
            </a:r>
            <a:r>
              <a:rPr lang="en-US" sz="3200" dirty="0"/>
              <a:t> o </a:t>
            </a:r>
            <a:r>
              <a:rPr lang="en-US" sz="3200" dirty="0" err="1"/>
              <a:t>dia</a:t>
            </a:r>
            <a:r>
              <a:rPr lang="en-US" sz="3200" dirty="0"/>
              <a:t> 30 de </a:t>
            </a:r>
            <a:r>
              <a:rPr lang="en-US" sz="3200" dirty="0" err="1"/>
              <a:t>fevereiro</a:t>
            </a:r>
            <a:r>
              <a:rPr lang="en-US" sz="3200" dirty="0"/>
              <a:t> (data de </a:t>
            </a:r>
            <a:r>
              <a:rPr lang="en-US" sz="3200" dirty="0" err="1"/>
              <a:t>nascimento</a:t>
            </a:r>
            <a:r>
              <a:rPr lang="en-US" sz="3200" dirty="0"/>
              <a:t>).</a:t>
            </a:r>
            <a:endParaRPr lang="pt-BR" sz="2400" dirty="0"/>
          </a:p>
          <a:p>
            <a:r>
              <a:rPr lang="en-US" sz="3200" dirty="0"/>
              <a:t>O </a:t>
            </a:r>
            <a:r>
              <a:rPr lang="en-US" sz="3200" dirty="0" err="1"/>
              <a:t>registro</a:t>
            </a:r>
            <a:r>
              <a:rPr lang="en-US" sz="3200" dirty="0"/>
              <a:t> 2024-44 </a:t>
            </a:r>
            <a:r>
              <a:rPr lang="en-US" sz="3200" dirty="0" err="1"/>
              <a:t>está</a:t>
            </a:r>
            <a:r>
              <a:rPr lang="en-US" sz="3200" dirty="0"/>
              <a:t> </a:t>
            </a:r>
            <a:r>
              <a:rPr lang="en-US" sz="3200" dirty="0" err="1"/>
              <a:t>incorreto</a:t>
            </a:r>
            <a:r>
              <a:rPr lang="en-US" sz="3200" dirty="0"/>
              <a:t>, pois a data de coleta da </a:t>
            </a:r>
            <a:r>
              <a:rPr lang="en-US" sz="3200" dirty="0" err="1"/>
              <a:t>segunda</a:t>
            </a:r>
            <a:r>
              <a:rPr lang="en-US" sz="3200" dirty="0"/>
              <a:t> </a:t>
            </a:r>
            <a:r>
              <a:rPr lang="en-US" sz="3200" dirty="0" err="1"/>
              <a:t>amostra</a:t>
            </a:r>
            <a:r>
              <a:rPr lang="en-US" sz="3200" dirty="0"/>
              <a:t> é anterior à data de coleta da </a:t>
            </a:r>
            <a:r>
              <a:rPr lang="en-US" sz="3200" dirty="0" err="1"/>
              <a:t>primeira</a:t>
            </a:r>
            <a:r>
              <a:rPr lang="en-US" sz="3200" dirty="0"/>
              <a:t> </a:t>
            </a:r>
            <a:r>
              <a:rPr lang="en-US" sz="3200" dirty="0" err="1"/>
              <a:t>amostra</a:t>
            </a:r>
            <a:r>
              <a:rPr lang="pt-BR" sz="3200" dirty="0"/>
              <a:t> </a:t>
            </a:r>
            <a:endParaRPr lang="en-US" sz="7200" dirty="0"/>
          </a:p>
        </p:txBody>
      </p:sp>
    </p:spTree>
    <p:extLst>
      <p:ext uri="{BB962C8B-B14F-4D97-AF65-F5344CB8AC3E}">
        <p14:creationId xmlns:p14="http://schemas.microsoft.com/office/powerpoint/2010/main" val="31145932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732120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513A2A-8ECE-4512-A1C8-446732EF1ED3}"/>
              </a:ext>
            </a:extLst>
          </p:cNvPr>
          <p:cNvSpPr>
            <a:spLocks noGrp="1"/>
          </p:cNvSpPr>
          <p:nvPr>
            <p:ph type="title"/>
          </p:nvPr>
        </p:nvSpPr>
        <p:spPr/>
        <p:txBody>
          <a:bodyPr/>
          <a:lstStyle/>
          <a:p>
            <a:r>
              <a:rPr lang="en-US" dirty="0"/>
              <a:t>Parte E: Análise de dados (1/3)</a:t>
            </a:r>
          </a:p>
        </p:txBody>
      </p:sp>
      <p:sp>
        <p:nvSpPr>
          <p:cNvPr id="3" name="Content Placeholder 2">
            <a:extLst>
              <a:ext uri="{FF2B5EF4-FFF2-40B4-BE49-F238E27FC236}">
                <a16:creationId xmlns:a16="http://schemas.microsoft.com/office/drawing/2014/main" id="{373D0712-6E27-4C7B-B718-9A1B8C461FA6}"/>
              </a:ext>
            </a:extLst>
          </p:cNvPr>
          <p:cNvSpPr>
            <a:spLocks noGrp="1"/>
          </p:cNvSpPr>
          <p:nvPr>
            <p:ph sz="half" idx="4294967295"/>
          </p:nvPr>
        </p:nvSpPr>
        <p:spPr>
          <a:xfrm>
            <a:off x="723330" y="1479550"/>
            <a:ext cx="10389169" cy="4638675"/>
          </a:xfrm>
          <a:prstGeom prst="rect">
            <a:avLst/>
          </a:prstGeom>
        </p:spPr>
        <p:txBody>
          <a:bodyPr anchor="ctr"/>
          <a:lstStyle/>
          <a:p>
            <a:pPr marL="0" indent="0" algn="just">
              <a:buNone/>
            </a:pPr>
            <a:r>
              <a:rPr lang="en-US" dirty="0" err="1"/>
              <a:t>Você</a:t>
            </a:r>
            <a:r>
              <a:rPr lang="en-US" dirty="0"/>
              <a:t> </a:t>
            </a:r>
            <a:r>
              <a:rPr lang="en-US" dirty="0" err="1"/>
              <a:t>já</a:t>
            </a:r>
            <a:r>
              <a:rPr lang="en-US" dirty="0"/>
              <a:t> </a:t>
            </a:r>
            <a:r>
              <a:rPr lang="en-US" dirty="0" err="1"/>
              <a:t>atualizou</a:t>
            </a:r>
            <a:r>
              <a:rPr lang="en-US" dirty="0"/>
              <a:t> a base de dados com as </a:t>
            </a:r>
            <a:r>
              <a:rPr lang="en-US" dirty="0" err="1"/>
              <a:t>correções</a:t>
            </a:r>
            <a:r>
              <a:rPr lang="en-US" dirty="0"/>
              <a:t> e, </a:t>
            </a:r>
            <a:r>
              <a:rPr lang="en-US" dirty="0" err="1"/>
              <a:t>em</a:t>
            </a:r>
            <a:r>
              <a:rPr lang="en-US" dirty="0"/>
              <a:t> </a:t>
            </a:r>
            <a:r>
              <a:rPr lang="en-US" dirty="0" err="1"/>
              <a:t>seguida</a:t>
            </a:r>
            <a:r>
              <a:rPr lang="en-US" dirty="0"/>
              <a:t>, </a:t>
            </a:r>
            <a:r>
              <a:rPr lang="en-US" dirty="0" err="1"/>
              <a:t>registrou</a:t>
            </a:r>
            <a:r>
              <a:rPr lang="en-US" dirty="0"/>
              <a:t> as </a:t>
            </a:r>
            <a:r>
              <a:rPr lang="en-US" dirty="0" err="1"/>
              <a:t>alterações</a:t>
            </a:r>
            <a:r>
              <a:rPr lang="en-US" dirty="0"/>
              <a:t> num </a:t>
            </a:r>
            <a:r>
              <a:rPr lang="en-US" dirty="0" err="1"/>
              <a:t>documento</a:t>
            </a:r>
            <a:r>
              <a:rPr lang="en-US" dirty="0"/>
              <a:t> de </a:t>
            </a:r>
            <a:r>
              <a:rPr lang="en-US" dirty="0" err="1"/>
              <a:t>correções</a:t>
            </a:r>
            <a:r>
              <a:rPr lang="en-US" dirty="0"/>
              <a:t>. </a:t>
            </a:r>
          </a:p>
          <a:p>
            <a:pPr marL="0" indent="0" algn="just">
              <a:buNone/>
            </a:pPr>
            <a:endParaRPr lang="en-US" dirty="0"/>
          </a:p>
          <a:p>
            <a:pPr marL="0" indent="0" algn="just">
              <a:buNone/>
            </a:pPr>
            <a:r>
              <a:rPr lang="en-US" dirty="0" err="1"/>
              <a:t>Esboçou</a:t>
            </a:r>
            <a:r>
              <a:rPr lang="en-US" dirty="0"/>
              <a:t> um plano de </a:t>
            </a:r>
            <a:r>
              <a:rPr lang="en-US" dirty="0" err="1"/>
              <a:t>análise</a:t>
            </a:r>
            <a:r>
              <a:rPr lang="en-US" dirty="0"/>
              <a:t> de </a:t>
            </a:r>
            <a:r>
              <a:rPr lang="en-US" dirty="0" err="1"/>
              <a:t>tabelas</a:t>
            </a:r>
            <a:r>
              <a:rPr lang="en-US" dirty="0"/>
              <a:t> e </a:t>
            </a:r>
            <a:r>
              <a:rPr lang="en-US" dirty="0" err="1"/>
              <a:t>figuras</a:t>
            </a:r>
            <a:r>
              <a:rPr lang="en-US" dirty="0"/>
              <a:t> que </a:t>
            </a:r>
            <a:r>
              <a:rPr lang="en-US" dirty="0" err="1"/>
              <a:t>pretendia</a:t>
            </a:r>
            <a:r>
              <a:rPr lang="en-US" dirty="0"/>
              <a:t> </a:t>
            </a:r>
            <a:r>
              <a:rPr lang="en-US" dirty="0" err="1"/>
              <a:t>criar</a:t>
            </a:r>
            <a:r>
              <a:rPr lang="en-US" dirty="0"/>
              <a:t> e </a:t>
            </a:r>
            <a:r>
              <a:rPr lang="en-US" dirty="0" err="1"/>
              <a:t>listou</a:t>
            </a:r>
            <a:r>
              <a:rPr lang="en-US" dirty="0"/>
              <a:t> as </a:t>
            </a:r>
            <a:r>
              <a:rPr lang="en-US" dirty="0" err="1"/>
              <a:t>variáveis</a:t>
            </a:r>
            <a:r>
              <a:rPr lang="en-US" dirty="0"/>
              <a:t> que </a:t>
            </a:r>
            <a:r>
              <a:rPr lang="en-US" dirty="0" err="1"/>
              <a:t>teria</a:t>
            </a:r>
            <a:r>
              <a:rPr lang="en-US" dirty="0"/>
              <a:t> de </a:t>
            </a:r>
            <a:r>
              <a:rPr lang="en-US" dirty="0" err="1"/>
              <a:t>incluir</a:t>
            </a:r>
            <a:r>
              <a:rPr lang="en-US" dirty="0"/>
              <a:t> </a:t>
            </a:r>
            <a:r>
              <a:rPr lang="en-US" dirty="0" err="1"/>
              <a:t>na</a:t>
            </a:r>
            <a:r>
              <a:rPr lang="en-US" dirty="0"/>
              <a:t> </a:t>
            </a:r>
            <a:r>
              <a:rPr lang="en-US" dirty="0" err="1"/>
              <a:t>análise</a:t>
            </a:r>
            <a:r>
              <a:rPr lang="en-US" dirty="0"/>
              <a:t>.</a:t>
            </a:r>
            <a:endParaRPr lang="pt-BR" dirty="0"/>
          </a:p>
        </p:txBody>
      </p:sp>
    </p:spTree>
    <p:extLst>
      <p:ext uri="{BB962C8B-B14F-4D97-AF65-F5344CB8AC3E}">
        <p14:creationId xmlns:p14="http://schemas.microsoft.com/office/powerpoint/2010/main" val="249837367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513A2A-8ECE-4512-A1C8-446732EF1ED3}"/>
              </a:ext>
            </a:extLst>
          </p:cNvPr>
          <p:cNvSpPr>
            <a:spLocks noGrp="1"/>
          </p:cNvSpPr>
          <p:nvPr>
            <p:ph type="title"/>
          </p:nvPr>
        </p:nvSpPr>
        <p:spPr/>
        <p:txBody>
          <a:bodyPr/>
          <a:lstStyle/>
          <a:p>
            <a:r>
              <a:rPr lang="en-US" dirty="0"/>
              <a:t>Parte E: Análise de dados (2/3)</a:t>
            </a:r>
          </a:p>
        </p:txBody>
      </p:sp>
      <p:sp>
        <p:nvSpPr>
          <p:cNvPr id="3" name="Content Placeholder 2">
            <a:extLst>
              <a:ext uri="{FF2B5EF4-FFF2-40B4-BE49-F238E27FC236}">
                <a16:creationId xmlns:a16="http://schemas.microsoft.com/office/drawing/2014/main" id="{373D0712-6E27-4C7B-B718-9A1B8C461FA6}"/>
              </a:ext>
            </a:extLst>
          </p:cNvPr>
          <p:cNvSpPr>
            <a:spLocks noGrp="1"/>
          </p:cNvSpPr>
          <p:nvPr>
            <p:ph sz="half" idx="4294967295"/>
          </p:nvPr>
        </p:nvSpPr>
        <p:spPr>
          <a:xfrm>
            <a:off x="838200" y="1479550"/>
            <a:ext cx="10252075" cy="4638675"/>
          </a:xfrm>
          <a:prstGeom prst="rect">
            <a:avLst/>
          </a:prstGeom>
        </p:spPr>
        <p:txBody>
          <a:bodyPr anchor="ctr"/>
          <a:lstStyle/>
          <a:p>
            <a:pPr marL="0" indent="0" algn="just">
              <a:buNone/>
            </a:pPr>
            <a:r>
              <a:rPr lang="en-US" dirty="0" err="1"/>
              <a:t>Sentado</a:t>
            </a:r>
            <a:r>
              <a:rPr lang="en-US" dirty="0"/>
              <a:t> </a:t>
            </a:r>
            <a:r>
              <a:rPr lang="en-US" dirty="0" err="1"/>
              <a:t>ao</a:t>
            </a:r>
            <a:r>
              <a:rPr lang="en-US" dirty="0"/>
              <a:t> </a:t>
            </a:r>
            <a:r>
              <a:rPr lang="en-US" dirty="0" err="1"/>
              <a:t>computador</a:t>
            </a:r>
            <a:r>
              <a:rPr lang="en-US" dirty="0"/>
              <a:t>, </a:t>
            </a:r>
            <a:r>
              <a:rPr lang="en-US" dirty="0" err="1"/>
              <a:t>estava</a:t>
            </a:r>
            <a:r>
              <a:rPr lang="en-US" dirty="0"/>
              <a:t> </a:t>
            </a:r>
            <a:r>
              <a:rPr lang="en-US" dirty="0" err="1"/>
              <a:t>prestes</a:t>
            </a:r>
            <a:r>
              <a:rPr lang="en-US" dirty="0"/>
              <a:t> a </a:t>
            </a:r>
            <a:r>
              <a:rPr lang="en-US" dirty="0" err="1"/>
              <a:t>começar</a:t>
            </a:r>
            <a:r>
              <a:rPr lang="en-US" dirty="0"/>
              <a:t> a </a:t>
            </a:r>
            <a:r>
              <a:rPr lang="en-US" dirty="0" err="1"/>
              <a:t>analisar</a:t>
            </a:r>
            <a:r>
              <a:rPr lang="en-US" dirty="0"/>
              <a:t> </a:t>
            </a:r>
            <a:r>
              <a:rPr lang="en-US" dirty="0" err="1"/>
              <a:t>os</a:t>
            </a:r>
            <a:r>
              <a:rPr lang="en-US" dirty="0"/>
              <a:t> dados </a:t>
            </a:r>
            <a:r>
              <a:rPr lang="en-US" dirty="0" err="1"/>
              <a:t>quando</a:t>
            </a:r>
            <a:r>
              <a:rPr lang="en-US" dirty="0"/>
              <a:t> a </a:t>
            </a:r>
            <a:r>
              <a:rPr lang="en-US" dirty="0" err="1"/>
              <a:t>eletricidade</a:t>
            </a:r>
            <a:r>
              <a:rPr lang="en-US" dirty="0"/>
              <a:t> </a:t>
            </a:r>
            <a:r>
              <a:rPr lang="en-US" dirty="0" err="1"/>
              <a:t>foi</a:t>
            </a:r>
            <a:r>
              <a:rPr lang="en-US" dirty="0"/>
              <a:t> </a:t>
            </a:r>
            <a:r>
              <a:rPr lang="en-US" dirty="0" err="1"/>
              <a:t>cortada</a:t>
            </a:r>
            <a:r>
              <a:rPr lang="en-US" dirty="0"/>
              <a:t>. </a:t>
            </a:r>
          </a:p>
          <a:p>
            <a:pPr marL="0" indent="0" algn="just">
              <a:buNone/>
            </a:pPr>
            <a:endParaRPr lang="en-US" dirty="0"/>
          </a:p>
          <a:p>
            <a:pPr marL="0" indent="0" algn="just">
              <a:buNone/>
            </a:pPr>
            <a:r>
              <a:rPr lang="en-US" dirty="0"/>
              <a:t>Um dos </a:t>
            </a:r>
            <a:r>
              <a:rPr lang="en-US" dirty="0" err="1"/>
              <a:t>seus</a:t>
            </a:r>
            <a:r>
              <a:rPr lang="en-US" dirty="0"/>
              <a:t> </a:t>
            </a:r>
            <a:r>
              <a:rPr lang="en-US" dirty="0" err="1"/>
              <a:t>colegas</a:t>
            </a:r>
            <a:r>
              <a:rPr lang="en-US" dirty="0"/>
              <a:t> </a:t>
            </a:r>
            <a:r>
              <a:rPr lang="en-US" dirty="0" err="1"/>
              <a:t>contactou</a:t>
            </a:r>
            <a:r>
              <a:rPr lang="en-US" dirty="0"/>
              <a:t> a </a:t>
            </a:r>
            <a:r>
              <a:rPr lang="en-US" dirty="0" err="1"/>
              <a:t>empresa</a:t>
            </a:r>
            <a:r>
              <a:rPr lang="en-US" dirty="0"/>
              <a:t> de </a:t>
            </a:r>
            <a:r>
              <a:rPr lang="en-US" dirty="0" err="1"/>
              <a:t>eletricidade</a:t>
            </a:r>
            <a:r>
              <a:rPr lang="en-US" dirty="0"/>
              <a:t> e </a:t>
            </a:r>
            <a:r>
              <a:rPr lang="en-US" dirty="0" err="1"/>
              <a:t>soube</a:t>
            </a:r>
            <a:r>
              <a:rPr lang="en-US" dirty="0"/>
              <a:t> que o corte </a:t>
            </a:r>
            <a:r>
              <a:rPr lang="en-US" dirty="0" err="1"/>
              <a:t>abrangia</a:t>
            </a:r>
            <a:r>
              <a:rPr lang="en-US" dirty="0"/>
              <a:t> </a:t>
            </a:r>
            <a:r>
              <a:rPr lang="en-US" dirty="0" err="1"/>
              <a:t>uma</a:t>
            </a:r>
            <a:r>
              <a:rPr lang="en-US" dirty="0"/>
              <a:t> </a:t>
            </a:r>
            <a:r>
              <a:rPr lang="en-US" dirty="0" err="1"/>
              <a:t>vasta</a:t>
            </a:r>
            <a:r>
              <a:rPr lang="en-US" dirty="0"/>
              <a:t> </a:t>
            </a:r>
            <a:r>
              <a:rPr lang="en-US" dirty="0" err="1"/>
              <a:t>área</a:t>
            </a:r>
            <a:r>
              <a:rPr lang="en-US" dirty="0"/>
              <a:t>. </a:t>
            </a:r>
          </a:p>
          <a:p>
            <a:pPr marL="0" indent="0" algn="just">
              <a:buNone/>
            </a:pPr>
            <a:endParaRPr lang="en-US" dirty="0"/>
          </a:p>
          <a:p>
            <a:pPr marL="0" indent="0" algn="just">
              <a:buNone/>
            </a:pPr>
            <a:r>
              <a:rPr lang="en-US" dirty="0"/>
              <a:t>A </a:t>
            </a:r>
            <a:r>
              <a:rPr lang="en-US" dirty="0" err="1"/>
              <a:t>empresa</a:t>
            </a:r>
            <a:r>
              <a:rPr lang="en-US" dirty="0"/>
              <a:t> de </a:t>
            </a:r>
            <a:r>
              <a:rPr lang="en-US" dirty="0" err="1"/>
              <a:t>eletricidade</a:t>
            </a:r>
            <a:r>
              <a:rPr lang="en-US" dirty="0"/>
              <a:t> </a:t>
            </a:r>
            <a:r>
              <a:rPr lang="en-US" dirty="0" err="1"/>
              <a:t>esperava</a:t>
            </a:r>
            <a:r>
              <a:rPr lang="en-US" dirty="0"/>
              <a:t> </a:t>
            </a:r>
            <a:r>
              <a:rPr lang="en-US" dirty="0" err="1"/>
              <a:t>restaurar</a:t>
            </a:r>
            <a:r>
              <a:rPr lang="en-US" dirty="0"/>
              <a:t> a </a:t>
            </a:r>
            <a:r>
              <a:rPr lang="en-US" dirty="0" err="1"/>
              <a:t>energia</a:t>
            </a:r>
            <a:r>
              <a:rPr lang="en-US" dirty="0"/>
              <a:t> </a:t>
            </a:r>
            <a:r>
              <a:rPr lang="en-US" dirty="0" err="1"/>
              <a:t>às</a:t>
            </a:r>
            <a:r>
              <a:rPr lang="en-US" dirty="0"/>
              <a:t> </a:t>
            </a:r>
            <a:br>
              <a:rPr lang="en-US" dirty="0"/>
            </a:br>
            <a:r>
              <a:rPr lang="en-US" dirty="0"/>
              <a:t>17:00 horas.</a:t>
            </a:r>
            <a:endParaRPr lang="pt-BR" dirty="0"/>
          </a:p>
          <a:p>
            <a:pPr marL="0" indent="0" algn="just">
              <a:spcBef>
                <a:spcPts val="0"/>
              </a:spcBef>
              <a:buNone/>
            </a:pPr>
            <a:endParaRPr lang="en-US" dirty="0"/>
          </a:p>
        </p:txBody>
      </p:sp>
    </p:spTree>
    <p:extLst>
      <p:ext uri="{BB962C8B-B14F-4D97-AF65-F5344CB8AC3E}">
        <p14:creationId xmlns:p14="http://schemas.microsoft.com/office/powerpoint/2010/main" val="319838507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513A2A-8ECE-4512-A1C8-446732EF1ED3}"/>
              </a:ext>
            </a:extLst>
          </p:cNvPr>
          <p:cNvSpPr>
            <a:spLocks noGrp="1"/>
          </p:cNvSpPr>
          <p:nvPr>
            <p:ph type="title"/>
          </p:nvPr>
        </p:nvSpPr>
        <p:spPr/>
        <p:txBody>
          <a:bodyPr/>
          <a:lstStyle/>
          <a:p>
            <a:r>
              <a:rPr lang="en-US" dirty="0"/>
              <a:t>Parte E: Análise de dados (3/3)</a:t>
            </a:r>
          </a:p>
        </p:txBody>
      </p:sp>
      <p:sp>
        <p:nvSpPr>
          <p:cNvPr id="3" name="Content Placeholder 2">
            <a:extLst>
              <a:ext uri="{FF2B5EF4-FFF2-40B4-BE49-F238E27FC236}">
                <a16:creationId xmlns:a16="http://schemas.microsoft.com/office/drawing/2014/main" id="{373D0712-6E27-4C7B-B718-9A1B8C461FA6}"/>
              </a:ext>
            </a:extLst>
          </p:cNvPr>
          <p:cNvSpPr>
            <a:spLocks noGrp="1"/>
          </p:cNvSpPr>
          <p:nvPr>
            <p:ph sz="half" idx="4294967295"/>
          </p:nvPr>
        </p:nvSpPr>
        <p:spPr>
          <a:xfrm>
            <a:off x="838200" y="1479550"/>
            <a:ext cx="10252075" cy="4638675"/>
          </a:xfrm>
          <a:prstGeom prst="rect">
            <a:avLst/>
          </a:prstGeom>
        </p:spPr>
        <p:txBody>
          <a:bodyPr anchor="ctr"/>
          <a:lstStyle/>
          <a:p>
            <a:pPr marL="0" indent="0" algn="just">
              <a:buNone/>
            </a:pPr>
            <a:r>
              <a:rPr lang="en-US" dirty="0"/>
              <a:t>Como </a:t>
            </a:r>
            <a:r>
              <a:rPr lang="en-US" dirty="0" err="1"/>
              <a:t>tinha</a:t>
            </a:r>
            <a:r>
              <a:rPr lang="en-US" dirty="0"/>
              <a:t> de </a:t>
            </a:r>
            <a:r>
              <a:rPr lang="en-US" dirty="0" err="1"/>
              <a:t>encontrar</a:t>
            </a:r>
            <a:r>
              <a:rPr lang="en-US" dirty="0"/>
              <a:t> com o </a:t>
            </a:r>
            <a:r>
              <a:rPr lang="en-US" dirty="0" err="1"/>
              <a:t>médico-chefe</a:t>
            </a:r>
            <a:r>
              <a:rPr lang="en-US" dirty="0"/>
              <a:t> do </a:t>
            </a:r>
            <a:r>
              <a:rPr lang="en-US" dirty="0" err="1"/>
              <a:t>distrito</a:t>
            </a:r>
            <a:r>
              <a:rPr lang="en-US" dirty="0"/>
              <a:t> de </a:t>
            </a:r>
            <a:r>
              <a:rPr lang="en-US" dirty="0" err="1"/>
              <a:t>manhã</a:t>
            </a:r>
            <a:r>
              <a:rPr lang="en-US" dirty="0"/>
              <a:t>, </a:t>
            </a:r>
            <a:r>
              <a:rPr lang="en-US" dirty="0" err="1"/>
              <a:t>decidiu</a:t>
            </a:r>
            <a:r>
              <a:rPr lang="en-US" dirty="0"/>
              <a:t> </a:t>
            </a:r>
            <a:r>
              <a:rPr lang="en-US" dirty="0" err="1"/>
              <a:t>fazer</a:t>
            </a:r>
            <a:r>
              <a:rPr lang="en-US" dirty="0"/>
              <a:t> a </a:t>
            </a:r>
            <a:r>
              <a:rPr lang="en-US" dirty="0" err="1"/>
              <a:t>análise</a:t>
            </a:r>
            <a:r>
              <a:rPr lang="en-US" dirty="0"/>
              <a:t> à </a:t>
            </a:r>
            <a:r>
              <a:rPr lang="en-US" dirty="0" err="1"/>
              <a:t>mão</a:t>
            </a:r>
            <a:r>
              <a:rPr lang="en-US" dirty="0"/>
              <a:t>. </a:t>
            </a:r>
            <a:r>
              <a:rPr lang="en-US" dirty="0" err="1"/>
              <a:t>Voltou</a:t>
            </a:r>
            <a:r>
              <a:rPr lang="en-US" dirty="0"/>
              <a:t> </a:t>
            </a:r>
            <a:r>
              <a:rPr lang="en-US" dirty="0" err="1"/>
              <a:t>ao</a:t>
            </a:r>
            <a:r>
              <a:rPr lang="en-US" dirty="0"/>
              <a:t> </a:t>
            </a:r>
            <a:r>
              <a:rPr lang="en-US" dirty="0" err="1"/>
              <a:t>armário</a:t>
            </a:r>
            <a:r>
              <a:rPr lang="en-US" dirty="0"/>
              <a:t> de </a:t>
            </a:r>
            <a:r>
              <a:rPr lang="en-US" dirty="0" err="1"/>
              <a:t>arquivo</a:t>
            </a:r>
            <a:r>
              <a:rPr lang="en-US" dirty="0"/>
              <a:t>, as </a:t>
            </a:r>
            <a:r>
              <a:rPr lang="en-US" dirty="0" err="1"/>
              <a:t>fichas</a:t>
            </a:r>
            <a:r>
              <a:rPr lang="en-US" dirty="0"/>
              <a:t> de </a:t>
            </a:r>
            <a:r>
              <a:rPr lang="en-US" dirty="0" err="1"/>
              <a:t>investigação</a:t>
            </a:r>
            <a:r>
              <a:rPr lang="en-US" dirty="0"/>
              <a:t> dos </a:t>
            </a:r>
            <a:r>
              <a:rPr lang="en-US" dirty="0" err="1"/>
              <a:t>casos</a:t>
            </a:r>
            <a:r>
              <a:rPr lang="en-US" dirty="0"/>
              <a:t> e </a:t>
            </a:r>
            <a:r>
              <a:rPr lang="en-US" dirty="0" err="1"/>
              <a:t>criou</a:t>
            </a:r>
            <a:r>
              <a:rPr lang="en-US" dirty="0"/>
              <a:t> </a:t>
            </a:r>
            <a:r>
              <a:rPr lang="en-US" dirty="0" err="1"/>
              <a:t>uma</a:t>
            </a:r>
            <a:r>
              <a:rPr lang="en-US" dirty="0"/>
              <a:t> </a:t>
            </a:r>
            <a:r>
              <a:rPr lang="en-US" dirty="0" err="1"/>
              <a:t>lista</a:t>
            </a:r>
            <a:r>
              <a:rPr lang="en-US" dirty="0"/>
              <a:t> de </a:t>
            </a:r>
            <a:r>
              <a:rPr lang="en-US" dirty="0" err="1"/>
              <a:t>casos</a:t>
            </a:r>
            <a:r>
              <a:rPr lang="en-US" dirty="0"/>
              <a:t> (</a:t>
            </a:r>
            <a:r>
              <a:rPr lang="en-US" dirty="0" err="1"/>
              <a:t>ver</a:t>
            </a:r>
            <a:r>
              <a:rPr lang="en-US" dirty="0"/>
              <a:t> Quadro 8) dos 44 </a:t>
            </a:r>
            <a:r>
              <a:rPr lang="en-US" dirty="0" err="1"/>
              <a:t>casos</a:t>
            </a:r>
            <a:r>
              <a:rPr lang="en-US" dirty="0"/>
              <a:t> </a:t>
            </a:r>
            <a:r>
              <a:rPr lang="en-US" dirty="0" err="1"/>
              <a:t>notificados</a:t>
            </a:r>
            <a:r>
              <a:rPr lang="en-US" dirty="0"/>
              <a:t>. </a:t>
            </a:r>
          </a:p>
          <a:p>
            <a:pPr marL="0" indent="0" algn="just">
              <a:buNone/>
            </a:pPr>
            <a:endParaRPr lang="en-US" dirty="0"/>
          </a:p>
          <a:p>
            <a:pPr marL="0" indent="0" algn="just">
              <a:buNone/>
            </a:pPr>
            <a:r>
              <a:rPr lang="en-US" dirty="0"/>
              <a:t>Com base no </a:t>
            </a:r>
            <a:r>
              <a:rPr lang="en-US" dirty="0" err="1"/>
              <a:t>seu</a:t>
            </a:r>
            <a:r>
              <a:rPr lang="en-US" dirty="0"/>
              <a:t> plano de </a:t>
            </a:r>
            <a:r>
              <a:rPr lang="en-US" dirty="0" err="1"/>
              <a:t>análise</a:t>
            </a:r>
            <a:r>
              <a:rPr lang="en-US" dirty="0"/>
              <a:t>, </a:t>
            </a:r>
            <a:r>
              <a:rPr lang="en-US" dirty="0" err="1"/>
              <a:t>extraiu</a:t>
            </a:r>
            <a:r>
              <a:rPr lang="en-US" dirty="0"/>
              <a:t> </a:t>
            </a:r>
            <a:r>
              <a:rPr lang="en-US" dirty="0" err="1"/>
              <a:t>apenas</a:t>
            </a:r>
            <a:r>
              <a:rPr lang="en-US" dirty="0"/>
              <a:t> </a:t>
            </a:r>
            <a:r>
              <a:rPr lang="en-US" dirty="0" err="1"/>
              <a:t>variáveis</a:t>
            </a:r>
            <a:r>
              <a:rPr lang="en-US" dirty="0"/>
              <a:t> </a:t>
            </a:r>
            <a:r>
              <a:rPr lang="en-US" dirty="0" err="1"/>
              <a:t>selecionadas</a:t>
            </a:r>
            <a:r>
              <a:rPr lang="en-US" dirty="0"/>
              <a:t> dos </a:t>
            </a:r>
            <a:r>
              <a:rPr lang="en-US" dirty="0" err="1"/>
              <a:t>formulários</a:t>
            </a:r>
            <a:r>
              <a:rPr lang="en-US" dirty="0"/>
              <a:t> de </a:t>
            </a:r>
            <a:r>
              <a:rPr lang="en-US" dirty="0" err="1"/>
              <a:t>investigação</a:t>
            </a:r>
            <a:r>
              <a:rPr lang="en-US" dirty="0"/>
              <a:t> de </a:t>
            </a:r>
            <a:r>
              <a:rPr lang="en-US" dirty="0" err="1"/>
              <a:t>casos</a:t>
            </a:r>
            <a:r>
              <a:rPr lang="en-US" dirty="0"/>
              <a:t> para </a:t>
            </a:r>
            <a:r>
              <a:rPr lang="en-US" dirty="0" err="1"/>
              <a:t>resumir</a:t>
            </a:r>
            <a:r>
              <a:rPr lang="en-US" dirty="0"/>
              <a:t> e </a:t>
            </a:r>
            <a:r>
              <a:rPr lang="en-US" dirty="0" err="1"/>
              <a:t>apresentar</a:t>
            </a:r>
            <a:r>
              <a:rPr lang="en-US" dirty="0"/>
              <a:t>.        </a:t>
            </a:r>
            <a:endParaRPr lang="pt-BR" dirty="0"/>
          </a:p>
        </p:txBody>
      </p:sp>
    </p:spTree>
    <p:extLst>
      <p:ext uri="{BB962C8B-B14F-4D97-AF65-F5344CB8AC3E}">
        <p14:creationId xmlns:p14="http://schemas.microsoft.com/office/powerpoint/2010/main" val="174876719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a:t>Questão 20</a:t>
            </a:r>
          </a:p>
        </p:txBody>
      </p:sp>
      <p:sp>
        <p:nvSpPr>
          <p:cNvPr id="3" name="Content Placeholder 2">
            <a:extLst>
              <a:ext uri="{FF2B5EF4-FFF2-40B4-BE49-F238E27FC236}">
                <a16:creationId xmlns:a16="http://schemas.microsoft.com/office/drawing/2014/main" id="{D2B30687-2510-4B75-B229-BC0F915C325F}"/>
              </a:ext>
            </a:extLst>
          </p:cNvPr>
          <p:cNvSpPr>
            <a:spLocks noGrp="1"/>
          </p:cNvSpPr>
          <p:nvPr>
            <p:ph sz="half" idx="4294967295"/>
          </p:nvPr>
        </p:nvSpPr>
        <p:spPr>
          <a:xfrm>
            <a:off x="838200" y="1479550"/>
            <a:ext cx="9677400" cy="4638675"/>
          </a:xfrm>
          <a:prstGeom prst="rect">
            <a:avLst/>
          </a:prstGeom>
        </p:spPr>
        <p:txBody>
          <a:bodyPr anchor="ctr"/>
          <a:lstStyle/>
          <a:p>
            <a:pPr marL="0" indent="0">
              <a:buClr>
                <a:schemeClr val="tx1"/>
              </a:buClr>
              <a:buNone/>
            </a:pPr>
            <a:r>
              <a:rPr lang="en-US" dirty="0"/>
              <a:t>A </a:t>
            </a:r>
            <a:r>
              <a:rPr lang="en-US" dirty="0" err="1"/>
              <a:t>partir</a:t>
            </a:r>
            <a:r>
              <a:rPr lang="en-US" dirty="0"/>
              <a:t> dos dados da </a:t>
            </a:r>
            <a:r>
              <a:rPr lang="en-US" dirty="0" err="1"/>
              <a:t>Tabela</a:t>
            </a:r>
            <a:r>
              <a:rPr lang="en-US" dirty="0"/>
              <a:t> 8 (</a:t>
            </a:r>
            <a:r>
              <a:rPr lang="en-US" dirty="0" err="1"/>
              <a:t>gentilmente</a:t>
            </a:r>
            <a:r>
              <a:rPr lang="en-US" dirty="0"/>
              <a:t> </a:t>
            </a:r>
            <a:r>
              <a:rPr lang="en-US" dirty="0" err="1"/>
              <a:t>ordenados</a:t>
            </a:r>
            <a:r>
              <a:rPr lang="en-US" dirty="0"/>
              <a:t> </a:t>
            </a:r>
            <a:r>
              <a:rPr lang="en-US" dirty="0" err="1"/>
              <a:t>por</a:t>
            </a:r>
            <a:r>
              <a:rPr lang="en-US" dirty="0"/>
              <a:t> </a:t>
            </a:r>
            <a:r>
              <a:rPr lang="en-US" dirty="0" err="1"/>
              <a:t>idade</a:t>
            </a:r>
            <a:r>
              <a:rPr lang="en-US" dirty="0"/>
              <a:t>), </a:t>
            </a:r>
            <a:r>
              <a:rPr lang="en-US" dirty="0" err="1"/>
              <a:t>calcule</a:t>
            </a:r>
            <a:r>
              <a:rPr lang="en-US" dirty="0"/>
              <a:t> a </a:t>
            </a:r>
            <a:r>
              <a:rPr lang="en-US" dirty="0" err="1"/>
              <a:t>mediana</a:t>
            </a:r>
            <a:r>
              <a:rPr lang="en-US" dirty="0"/>
              <a:t> e a </a:t>
            </a:r>
            <a:r>
              <a:rPr lang="en-US" dirty="0" err="1"/>
              <a:t>média</a:t>
            </a:r>
            <a:r>
              <a:rPr lang="en-US" dirty="0"/>
              <a:t> de </a:t>
            </a:r>
            <a:r>
              <a:rPr lang="en-US" dirty="0" err="1"/>
              <a:t>idade</a:t>
            </a:r>
            <a:r>
              <a:rPr lang="en-US" dirty="0"/>
              <a:t> dos </a:t>
            </a:r>
            <a:r>
              <a:rPr lang="en-US" dirty="0" err="1"/>
              <a:t>casos</a:t>
            </a:r>
            <a:r>
              <a:rPr lang="en-US" dirty="0"/>
              <a:t>. </a:t>
            </a:r>
          </a:p>
          <a:p>
            <a:pPr marL="0" indent="0">
              <a:buClr>
                <a:schemeClr val="tx1"/>
              </a:buClr>
              <a:buNone/>
            </a:pPr>
            <a:endParaRPr lang="en-US" sz="2800" i="1" dirty="0"/>
          </a:p>
          <a:p>
            <a:pPr marL="0" indent="0">
              <a:buClr>
                <a:schemeClr val="tx1"/>
              </a:buClr>
              <a:buNone/>
            </a:pPr>
            <a:r>
              <a:rPr lang="en-US" sz="2800" dirty="0" err="1">
                <a:solidFill>
                  <a:srgbClr val="109648"/>
                </a:solidFill>
              </a:rPr>
              <a:t>Consulte</a:t>
            </a:r>
            <a:r>
              <a:rPr lang="en-US" sz="2800" dirty="0">
                <a:solidFill>
                  <a:srgbClr val="109648"/>
                </a:solidFill>
              </a:rPr>
              <a:t> o Quadro 3 do Guia do </a:t>
            </a:r>
            <a:r>
              <a:rPr lang="en-US" sz="2800" dirty="0" err="1">
                <a:solidFill>
                  <a:srgbClr val="109648"/>
                </a:solidFill>
              </a:rPr>
              <a:t>Participante</a:t>
            </a:r>
            <a:r>
              <a:rPr lang="en-US" sz="2800" dirty="0">
                <a:solidFill>
                  <a:srgbClr val="109648"/>
                </a:solidFill>
              </a:rPr>
              <a:t>. </a:t>
            </a:r>
          </a:p>
        </p:txBody>
      </p:sp>
    </p:spTree>
    <p:extLst>
      <p:ext uri="{BB962C8B-B14F-4D97-AF65-F5344CB8AC3E}">
        <p14:creationId xmlns:p14="http://schemas.microsoft.com/office/powerpoint/2010/main" val="1871635812"/>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err="1"/>
              <a:t>Questão</a:t>
            </a:r>
            <a:r>
              <a:rPr lang="en-US" dirty="0"/>
              <a:t> 20 </a:t>
            </a:r>
            <a:r>
              <a:rPr lang="en-US" dirty="0" err="1"/>
              <a:t>respostas</a:t>
            </a:r>
            <a:endParaRPr lang="en-US" dirty="0"/>
          </a:p>
        </p:txBody>
      </p:sp>
      <p:sp>
        <p:nvSpPr>
          <p:cNvPr id="3" name="Content Placeholder 2">
            <a:extLst>
              <a:ext uri="{FF2B5EF4-FFF2-40B4-BE49-F238E27FC236}">
                <a16:creationId xmlns:a16="http://schemas.microsoft.com/office/drawing/2014/main" id="{D2B30687-2510-4B75-B229-BC0F915C325F}"/>
              </a:ext>
            </a:extLst>
          </p:cNvPr>
          <p:cNvSpPr>
            <a:spLocks noGrp="1"/>
          </p:cNvSpPr>
          <p:nvPr>
            <p:ph sz="half" idx="4294967295"/>
          </p:nvPr>
        </p:nvSpPr>
        <p:spPr>
          <a:xfrm>
            <a:off x="838200" y="1479550"/>
            <a:ext cx="9677400" cy="4638675"/>
          </a:xfrm>
          <a:prstGeom prst="rect">
            <a:avLst/>
          </a:prstGeom>
        </p:spPr>
        <p:txBody>
          <a:bodyPr anchor="ctr"/>
          <a:lstStyle/>
          <a:p>
            <a:pPr marL="0" indent="0">
              <a:buNone/>
            </a:pPr>
            <a:r>
              <a:rPr lang="en-US" dirty="0" err="1"/>
              <a:t>Mediana</a:t>
            </a:r>
            <a:r>
              <a:rPr lang="en-US" dirty="0"/>
              <a:t> = 26 </a:t>
            </a:r>
            <a:r>
              <a:rPr lang="en-US" dirty="0" err="1"/>
              <a:t>anos</a:t>
            </a:r>
            <a:endParaRPr lang="en-US" dirty="0"/>
          </a:p>
          <a:p>
            <a:pPr marL="0" indent="0">
              <a:buNone/>
            </a:pPr>
            <a:endParaRPr lang="en-US" dirty="0"/>
          </a:p>
          <a:p>
            <a:pPr marL="0" indent="0">
              <a:buNone/>
            </a:pPr>
            <a:r>
              <a:rPr lang="en-US" dirty="0" err="1"/>
              <a:t>Média</a:t>
            </a:r>
            <a:r>
              <a:rPr lang="en-US" dirty="0"/>
              <a:t> = 30,5 </a:t>
            </a:r>
            <a:r>
              <a:rPr lang="en-US" dirty="0" err="1"/>
              <a:t>anos</a:t>
            </a:r>
            <a:r>
              <a:rPr lang="en-US" dirty="0"/>
              <a:t> </a:t>
            </a:r>
          </a:p>
        </p:txBody>
      </p:sp>
    </p:spTree>
    <p:extLst>
      <p:ext uri="{BB962C8B-B14F-4D97-AF65-F5344CB8AC3E}">
        <p14:creationId xmlns:p14="http://schemas.microsoft.com/office/powerpoint/2010/main" val="4184058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513A2A-8ECE-4512-A1C8-446732EF1ED3}"/>
              </a:ext>
            </a:extLst>
          </p:cNvPr>
          <p:cNvSpPr>
            <a:spLocks noGrp="1"/>
          </p:cNvSpPr>
          <p:nvPr>
            <p:ph type="title"/>
          </p:nvPr>
        </p:nvSpPr>
        <p:spPr/>
        <p:txBody>
          <a:bodyPr/>
          <a:lstStyle/>
          <a:p>
            <a:r>
              <a:rPr lang="en-US" dirty="0" err="1"/>
              <a:t>Análise</a:t>
            </a:r>
            <a:r>
              <a:rPr lang="en-US" dirty="0"/>
              <a:t> de dados</a:t>
            </a:r>
          </a:p>
        </p:txBody>
      </p:sp>
      <p:sp>
        <p:nvSpPr>
          <p:cNvPr id="3" name="Content Placeholder 2">
            <a:extLst>
              <a:ext uri="{FF2B5EF4-FFF2-40B4-BE49-F238E27FC236}">
                <a16:creationId xmlns:a16="http://schemas.microsoft.com/office/drawing/2014/main" id="{373D0712-6E27-4C7B-B718-9A1B8C461FA6}"/>
              </a:ext>
            </a:extLst>
          </p:cNvPr>
          <p:cNvSpPr>
            <a:spLocks noGrp="1"/>
          </p:cNvSpPr>
          <p:nvPr>
            <p:ph sz="half" idx="4294967295"/>
          </p:nvPr>
        </p:nvSpPr>
        <p:spPr>
          <a:xfrm>
            <a:off x="838200" y="1257300"/>
            <a:ext cx="10320338" cy="1555750"/>
          </a:xfrm>
          <a:prstGeom prst="rect">
            <a:avLst/>
          </a:prstGeom>
        </p:spPr>
        <p:txBody>
          <a:bodyPr/>
          <a:lstStyle/>
          <a:p>
            <a:pPr marL="0" indent="0" algn="just">
              <a:buNone/>
            </a:pPr>
            <a:r>
              <a:rPr lang="en-US" dirty="0"/>
              <a:t>Quando </a:t>
            </a:r>
            <a:r>
              <a:rPr lang="en-US" dirty="0" err="1"/>
              <a:t>estava</a:t>
            </a:r>
            <a:r>
              <a:rPr lang="en-US" dirty="0"/>
              <a:t> </a:t>
            </a:r>
            <a:r>
              <a:rPr lang="en-US" dirty="0" err="1"/>
              <a:t>desenvolvendo</a:t>
            </a:r>
            <a:r>
              <a:rPr lang="en-US" dirty="0"/>
              <a:t> </a:t>
            </a:r>
            <a:r>
              <a:rPr lang="en-US" dirty="0" err="1"/>
              <a:t>seu</a:t>
            </a:r>
            <a:r>
              <a:rPr lang="en-US" dirty="0"/>
              <a:t> plano de </a:t>
            </a:r>
            <a:r>
              <a:rPr lang="en-US" dirty="0" err="1"/>
              <a:t>análise</a:t>
            </a:r>
            <a:r>
              <a:rPr lang="en-US" dirty="0"/>
              <a:t>, </a:t>
            </a:r>
            <a:r>
              <a:rPr lang="en-US" dirty="0" err="1"/>
              <a:t>queria</a:t>
            </a:r>
            <a:r>
              <a:rPr lang="en-US" dirty="0"/>
              <a:t> que </a:t>
            </a:r>
            <a:r>
              <a:rPr lang="en-US" dirty="0" err="1"/>
              <a:t>os</a:t>
            </a:r>
            <a:r>
              <a:rPr lang="en-US" dirty="0"/>
              <a:t> </a:t>
            </a:r>
            <a:r>
              <a:rPr lang="en-US" dirty="0" err="1"/>
              <a:t>seus</a:t>
            </a:r>
            <a:r>
              <a:rPr lang="en-US" dirty="0"/>
              <a:t> </a:t>
            </a:r>
            <a:r>
              <a:rPr lang="en-US" dirty="0" err="1"/>
              <a:t>grupos</a:t>
            </a:r>
            <a:r>
              <a:rPr lang="en-US" dirty="0"/>
              <a:t> </a:t>
            </a:r>
            <a:r>
              <a:rPr lang="en-US" dirty="0" err="1"/>
              <a:t>etários</a:t>
            </a:r>
            <a:r>
              <a:rPr lang="en-US" dirty="0"/>
              <a:t> </a:t>
            </a:r>
            <a:r>
              <a:rPr lang="en-US" dirty="0" err="1"/>
              <a:t>correspondessem</a:t>
            </a:r>
            <a:r>
              <a:rPr lang="en-US" dirty="0"/>
              <a:t> </a:t>
            </a:r>
            <a:r>
              <a:rPr lang="en-US" dirty="0" err="1"/>
              <a:t>aos</a:t>
            </a:r>
            <a:r>
              <a:rPr lang="en-US" dirty="0"/>
              <a:t> </a:t>
            </a:r>
            <a:r>
              <a:rPr lang="en-US" dirty="0" err="1"/>
              <a:t>utilizados</a:t>
            </a:r>
            <a:r>
              <a:rPr lang="en-US" dirty="0"/>
              <a:t> </a:t>
            </a:r>
            <a:r>
              <a:rPr lang="en-US" dirty="0" err="1"/>
              <a:t>em</a:t>
            </a:r>
            <a:r>
              <a:rPr lang="en-US" dirty="0"/>
              <a:t> </a:t>
            </a:r>
            <a:r>
              <a:rPr lang="en-US" dirty="0" err="1"/>
              <a:t>relatórios</a:t>
            </a:r>
            <a:r>
              <a:rPr lang="en-US" dirty="0"/>
              <a:t> </a:t>
            </a:r>
            <a:r>
              <a:rPr lang="en-US" dirty="0" err="1"/>
              <a:t>anteriores</a:t>
            </a:r>
            <a:r>
              <a:rPr lang="en-US" dirty="0"/>
              <a:t> do </a:t>
            </a:r>
            <a:r>
              <a:rPr lang="en-US" dirty="0" err="1"/>
              <a:t>Ministério</a:t>
            </a:r>
            <a:r>
              <a:rPr lang="en-US" dirty="0"/>
              <a:t>. </a:t>
            </a:r>
            <a:r>
              <a:rPr lang="en-US" dirty="0" err="1"/>
              <a:t>Entretanto</a:t>
            </a:r>
            <a:r>
              <a:rPr lang="en-US" dirty="0"/>
              <a:t>, </a:t>
            </a:r>
            <a:r>
              <a:rPr lang="en-US" dirty="0" err="1"/>
              <a:t>você</a:t>
            </a:r>
            <a:r>
              <a:rPr lang="en-US" dirty="0"/>
              <a:t> </a:t>
            </a:r>
            <a:r>
              <a:rPr lang="en-US" dirty="0" err="1"/>
              <a:t>encontrou</a:t>
            </a:r>
            <a:r>
              <a:rPr lang="en-US" dirty="0"/>
              <a:t> </a:t>
            </a:r>
            <a:r>
              <a:rPr lang="en-US" dirty="0" err="1"/>
              <a:t>os</a:t>
            </a:r>
            <a:r>
              <a:rPr lang="en-US" dirty="0"/>
              <a:t> </a:t>
            </a:r>
            <a:r>
              <a:rPr lang="en-US" dirty="0" err="1"/>
              <a:t>seguintes</a:t>
            </a:r>
            <a:r>
              <a:rPr lang="en-US" dirty="0"/>
              <a:t> </a:t>
            </a:r>
            <a:r>
              <a:rPr lang="en-US" dirty="0" err="1"/>
              <a:t>três</a:t>
            </a:r>
            <a:r>
              <a:rPr lang="en-US" dirty="0"/>
              <a:t> </a:t>
            </a:r>
            <a:r>
              <a:rPr lang="en-US" dirty="0" err="1"/>
              <a:t>grupos</a:t>
            </a:r>
            <a:r>
              <a:rPr lang="en-US" dirty="0"/>
              <a:t> </a:t>
            </a:r>
            <a:r>
              <a:rPr lang="en-US" dirty="0" err="1"/>
              <a:t>etários</a:t>
            </a:r>
            <a:r>
              <a:rPr lang="en-US" dirty="0"/>
              <a:t> </a:t>
            </a:r>
            <a:r>
              <a:rPr lang="en-US" dirty="0" err="1"/>
              <a:t>em</a:t>
            </a:r>
            <a:r>
              <a:rPr lang="en-US" dirty="0"/>
              <a:t> </a:t>
            </a:r>
            <a:r>
              <a:rPr lang="en-US" dirty="0" err="1"/>
              <a:t>diferentes</a:t>
            </a:r>
            <a:r>
              <a:rPr lang="en-US" dirty="0"/>
              <a:t> </a:t>
            </a:r>
            <a:r>
              <a:rPr lang="en-US" dirty="0" err="1"/>
              <a:t>relatórios</a:t>
            </a:r>
            <a:r>
              <a:rPr lang="en-US" dirty="0"/>
              <a:t>: </a:t>
            </a:r>
            <a:endParaRPr lang="pt-BR" dirty="0"/>
          </a:p>
          <a:p>
            <a:pPr marL="0" indent="0" algn="just">
              <a:spcBef>
                <a:spcPts val="0"/>
              </a:spcBef>
              <a:buNone/>
            </a:pPr>
            <a:endParaRPr lang="en-US" dirty="0"/>
          </a:p>
        </p:txBody>
      </p:sp>
      <p:graphicFrame>
        <p:nvGraphicFramePr>
          <p:cNvPr id="5" name="Table 4">
            <a:extLst>
              <a:ext uri="{FF2B5EF4-FFF2-40B4-BE49-F238E27FC236}">
                <a16:creationId xmlns:a16="http://schemas.microsoft.com/office/drawing/2014/main" id="{8A84586C-11BC-9F2D-E6D0-609890B0984F}"/>
              </a:ext>
            </a:extLst>
          </p:cNvPr>
          <p:cNvGraphicFramePr>
            <a:graphicFrameLocks noGrp="1"/>
          </p:cNvGraphicFramePr>
          <p:nvPr>
            <p:extLst>
              <p:ext uri="{D42A27DB-BD31-4B8C-83A1-F6EECF244321}">
                <p14:modId xmlns:p14="http://schemas.microsoft.com/office/powerpoint/2010/main" val="4287480854"/>
              </p:ext>
            </p:extLst>
          </p:nvPr>
        </p:nvGraphicFramePr>
        <p:xfrm>
          <a:off x="409853" y="2995378"/>
          <a:ext cx="11158538" cy="3259007"/>
        </p:xfrm>
        <a:graphic>
          <a:graphicData uri="http://schemas.openxmlformats.org/drawingml/2006/table">
            <a:tbl>
              <a:tblPr firstRow="1" firstCol="1"/>
              <a:tblGrid>
                <a:gridCol w="3674070">
                  <a:extLst>
                    <a:ext uri="{9D8B030D-6E8A-4147-A177-3AD203B41FA5}">
                      <a16:colId xmlns:a16="http://schemas.microsoft.com/office/drawing/2014/main" val="327450899"/>
                    </a:ext>
                  </a:extLst>
                </a:gridCol>
                <a:gridCol w="3803581">
                  <a:extLst>
                    <a:ext uri="{9D8B030D-6E8A-4147-A177-3AD203B41FA5}">
                      <a16:colId xmlns:a16="http://schemas.microsoft.com/office/drawing/2014/main" val="2106900587"/>
                    </a:ext>
                  </a:extLst>
                </a:gridCol>
                <a:gridCol w="3680887">
                  <a:extLst>
                    <a:ext uri="{9D8B030D-6E8A-4147-A177-3AD203B41FA5}">
                      <a16:colId xmlns:a16="http://schemas.microsoft.com/office/drawing/2014/main" val="1084570797"/>
                    </a:ext>
                  </a:extLst>
                </a:gridCol>
              </a:tblGrid>
              <a:tr h="413321">
                <a:tc>
                  <a:txBody>
                    <a:bodyPr/>
                    <a:lstStyle/>
                    <a:p>
                      <a:pPr marL="0" marR="0" algn="ctr">
                        <a:spcBef>
                          <a:spcPts val="0"/>
                        </a:spcBef>
                        <a:spcAft>
                          <a:spcPts val="0"/>
                        </a:spcAft>
                        <a:tabLst>
                          <a:tab pos="914400" algn="ctr"/>
                          <a:tab pos="3028950" algn="ctr"/>
                          <a:tab pos="5029200" algn="ctr"/>
                        </a:tabLst>
                      </a:pPr>
                      <a:r>
                        <a:rPr lang="en-US" sz="2400" b="1" u="none">
                          <a:solidFill>
                            <a:sysClr val="windowText" lastClr="000000"/>
                          </a:solidFill>
                          <a:effectLst/>
                          <a:latin typeface="Arial" panose="020B0604020202020204" pitchFamily="34" charset="0"/>
                          <a:ea typeface="Times New Roman" panose="02020603050405020304" pitchFamily="18" charset="0"/>
                        </a:rPr>
                        <a:t>Grupos etários Opção 1</a:t>
                      </a:r>
                      <a:endParaRPr lang="en-US" sz="2400" u="none">
                        <a:solidFill>
                          <a:sysClr val="windowText" lastClr="000000"/>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ctr">
                        <a:spcBef>
                          <a:spcPts val="0"/>
                        </a:spcBef>
                        <a:spcAft>
                          <a:spcPts val="0"/>
                        </a:spcAft>
                      </a:pPr>
                      <a:r>
                        <a:rPr lang="en-US" sz="2400" b="1" u="none">
                          <a:solidFill>
                            <a:sysClr val="windowText" lastClr="000000"/>
                          </a:solidFill>
                          <a:effectLst/>
                          <a:latin typeface="Arial" panose="020B0604020202020204" pitchFamily="34" charset="0"/>
                          <a:ea typeface="Times New Roman" panose="02020603050405020304" pitchFamily="18" charset="0"/>
                        </a:rPr>
                        <a:t>Grupos etários Opção 2</a:t>
                      </a:r>
                      <a:endParaRPr lang="en-US" sz="2400" u="none">
                        <a:solidFill>
                          <a:sysClr val="windowText" lastClr="000000"/>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ctr">
                        <a:spcBef>
                          <a:spcPts val="0"/>
                        </a:spcBef>
                        <a:spcAft>
                          <a:spcPts val="0"/>
                        </a:spcAft>
                      </a:pPr>
                      <a:r>
                        <a:rPr lang="en-US" sz="2400" b="1" u="none" dirty="0" err="1">
                          <a:solidFill>
                            <a:sysClr val="windowText" lastClr="000000"/>
                          </a:solidFill>
                          <a:effectLst/>
                          <a:latin typeface="Arial" panose="020B0604020202020204" pitchFamily="34" charset="0"/>
                          <a:ea typeface="Times New Roman" panose="02020603050405020304" pitchFamily="18" charset="0"/>
                        </a:rPr>
                        <a:t>Grupos</a:t>
                      </a:r>
                      <a:r>
                        <a:rPr lang="en-US" sz="2400" b="1" u="none" dirty="0">
                          <a:solidFill>
                            <a:sysClr val="windowText" lastClr="000000"/>
                          </a:solidFill>
                          <a:effectLst/>
                          <a:latin typeface="Arial" panose="020B0604020202020204" pitchFamily="34" charset="0"/>
                          <a:ea typeface="Times New Roman" panose="02020603050405020304" pitchFamily="18" charset="0"/>
                        </a:rPr>
                        <a:t> </a:t>
                      </a:r>
                      <a:r>
                        <a:rPr lang="en-US" sz="2400" b="1" u="none" dirty="0" err="1">
                          <a:solidFill>
                            <a:sysClr val="windowText" lastClr="000000"/>
                          </a:solidFill>
                          <a:effectLst/>
                          <a:latin typeface="Arial" panose="020B0604020202020204" pitchFamily="34" charset="0"/>
                          <a:ea typeface="Times New Roman" panose="02020603050405020304" pitchFamily="18" charset="0"/>
                        </a:rPr>
                        <a:t>etários</a:t>
                      </a:r>
                      <a:r>
                        <a:rPr lang="en-US" sz="2400" b="1" u="none" dirty="0">
                          <a:solidFill>
                            <a:sysClr val="windowText" lastClr="000000"/>
                          </a:solidFill>
                          <a:effectLst/>
                          <a:latin typeface="Arial" panose="020B0604020202020204" pitchFamily="34" charset="0"/>
                          <a:ea typeface="Times New Roman" panose="02020603050405020304" pitchFamily="18" charset="0"/>
                        </a:rPr>
                        <a:t> </a:t>
                      </a:r>
                      <a:r>
                        <a:rPr lang="en-US" sz="2400" b="1" u="none" dirty="0" err="1">
                          <a:solidFill>
                            <a:sysClr val="windowText" lastClr="000000"/>
                          </a:solidFill>
                          <a:effectLst/>
                          <a:latin typeface="Arial" panose="020B0604020202020204" pitchFamily="34" charset="0"/>
                          <a:ea typeface="Times New Roman" panose="02020603050405020304" pitchFamily="18" charset="0"/>
                        </a:rPr>
                        <a:t>Opção</a:t>
                      </a:r>
                      <a:r>
                        <a:rPr lang="en-US" sz="2400" b="1" u="none" dirty="0">
                          <a:solidFill>
                            <a:sysClr val="windowText" lastClr="000000"/>
                          </a:solidFill>
                          <a:effectLst/>
                          <a:latin typeface="Arial" panose="020B0604020202020204" pitchFamily="34" charset="0"/>
                          <a:ea typeface="Times New Roman" panose="02020603050405020304" pitchFamily="18" charset="0"/>
                        </a:rPr>
                        <a:t> 3</a:t>
                      </a:r>
                      <a:endParaRPr lang="en-US" sz="2400" u="none" dirty="0">
                        <a:solidFill>
                          <a:sysClr val="windowText" lastClr="000000"/>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extLst>
                  <a:ext uri="{0D108BD9-81ED-4DB2-BD59-A6C34878D82A}">
                    <a16:rowId xmlns:a16="http://schemas.microsoft.com/office/drawing/2014/main" val="981750080"/>
                  </a:ext>
                </a:extLst>
              </a:tr>
              <a:tr h="413321">
                <a:tc>
                  <a:txBody>
                    <a:bodyPr/>
                    <a:lstStyle/>
                    <a:p>
                      <a:pPr marL="0" marR="0" algn="ctr">
                        <a:spcBef>
                          <a:spcPts val="0"/>
                        </a:spcBef>
                        <a:spcAft>
                          <a:spcPts val="0"/>
                        </a:spcAft>
                      </a:pPr>
                      <a:r>
                        <a:rPr lang="en-US" sz="2400">
                          <a:solidFill>
                            <a:schemeClr val="tx1"/>
                          </a:solidFill>
                          <a:effectLst/>
                          <a:latin typeface="Arial" panose="020B0604020202020204" pitchFamily="34" charset="0"/>
                          <a:ea typeface="Times New Roman" panose="02020603050405020304" pitchFamily="18" charset="0"/>
                        </a:rPr>
                        <a:t>≤10 anos</a:t>
                      </a:r>
                      <a:endParaRPr lang="en-US" sz="24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0"/>
                        </a:spcBef>
                        <a:spcAft>
                          <a:spcPts val="0"/>
                        </a:spcAft>
                      </a:pPr>
                      <a:r>
                        <a:rPr lang="en-US" sz="2400">
                          <a:solidFill>
                            <a:schemeClr val="tx1"/>
                          </a:solidFill>
                          <a:effectLst/>
                          <a:latin typeface="Arial" panose="020B0604020202020204" pitchFamily="34" charset="0"/>
                          <a:ea typeface="Times New Roman" panose="02020603050405020304" pitchFamily="18" charset="0"/>
                        </a:rPr>
                        <a:t>≤10 anos</a:t>
                      </a:r>
                      <a:endParaRPr lang="en-US" sz="24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0"/>
                        </a:spcBef>
                        <a:spcAft>
                          <a:spcPts val="0"/>
                        </a:spcAft>
                      </a:pPr>
                      <a:r>
                        <a:rPr lang="en-US" sz="2400">
                          <a:solidFill>
                            <a:schemeClr val="tx1"/>
                          </a:solidFill>
                          <a:effectLst/>
                          <a:latin typeface="Arial" panose="020B0604020202020204" pitchFamily="34" charset="0"/>
                          <a:ea typeface="Times New Roman" panose="02020603050405020304" pitchFamily="18" charset="0"/>
                        </a:rPr>
                        <a:t>≤9 anos</a:t>
                      </a:r>
                      <a:endParaRPr lang="en-US" sz="24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2721196312"/>
                  </a:ext>
                </a:extLst>
              </a:tr>
              <a:tr h="413321">
                <a:tc>
                  <a:txBody>
                    <a:bodyPr/>
                    <a:lstStyle/>
                    <a:p>
                      <a:pPr marL="0" marR="0" algn="ctr">
                        <a:lnSpc>
                          <a:spcPct val="107000"/>
                        </a:lnSpc>
                        <a:spcBef>
                          <a:spcPts val="0"/>
                        </a:spcBef>
                        <a:spcAft>
                          <a:spcPts val="0"/>
                        </a:spcAft>
                      </a:pPr>
                      <a:r>
                        <a:rPr lang="en-US" sz="2400">
                          <a:solidFill>
                            <a:schemeClr val="tx1"/>
                          </a:solidFill>
                          <a:effectLst/>
                          <a:latin typeface="Arial" panose="020B0604020202020204" pitchFamily="34" charset="0"/>
                          <a:ea typeface="Times New Roman" panose="02020603050405020304" pitchFamily="18" charset="0"/>
                        </a:rPr>
                        <a:t>10-20</a:t>
                      </a:r>
                      <a:endParaRPr lang="en-US" sz="24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400">
                          <a:solidFill>
                            <a:schemeClr val="tx1"/>
                          </a:solidFill>
                          <a:effectLst/>
                          <a:latin typeface="Arial" panose="020B0604020202020204" pitchFamily="34" charset="0"/>
                          <a:ea typeface="Times New Roman" panose="02020603050405020304" pitchFamily="18" charset="0"/>
                        </a:rPr>
                        <a:t>11-20</a:t>
                      </a:r>
                      <a:endParaRPr lang="en-US" sz="24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400" dirty="0">
                          <a:solidFill>
                            <a:schemeClr val="tx1"/>
                          </a:solidFill>
                          <a:effectLst/>
                          <a:latin typeface="Arial" panose="020B0604020202020204" pitchFamily="34" charset="0"/>
                          <a:ea typeface="Times New Roman" panose="02020603050405020304" pitchFamily="18" charset="0"/>
                        </a:rPr>
                        <a:t>10-19</a:t>
                      </a:r>
                      <a:endParaRPr lang="en-US" sz="2400"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98562983"/>
                  </a:ext>
                </a:extLst>
              </a:tr>
              <a:tr h="413321">
                <a:tc>
                  <a:txBody>
                    <a:bodyPr/>
                    <a:lstStyle/>
                    <a:p>
                      <a:pPr marL="0" marR="0" algn="ctr">
                        <a:spcBef>
                          <a:spcPts val="0"/>
                        </a:spcBef>
                        <a:spcAft>
                          <a:spcPts val="0"/>
                        </a:spcAft>
                      </a:pPr>
                      <a:r>
                        <a:rPr lang="en-US" sz="2400">
                          <a:solidFill>
                            <a:schemeClr val="tx1"/>
                          </a:solidFill>
                          <a:effectLst/>
                          <a:latin typeface="Arial" panose="020B0604020202020204" pitchFamily="34" charset="0"/>
                          <a:ea typeface="Times New Roman" panose="02020603050405020304" pitchFamily="18" charset="0"/>
                        </a:rPr>
                        <a:t>20-30</a:t>
                      </a:r>
                      <a:endParaRPr lang="en-US" sz="24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0"/>
                        </a:spcBef>
                        <a:spcAft>
                          <a:spcPts val="0"/>
                        </a:spcAft>
                      </a:pPr>
                      <a:r>
                        <a:rPr lang="en-US" sz="2400">
                          <a:solidFill>
                            <a:schemeClr val="tx1"/>
                          </a:solidFill>
                          <a:effectLst/>
                          <a:latin typeface="Arial" panose="020B0604020202020204" pitchFamily="34" charset="0"/>
                          <a:ea typeface="Times New Roman" panose="02020603050405020304" pitchFamily="18" charset="0"/>
                        </a:rPr>
                        <a:t>21-30</a:t>
                      </a:r>
                      <a:endParaRPr lang="en-US" sz="24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0"/>
                        </a:spcBef>
                        <a:spcAft>
                          <a:spcPts val="0"/>
                        </a:spcAft>
                      </a:pPr>
                      <a:r>
                        <a:rPr lang="en-US" sz="2400">
                          <a:solidFill>
                            <a:schemeClr val="tx1"/>
                          </a:solidFill>
                          <a:effectLst/>
                          <a:latin typeface="Arial" panose="020B0604020202020204" pitchFamily="34" charset="0"/>
                          <a:ea typeface="Times New Roman" panose="02020603050405020304" pitchFamily="18" charset="0"/>
                        </a:rPr>
                        <a:t>20-29</a:t>
                      </a:r>
                      <a:endParaRPr lang="en-US" sz="24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5408641"/>
                  </a:ext>
                </a:extLst>
              </a:tr>
              <a:tr h="413321">
                <a:tc>
                  <a:txBody>
                    <a:bodyPr/>
                    <a:lstStyle/>
                    <a:p>
                      <a:pPr marL="0" marR="0" algn="ctr">
                        <a:spcBef>
                          <a:spcPts val="0"/>
                        </a:spcBef>
                        <a:spcAft>
                          <a:spcPts val="0"/>
                        </a:spcAft>
                      </a:pPr>
                      <a:r>
                        <a:rPr lang="en-US" sz="2400">
                          <a:solidFill>
                            <a:schemeClr val="tx1"/>
                          </a:solidFill>
                          <a:effectLst/>
                          <a:latin typeface="Arial" panose="020B0604020202020204" pitchFamily="34" charset="0"/>
                          <a:ea typeface="Times New Roman" panose="02020603050405020304" pitchFamily="18" charset="0"/>
                        </a:rPr>
                        <a:t>30-40</a:t>
                      </a:r>
                      <a:endParaRPr lang="en-US" sz="24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400">
                          <a:solidFill>
                            <a:schemeClr val="tx1"/>
                          </a:solidFill>
                          <a:effectLst/>
                          <a:latin typeface="Arial" panose="020B0604020202020204" pitchFamily="34" charset="0"/>
                          <a:ea typeface="Times New Roman" panose="02020603050405020304" pitchFamily="18" charset="0"/>
                        </a:rPr>
                        <a:t>31-40</a:t>
                      </a:r>
                      <a:endParaRPr lang="en-US" sz="24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400">
                          <a:solidFill>
                            <a:schemeClr val="tx1"/>
                          </a:solidFill>
                          <a:effectLst/>
                          <a:latin typeface="Arial" panose="020B0604020202020204" pitchFamily="34" charset="0"/>
                          <a:ea typeface="Times New Roman" panose="02020603050405020304" pitchFamily="18" charset="0"/>
                        </a:rPr>
                        <a:t>30-39</a:t>
                      </a:r>
                      <a:endParaRPr lang="en-US" sz="24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39247387"/>
                  </a:ext>
                </a:extLst>
              </a:tr>
              <a:tr h="413321">
                <a:tc>
                  <a:txBody>
                    <a:bodyPr/>
                    <a:lstStyle/>
                    <a:p>
                      <a:pPr marL="0" marR="0" algn="ctr">
                        <a:spcBef>
                          <a:spcPts val="0"/>
                        </a:spcBef>
                        <a:spcAft>
                          <a:spcPts val="0"/>
                        </a:spcAft>
                      </a:pPr>
                      <a:r>
                        <a:rPr lang="en-US" sz="2400">
                          <a:solidFill>
                            <a:schemeClr val="tx1"/>
                          </a:solidFill>
                          <a:effectLst/>
                          <a:latin typeface="Arial" panose="020B0604020202020204" pitchFamily="34" charset="0"/>
                          <a:ea typeface="MS Mincho" panose="02020609040205080304" pitchFamily="49" charset="-128"/>
                        </a:rPr>
                        <a:t>40-50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400">
                          <a:solidFill>
                            <a:schemeClr val="tx1"/>
                          </a:solidFill>
                          <a:effectLst/>
                          <a:latin typeface="Arial" panose="020B0604020202020204" pitchFamily="34" charset="0"/>
                          <a:ea typeface="MS Mincho" panose="02020609040205080304" pitchFamily="49" charset="-128"/>
                        </a:rPr>
                        <a:t>41-50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400">
                          <a:solidFill>
                            <a:schemeClr val="tx1"/>
                          </a:solidFill>
                          <a:effectLst/>
                          <a:latin typeface="Arial" panose="020B0604020202020204" pitchFamily="34" charset="0"/>
                          <a:ea typeface="MS Mincho" panose="02020609040205080304" pitchFamily="49" charset="-128"/>
                        </a:rPr>
                        <a:t>40-49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83678119"/>
                  </a:ext>
                </a:extLst>
              </a:tr>
              <a:tr h="413321">
                <a:tc>
                  <a:txBody>
                    <a:bodyPr/>
                    <a:lstStyle/>
                    <a:p>
                      <a:pPr marL="0" marR="0" algn="ctr">
                        <a:spcBef>
                          <a:spcPts val="0"/>
                        </a:spcBef>
                        <a:spcAft>
                          <a:spcPts val="0"/>
                        </a:spcAft>
                      </a:pPr>
                      <a:r>
                        <a:rPr lang="en-US" sz="2400">
                          <a:solidFill>
                            <a:schemeClr val="tx1"/>
                          </a:solidFill>
                          <a:effectLst/>
                          <a:latin typeface="Arial" panose="020B0604020202020204" pitchFamily="34" charset="0"/>
                          <a:ea typeface="MS Mincho" panose="02020609040205080304" pitchFamily="49" charset="-128"/>
                        </a:rPr>
                        <a:t>50-60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400">
                          <a:solidFill>
                            <a:schemeClr val="tx1"/>
                          </a:solidFill>
                          <a:effectLst/>
                          <a:latin typeface="Arial" panose="020B0604020202020204" pitchFamily="34" charset="0"/>
                          <a:ea typeface="MS Mincho" panose="02020609040205080304" pitchFamily="49" charset="-128"/>
                        </a:rPr>
                        <a:t>51-60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400">
                          <a:solidFill>
                            <a:schemeClr val="tx1"/>
                          </a:solidFill>
                          <a:effectLst/>
                          <a:latin typeface="Arial" panose="020B0604020202020204" pitchFamily="34" charset="0"/>
                          <a:ea typeface="MS Mincho" panose="02020609040205080304" pitchFamily="49" charset="-128"/>
                        </a:rPr>
                        <a:t>50-59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12499212"/>
                  </a:ext>
                </a:extLst>
              </a:tr>
              <a:tr h="0">
                <a:tc>
                  <a:txBody>
                    <a:bodyPr/>
                    <a:lstStyle/>
                    <a:p>
                      <a:pPr marL="0" marR="0" algn="ctr">
                        <a:spcBef>
                          <a:spcPts val="0"/>
                        </a:spcBef>
                        <a:spcAft>
                          <a:spcPts val="0"/>
                        </a:spcAft>
                      </a:pPr>
                      <a:r>
                        <a:rPr lang="en-US" sz="2400">
                          <a:solidFill>
                            <a:schemeClr val="tx1"/>
                          </a:solidFill>
                          <a:effectLst/>
                          <a:latin typeface="Arial" panose="020B0604020202020204" pitchFamily="34" charset="0"/>
                          <a:ea typeface="MS Mincho" panose="02020609040205080304" pitchFamily="49" charset="-128"/>
                        </a:rPr>
                        <a:t>60+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400" dirty="0">
                          <a:solidFill>
                            <a:schemeClr val="tx1"/>
                          </a:solidFill>
                          <a:effectLst/>
                          <a:latin typeface="Arial" panose="020B0604020202020204" pitchFamily="34" charset="0"/>
                          <a:ea typeface="MS Mincho" panose="02020609040205080304" pitchFamily="49" charset="-128"/>
                        </a:rPr>
                        <a:t>&gt;60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400" dirty="0">
                          <a:solidFill>
                            <a:schemeClr val="tx1"/>
                          </a:solidFill>
                          <a:effectLst/>
                          <a:latin typeface="Arial" panose="020B0604020202020204" pitchFamily="34" charset="0"/>
                          <a:ea typeface="MS Mincho" panose="02020609040205080304" pitchFamily="49" charset="-128"/>
                        </a:rPr>
                        <a:t>60+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17679328"/>
                  </a:ext>
                </a:extLst>
              </a:tr>
            </a:tbl>
          </a:graphicData>
        </a:graphic>
      </p:graphicFrame>
    </p:spTree>
    <p:extLst>
      <p:ext uri="{BB962C8B-B14F-4D97-AF65-F5344CB8AC3E}">
        <p14:creationId xmlns:p14="http://schemas.microsoft.com/office/powerpoint/2010/main" val="3701402893"/>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a:t>Questão 21</a:t>
            </a:r>
          </a:p>
        </p:txBody>
      </p:sp>
      <p:sp>
        <p:nvSpPr>
          <p:cNvPr id="3" name="Content Placeholder 2">
            <a:extLst>
              <a:ext uri="{FF2B5EF4-FFF2-40B4-BE49-F238E27FC236}">
                <a16:creationId xmlns:a16="http://schemas.microsoft.com/office/drawing/2014/main" id="{D2B30687-2510-4B75-B229-BC0F915C325F}"/>
              </a:ext>
            </a:extLst>
          </p:cNvPr>
          <p:cNvSpPr>
            <a:spLocks noGrp="1"/>
          </p:cNvSpPr>
          <p:nvPr>
            <p:ph sz="half" idx="4294967295"/>
          </p:nvPr>
        </p:nvSpPr>
        <p:spPr>
          <a:xfrm>
            <a:off x="838200" y="1454150"/>
            <a:ext cx="9975850" cy="4664075"/>
          </a:xfrm>
          <a:prstGeom prst="rect">
            <a:avLst/>
          </a:prstGeom>
        </p:spPr>
        <p:txBody>
          <a:bodyPr anchor="t"/>
          <a:lstStyle/>
          <a:p>
            <a:pPr marL="0" indent="0" algn="just">
              <a:buClr>
                <a:schemeClr val="tx1"/>
              </a:buClr>
              <a:buNone/>
            </a:pPr>
            <a:r>
              <a:rPr lang="en-US" dirty="0"/>
              <a:t>Que </a:t>
            </a:r>
            <a:r>
              <a:rPr lang="en-US" dirty="0" err="1"/>
              <a:t>opção</a:t>
            </a:r>
            <a:r>
              <a:rPr lang="en-US" dirty="0"/>
              <a:t> de </a:t>
            </a:r>
            <a:r>
              <a:rPr lang="en-US" dirty="0" err="1"/>
              <a:t>grupo</a:t>
            </a:r>
            <a:r>
              <a:rPr lang="en-US" dirty="0"/>
              <a:t> </a:t>
            </a:r>
            <a:r>
              <a:rPr lang="en-US" dirty="0" err="1"/>
              <a:t>etário</a:t>
            </a:r>
            <a:r>
              <a:rPr lang="en-US" dirty="0"/>
              <a:t> </a:t>
            </a:r>
            <a:r>
              <a:rPr lang="en-US" dirty="0" err="1"/>
              <a:t>prefere</a:t>
            </a:r>
            <a:r>
              <a:rPr lang="en-US" dirty="0"/>
              <a:t> e </a:t>
            </a:r>
            <a:r>
              <a:rPr lang="en-US" dirty="0" err="1"/>
              <a:t>porquê</a:t>
            </a:r>
            <a:r>
              <a:rPr lang="en-US" dirty="0"/>
              <a:t>? </a:t>
            </a:r>
          </a:p>
          <a:p>
            <a:pPr marL="0" indent="0" algn="just">
              <a:buNone/>
            </a:pPr>
            <a:endParaRPr lang="en-US" dirty="0"/>
          </a:p>
        </p:txBody>
      </p:sp>
      <p:graphicFrame>
        <p:nvGraphicFramePr>
          <p:cNvPr id="6" name="Table 5">
            <a:extLst>
              <a:ext uri="{FF2B5EF4-FFF2-40B4-BE49-F238E27FC236}">
                <a16:creationId xmlns:a16="http://schemas.microsoft.com/office/drawing/2014/main" id="{907443A6-1C35-87DE-37E4-0C07F0C38C6E}"/>
              </a:ext>
            </a:extLst>
          </p:cNvPr>
          <p:cNvGraphicFramePr>
            <a:graphicFrameLocks noGrp="1"/>
          </p:cNvGraphicFramePr>
          <p:nvPr>
            <p:extLst>
              <p:ext uri="{D42A27DB-BD31-4B8C-83A1-F6EECF244321}">
                <p14:modId xmlns:p14="http://schemas.microsoft.com/office/powerpoint/2010/main" val="627625891"/>
              </p:ext>
            </p:extLst>
          </p:nvPr>
        </p:nvGraphicFramePr>
        <p:xfrm>
          <a:off x="539262" y="2493399"/>
          <a:ext cx="10991865" cy="3274541"/>
        </p:xfrm>
        <a:graphic>
          <a:graphicData uri="http://schemas.openxmlformats.org/drawingml/2006/table">
            <a:tbl>
              <a:tblPr firstRow="1" firstCol="1"/>
              <a:tblGrid>
                <a:gridCol w="3619191">
                  <a:extLst>
                    <a:ext uri="{9D8B030D-6E8A-4147-A177-3AD203B41FA5}">
                      <a16:colId xmlns:a16="http://schemas.microsoft.com/office/drawing/2014/main" val="327450899"/>
                    </a:ext>
                  </a:extLst>
                </a:gridCol>
                <a:gridCol w="3746768">
                  <a:extLst>
                    <a:ext uri="{9D8B030D-6E8A-4147-A177-3AD203B41FA5}">
                      <a16:colId xmlns:a16="http://schemas.microsoft.com/office/drawing/2014/main" val="2106900587"/>
                    </a:ext>
                  </a:extLst>
                </a:gridCol>
                <a:gridCol w="3625906">
                  <a:extLst>
                    <a:ext uri="{9D8B030D-6E8A-4147-A177-3AD203B41FA5}">
                      <a16:colId xmlns:a16="http://schemas.microsoft.com/office/drawing/2014/main" val="1084570797"/>
                    </a:ext>
                  </a:extLst>
                </a:gridCol>
              </a:tblGrid>
              <a:tr h="381294">
                <a:tc>
                  <a:txBody>
                    <a:bodyPr/>
                    <a:lstStyle/>
                    <a:p>
                      <a:pPr marL="0" marR="0" algn="ctr">
                        <a:spcBef>
                          <a:spcPts val="0"/>
                        </a:spcBef>
                        <a:spcAft>
                          <a:spcPts val="0"/>
                        </a:spcAft>
                        <a:tabLst>
                          <a:tab pos="914400" algn="ctr"/>
                          <a:tab pos="3028950" algn="ctr"/>
                          <a:tab pos="5029200" algn="ctr"/>
                        </a:tabLst>
                      </a:pPr>
                      <a:r>
                        <a:rPr lang="en-US" sz="2400" b="1" u="none">
                          <a:solidFill>
                            <a:sysClr val="windowText" lastClr="000000"/>
                          </a:solidFill>
                          <a:effectLst/>
                          <a:latin typeface="Arial" panose="020B0604020202020204" pitchFamily="34" charset="0"/>
                          <a:ea typeface="Times New Roman" panose="02020603050405020304" pitchFamily="18" charset="0"/>
                        </a:rPr>
                        <a:t>Grupos etários Opção 1</a:t>
                      </a:r>
                      <a:endParaRPr lang="en-US" sz="2400" u="none">
                        <a:solidFill>
                          <a:sysClr val="windowText" lastClr="000000"/>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ctr">
                        <a:spcBef>
                          <a:spcPts val="0"/>
                        </a:spcBef>
                        <a:spcAft>
                          <a:spcPts val="0"/>
                        </a:spcAft>
                      </a:pPr>
                      <a:r>
                        <a:rPr lang="en-US" sz="2400" b="1" u="none" dirty="0" err="1">
                          <a:solidFill>
                            <a:sysClr val="windowText" lastClr="000000"/>
                          </a:solidFill>
                          <a:effectLst/>
                          <a:latin typeface="Arial" panose="020B0604020202020204" pitchFamily="34" charset="0"/>
                          <a:ea typeface="Times New Roman" panose="02020603050405020304" pitchFamily="18" charset="0"/>
                        </a:rPr>
                        <a:t>Grupos</a:t>
                      </a:r>
                      <a:r>
                        <a:rPr lang="en-US" sz="2400" b="1" u="none" dirty="0">
                          <a:solidFill>
                            <a:sysClr val="windowText" lastClr="000000"/>
                          </a:solidFill>
                          <a:effectLst/>
                          <a:latin typeface="Arial" panose="020B0604020202020204" pitchFamily="34" charset="0"/>
                          <a:ea typeface="Times New Roman" panose="02020603050405020304" pitchFamily="18" charset="0"/>
                        </a:rPr>
                        <a:t> </a:t>
                      </a:r>
                      <a:r>
                        <a:rPr lang="en-US" sz="2400" b="1" u="none" dirty="0" err="1">
                          <a:solidFill>
                            <a:sysClr val="windowText" lastClr="000000"/>
                          </a:solidFill>
                          <a:effectLst/>
                          <a:latin typeface="Arial" panose="020B0604020202020204" pitchFamily="34" charset="0"/>
                          <a:ea typeface="Times New Roman" panose="02020603050405020304" pitchFamily="18" charset="0"/>
                        </a:rPr>
                        <a:t>etários</a:t>
                      </a:r>
                      <a:r>
                        <a:rPr lang="en-US" sz="2400" b="1" u="none" dirty="0">
                          <a:solidFill>
                            <a:sysClr val="windowText" lastClr="000000"/>
                          </a:solidFill>
                          <a:effectLst/>
                          <a:latin typeface="Arial" panose="020B0604020202020204" pitchFamily="34" charset="0"/>
                          <a:ea typeface="Times New Roman" panose="02020603050405020304" pitchFamily="18" charset="0"/>
                        </a:rPr>
                        <a:t> </a:t>
                      </a:r>
                      <a:r>
                        <a:rPr lang="en-US" sz="2400" b="1" u="none" dirty="0" err="1">
                          <a:solidFill>
                            <a:sysClr val="windowText" lastClr="000000"/>
                          </a:solidFill>
                          <a:effectLst/>
                          <a:latin typeface="Arial" panose="020B0604020202020204" pitchFamily="34" charset="0"/>
                          <a:ea typeface="Times New Roman" panose="02020603050405020304" pitchFamily="18" charset="0"/>
                        </a:rPr>
                        <a:t>Opção</a:t>
                      </a:r>
                      <a:r>
                        <a:rPr lang="en-US" sz="2400" b="1" u="none" dirty="0">
                          <a:solidFill>
                            <a:sysClr val="windowText" lastClr="000000"/>
                          </a:solidFill>
                          <a:effectLst/>
                          <a:latin typeface="Arial" panose="020B0604020202020204" pitchFamily="34" charset="0"/>
                          <a:ea typeface="Times New Roman" panose="02020603050405020304" pitchFamily="18" charset="0"/>
                        </a:rPr>
                        <a:t> 2</a:t>
                      </a:r>
                      <a:endParaRPr lang="en-US" sz="2400" u="none" dirty="0">
                        <a:solidFill>
                          <a:sysClr val="windowText" lastClr="000000"/>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ctr">
                        <a:spcBef>
                          <a:spcPts val="0"/>
                        </a:spcBef>
                        <a:spcAft>
                          <a:spcPts val="0"/>
                        </a:spcAft>
                      </a:pPr>
                      <a:r>
                        <a:rPr lang="en-US" sz="2400" b="1" u="none" dirty="0" err="1">
                          <a:solidFill>
                            <a:sysClr val="windowText" lastClr="000000"/>
                          </a:solidFill>
                          <a:effectLst/>
                          <a:latin typeface="Arial" panose="020B0604020202020204" pitchFamily="34" charset="0"/>
                          <a:ea typeface="Times New Roman" panose="02020603050405020304" pitchFamily="18" charset="0"/>
                        </a:rPr>
                        <a:t>Grupos</a:t>
                      </a:r>
                      <a:r>
                        <a:rPr lang="en-US" sz="2400" b="1" u="none" dirty="0">
                          <a:solidFill>
                            <a:sysClr val="windowText" lastClr="000000"/>
                          </a:solidFill>
                          <a:effectLst/>
                          <a:latin typeface="Arial" panose="020B0604020202020204" pitchFamily="34" charset="0"/>
                          <a:ea typeface="Times New Roman" panose="02020603050405020304" pitchFamily="18" charset="0"/>
                        </a:rPr>
                        <a:t> </a:t>
                      </a:r>
                      <a:r>
                        <a:rPr lang="en-US" sz="2400" b="1" u="none" dirty="0" err="1">
                          <a:solidFill>
                            <a:sysClr val="windowText" lastClr="000000"/>
                          </a:solidFill>
                          <a:effectLst/>
                          <a:latin typeface="Arial" panose="020B0604020202020204" pitchFamily="34" charset="0"/>
                          <a:ea typeface="Times New Roman" panose="02020603050405020304" pitchFamily="18" charset="0"/>
                        </a:rPr>
                        <a:t>etários</a:t>
                      </a:r>
                      <a:r>
                        <a:rPr lang="en-US" sz="2400" b="1" u="none" dirty="0">
                          <a:solidFill>
                            <a:sysClr val="windowText" lastClr="000000"/>
                          </a:solidFill>
                          <a:effectLst/>
                          <a:latin typeface="Arial" panose="020B0604020202020204" pitchFamily="34" charset="0"/>
                          <a:ea typeface="Times New Roman" panose="02020603050405020304" pitchFamily="18" charset="0"/>
                        </a:rPr>
                        <a:t> </a:t>
                      </a:r>
                      <a:r>
                        <a:rPr lang="en-US" sz="2400" b="1" u="none" dirty="0" err="1">
                          <a:solidFill>
                            <a:sysClr val="windowText" lastClr="000000"/>
                          </a:solidFill>
                          <a:effectLst/>
                          <a:latin typeface="Arial" panose="020B0604020202020204" pitchFamily="34" charset="0"/>
                          <a:ea typeface="Times New Roman" panose="02020603050405020304" pitchFamily="18" charset="0"/>
                        </a:rPr>
                        <a:t>Opção</a:t>
                      </a:r>
                      <a:r>
                        <a:rPr lang="en-US" sz="2400" b="1" u="none" dirty="0">
                          <a:solidFill>
                            <a:sysClr val="windowText" lastClr="000000"/>
                          </a:solidFill>
                          <a:effectLst/>
                          <a:latin typeface="Arial" panose="020B0604020202020204" pitchFamily="34" charset="0"/>
                          <a:ea typeface="Times New Roman" panose="02020603050405020304" pitchFamily="18" charset="0"/>
                        </a:rPr>
                        <a:t> 3</a:t>
                      </a:r>
                      <a:endParaRPr lang="en-US" sz="2400" u="none" dirty="0">
                        <a:solidFill>
                          <a:sysClr val="windowText" lastClr="000000"/>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extLst>
                  <a:ext uri="{0D108BD9-81ED-4DB2-BD59-A6C34878D82A}">
                    <a16:rowId xmlns:a16="http://schemas.microsoft.com/office/drawing/2014/main" val="981750080"/>
                  </a:ext>
                </a:extLst>
              </a:tr>
              <a:tr h="413321">
                <a:tc>
                  <a:txBody>
                    <a:bodyPr/>
                    <a:lstStyle/>
                    <a:p>
                      <a:pPr marL="0" marR="0" algn="ctr">
                        <a:spcBef>
                          <a:spcPts val="0"/>
                        </a:spcBef>
                        <a:spcAft>
                          <a:spcPts val="0"/>
                        </a:spcAft>
                      </a:pPr>
                      <a:r>
                        <a:rPr lang="en-US" sz="2400">
                          <a:solidFill>
                            <a:schemeClr val="tx1"/>
                          </a:solidFill>
                          <a:effectLst/>
                          <a:latin typeface="Arial" panose="020B0604020202020204" pitchFamily="34" charset="0"/>
                          <a:ea typeface="Times New Roman" panose="02020603050405020304" pitchFamily="18" charset="0"/>
                        </a:rPr>
                        <a:t>≤10 anos</a:t>
                      </a:r>
                      <a:endParaRPr lang="en-US" sz="24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0"/>
                        </a:spcBef>
                        <a:spcAft>
                          <a:spcPts val="0"/>
                        </a:spcAft>
                      </a:pPr>
                      <a:r>
                        <a:rPr lang="en-US" sz="2400">
                          <a:solidFill>
                            <a:schemeClr val="tx1"/>
                          </a:solidFill>
                          <a:effectLst/>
                          <a:latin typeface="Arial" panose="020B0604020202020204" pitchFamily="34" charset="0"/>
                          <a:ea typeface="Times New Roman" panose="02020603050405020304" pitchFamily="18" charset="0"/>
                        </a:rPr>
                        <a:t>≤10 anos</a:t>
                      </a:r>
                      <a:endParaRPr lang="en-US" sz="24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0"/>
                        </a:spcBef>
                        <a:spcAft>
                          <a:spcPts val="0"/>
                        </a:spcAft>
                      </a:pPr>
                      <a:r>
                        <a:rPr lang="en-US" sz="2400">
                          <a:solidFill>
                            <a:schemeClr val="tx1"/>
                          </a:solidFill>
                          <a:effectLst/>
                          <a:latin typeface="Arial" panose="020B0604020202020204" pitchFamily="34" charset="0"/>
                          <a:ea typeface="Times New Roman" panose="02020603050405020304" pitchFamily="18" charset="0"/>
                        </a:rPr>
                        <a:t>≤9 anos</a:t>
                      </a:r>
                      <a:endParaRPr lang="en-US" sz="24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2721196312"/>
                  </a:ext>
                </a:extLst>
              </a:tr>
              <a:tr h="413321">
                <a:tc>
                  <a:txBody>
                    <a:bodyPr/>
                    <a:lstStyle/>
                    <a:p>
                      <a:pPr marL="0" marR="0" algn="ctr">
                        <a:lnSpc>
                          <a:spcPct val="107000"/>
                        </a:lnSpc>
                        <a:spcBef>
                          <a:spcPts val="0"/>
                        </a:spcBef>
                        <a:spcAft>
                          <a:spcPts val="0"/>
                        </a:spcAft>
                      </a:pPr>
                      <a:r>
                        <a:rPr lang="en-US" sz="2400">
                          <a:solidFill>
                            <a:schemeClr val="tx1"/>
                          </a:solidFill>
                          <a:effectLst/>
                          <a:latin typeface="Arial" panose="020B0604020202020204" pitchFamily="34" charset="0"/>
                          <a:ea typeface="Times New Roman" panose="02020603050405020304" pitchFamily="18" charset="0"/>
                        </a:rPr>
                        <a:t>10-20</a:t>
                      </a:r>
                      <a:endParaRPr lang="en-US" sz="24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400">
                          <a:solidFill>
                            <a:schemeClr val="tx1"/>
                          </a:solidFill>
                          <a:effectLst/>
                          <a:latin typeface="Arial" panose="020B0604020202020204" pitchFamily="34" charset="0"/>
                          <a:ea typeface="Times New Roman" panose="02020603050405020304" pitchFamily="18" charset="0"/>
                        </a:rPr>
                        <a:t>11-20</a:t>
                      </a:r>
                      <a:endParaRPr lang="en-US" sz="24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400">
                          <a:solidFill>
                            <a:schemeClr val="tx1"/>
                          </a:solidFill>
                          <a:effectLst/>
                          <a:latin typeface="Arial" panose="020B0604020202020204" pitchFamily="34" charset="0"/>
                          <a:ea typeface="Times New Roman" panose="02020603050405020304" pitchFamily="18" charset="0"/>
                        </a:rPr>
                        <a:t>10-19</a:t>
                      </a:r>
                      <a:endParaRPr lang="en-US" sz="24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98562983"/>
                  </a:ext>
                </a:extLst>
              </a:tr>
              <a:tr h="413321">
                <a:tc>
                  <a:txBody>
                    <a:bodyPr/>
                    <a:lstStyle/>
                    <a:p>
                      <a:pPr marL="0" marR="0" algn="ctr">
                        <a:spcBef>
                          <a:spcPts val="0"/>
                        </a:spcBef>
                        <a:spcAft>
                          <a:spcPts val="0"/>
                        </a:spcAft>
                      </a:pPr>
                      <a:r>
                        <a:rPr lang="en-US" sz="2400">
                          <a:solidFill>
                            <a:schemeClr val="tx1"/>
                          </a:solidFill>
                          <a:effectLst/>
                          <a:latin typeface="Arial" panose="020B0604020202020204" pitchFamily="34" charset="0"/>
                          <a:ea typeface="Times New Roman" panose="02020603050405020304" pitchFamily="18" charset="0"/>
                        </a:rPr>
                        <a:t>20-30</a:t>
                      </a:r>
                      <a:endParaRPr lang="en-US" sz="24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0"/>
                        </a:spcBef>
                        <a:spcAft>
                          <a:spcPts val="0"/>
                        </a:spcAft>
                      </a:pPr>
                      <a:r>
                        <a:rPr lang="en-US" sz="2400">
                          <a:solidFill>
                            <a:schemeClr val="tx1"/>
                          </a:solidFill>
                          <a:effectLst/>
                          <a:latin typeface="Arial" panose="020B0604020202020204" pitchFamily="34" charset="0"/>
                          <a:ea typeface="Times New Roman" panose="02020603050405020304" pitchFamily="18" charset="0"/>
                        </a:rPr>
                        <a:t>21-30</a:t>
                      </a:r>
                      <a:endParaRPr lang="en-US" sz="24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0"/>
                        </a:spcBef>
                        <a:spcAft>
                          <a:spcPts val="0"/>
                        </a:spcAft>
                      </a:pPr>
                      <a:r>
                        <a:rPr lang="en-US" sz="2400">
                          <a:solidFill>
                            <a:schemeClr val="tx1"/>
                          </a:solidFill>
                          <a:effectLst/>
                          <a:latin typeface="Arial" panose="020B0604020202020204" pitchFamily="34" charset="0"/>
                          <a:ea typeface="Times New Roman" panose="02020603050405020304" pitchFamily="18" charset="0"/>
                        </a:rPr>
                        <a:t>20-29</a:t>
                      </a:r>
                      <a:endParaRPr lang="en-US" sz="24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5408641"/>
                  </a:ext>
                </a:extLst>
              </a:tr>
              <a:tr h="413321">
                <a:tc>
                  <a:txBody>
                    <a:bodyPr/>
                    <a:lstStyle/>
                    <a:p>
                      <a:pPr marL="0" marR="0" algn="ctr">
                        <a:spcBef>
                          <a:spcPts val="0"/>
                        </a:spcBef>
                        <a:spcAft>
                          <a:spcPts val="0"/>
                        </a:spcAft>
                      </a:pPr>
                      <a:r>
                        <a:rPr lang="en-US" sz="2400">
                          <a:solidFill>
                            <a:schemeClr val="tx1"/>
                          </a:solidFill>
                          <a:effectLst/>
                          <a:latin typeface="Arial" panose="020B0604020202020204" pitchFamily="34" charset="0"/>
                          <a:ea typeface="Times New Roman" panose="02020603050405020304" pitchFamily="18" charset="0"/>
                        </a:rPr>
                        <a:t>30-40</a:t>
                      </a:r>
                      <a:endParaRPr lang="en-US" sz="24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400">
                          <a:solidFill>
                            <a:schemeClr val="tx1"/>
                          </a:solidFill>
                          <a:effectLst/>
                          <a:latin typeface="Arial" panose="020B0604020202020204" pitchFamily="34" charset="0"/>
                          <a:ea typeface="Times New Roman" panose="02020603050405020304" pitchFamily="18" charset="0"/>
                        </a:rPr>
                        <a:t>31-40</a:t>
                      </a:r>
                      <a:endParaRPr lang="en-US" sz="24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400">
                          <a:solidFill>
                            <a:schemeClr val="tx1"/>
                          </a:solidFill>
                          <a:effectLst/>
                          <a:latin typeface="Arial" panose="020B0604020202020204" pitchFamily="34" charset="0"/>
                          <a:ea typeface="Times New Roman" panose="02020603050405020304" pitchFamily="18" charset="0"/>
                        </a:rPr>
                        <a:t>30-39</a:t>
                      </a:r>
                      <a:endParaRPr lang="en-US" sz="240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39247387"/>
                  </a:ext>
                </a:extLst>
              </a:tr>
              <a:tr h="413321">
                <a:tc>
                  <a:txBody>
                    <a:bodyPr/>
                    <a:lstStyle/>
                    <a:p>
                      <a:pPr marL="0" marR="0" algn="ctr">
                        <a:spcBef>
                          <a:spcPts val="0"/>
                        </a:spcBef>
                        <a:spcAft>
                          <a:spcPts val="0"/>
                        </a:spcAft>
                      </a:pPr>
                      <a:r>
                        <a:rPr lang="en-US" sz="2400">
                          <a:solidFill>
                            <a:schemeClr val="tx1"/>
                          </a:solidFill>
                          <a:effectLst/>
                          <a:latin typeface="Arial" panose="020B0604020202020204" pitchFamily="34" charset="0"/>
                          <a:ea typeface="MS Mincho" panose="02020609040205080304" pitchFamily="49" charset="-128"/>
                        </a:rPr>
                        <a:t>40-50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400">
                          <a:solidFill>
                            <a:schemeClr val="tx1"/>
                          </a:solidFill>
                          <a:effectLst/>
                          <a:latin typeface="Arial" panose="020B0604020202020204" pitchFamily="34" charset="0"/>
                          <a:ea typeface="MS Mincho" panose="02020609040205080304" pitchFamily="49" charset="-128"/>
                        </a:rPr>
                        <a:t>41-50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400">
                          <a:solidFill>
                            <a:schemeClr val="tx1"/>
                          </a:solidFill>
                          <a:effectLst/>
                          <a:latin typeface="Arial" panose="020B0604020202020204" pitchFamily="34" charset="0"/>
                          <a:ea typeface="MS Mincho" panose="02020609040205080304" pitchFamily="49" charset="-128"/>
                        </a:rPr>
                        <a:t>40-49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83678119"/>
                  </a:ext>
                </a:extLst>
              </a:tr>
              <a:tr h="413321">
                <a:tc>
                  <a:txBody>
                    <a:bodyPr/>
                    <a:lstStyle/>
                    <a:p>
                      <a:pPr marL="0" marR="0" algn="ctr">
                        <a:spcBef>
                          <a:spcPts val="0"/>
                        </a:spcBef>
                        <a:spcAft>
                          <a:spcPts val="0"/>
                        </a:spcAft>
                      </a:pPr>
                      <a:r>
                        <a:rPr lang="en-US" sz="2400">
                          <a:solidFill>
                            <a:schemeClr val="tx1"/>
                          </a:solidFill>
                          <a:effectLst/>
                          <a:latin typeface="Arial" panose="020B0604020202020204" pitchFamily="34" charset="0"/>
                          <a:ea typeface="MS Mincho" panose="02020609040205080304" pitchFamily="49" charset="-128"/>
                        </a:rPr>
                        <a:t>50-60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400">
                          <a:solidFill>
                            <a:schemeClr val="tx1"/>
                          </a:solidFill>
                          <a:effectLst/>
                          <a:latin typeface="Arial" panose="020B0604020202020204" pitchFamily="34" charset="0"/>
                          <a:ea typeface="MS Mincho" panose="02020609040205080304" pitchFamily="49" charset="-128"/>
                        </a:rPr>
                        <a:t>51-60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400">
                          <a:solidFill>
                            <a:schemeClr val="tx1"/>
                          </a:solidFill>
                          <a:effectLst/>
                          <a:latin typeface="Arial" panose="020B0604020202020204" pitchFamily="34" charset="0"/>
                          <a:ea typeface="MS Mincho" panose="02020609040205080304" pitchFamily="49" charset="-128"/>
                        </a:rPr>
                        <a:t>50-59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12499212"/>
                  </a:ext>
                </a:extLst>
              </a:tr>
              <a:tr h="413321">
                <a:tc>
                  <a:txBody>
                    <a:bodyPr/>
                    <a:lstStyle/>
                    <a:p>
                      <a:pPr marL="0" marR="0" algn="ctr">
                        <a:spcBef>
                          <a:spcPts val="0"/>
                        </a:spcBef>
                        <a:spcAft>
                          <a:spcPts val="0"/>
                        </a:spcAft>
                      </a:pPr>
                      <a:r>
                        <a:rPr lang="en-US" sz="2400" dirty="0">
                          <a:solidFill>
                            <a:schemeClr val="tx1"/>
                          </a:solidFill>
                          <a:effectLst/>
                          <a:latin typeface="Arial" panose="020B0604020202020204" pitchFamily="34" charset="0"/>
                          <a:ea typeface="MS Mincho" panose="02020609040205080304" pitchFamily="49" charset="-128"/>
                        </a:rPr>
                        <a:t>60+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400">
                          <a:solidFill>
                            <a:schemeClr val="tx1"/>
                          </a:solidFill>
                          <a:effectLst/>
                          <a:latin typeface="Arial" panose="020B0604020202020204" pitchFamily="34" charset="0"/>
                          <a:ea typeface="MS Mincho" panose="02020609040205080304" pitchFamily="49" charset="-128"/>
                        </a:rPr>
                        <a:t>&gt;60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400" dirty="0">
                          <a:solidFill>
                            <a:schemeClr val="tx1"/>
                          </a:solidFill>
                          <a:effectLst/>
                          <a:latin typeface="Arial" panose="020B0604020202020204" pitchFamily="34" charset="0"/>
                          <a:ea typeface="MS Mincho" panose="02020609040205080304" pitchFamily="49" charset="-128"/>
                        </a:rPr>
                        <a:t>60+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17679328"/>
                  </a:ext>
                </a:extLst>
              </a:tr>
            </a:tbl>
          </a:graphicData>
        </a:graphic>
      </p:graphicFrame>
    </p:spTree>
    <p:extLst>
      <p:ext uri="{BB962C8B-B14F-4D97-AF65-F5344CB8AC3E}">
        <p14:creationId xmlns:p14="http://schemas.microsoft.com/office/powerpoint/2010/main" val="355063701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err="1"/>
              <a:t>Questão</a:t>
            </a:r>
            <a:r>
              <a:rPr lang="en-US" dirty="0"/>
              <a:t> 21 </a:t>
            </a:r>
            <a:r>
              <a:rPr lang="en-US" dirty="0" err="1"/>
              <a:t>resposta</a:t>
            </a:r>
            <a:endParaRPr lang="en-US" dirty="0"/>
          </a:p>
        </p:txBody>
      </p:sp>
      <p:sp>
        <p:nvSpPr>
          <p:cNvPr id="3" name="Content Placeholder 2">
            <a:extLst>
              <a:ext uri="{FF2B5EF4-FFF2-40B4-BE49-F238E27FC236}">
                <a16:creationId xmlns:a16="http://schemas.microsoft.com/office/drawing/2014/main" id="{D2B30687-2510-4B75-B229-BC0F915C325F}"/>
              </a:ext>
            </a:extLst>
          </p:cNvPr>
          <p:cNvSpPr>
            <a:spLocks noGrp="1"/>
          </p:cNvSpPr>
          <p:nvPr>
            <p:ph sz="half" idx="4294967295"/>
          </p:nvPr>
        </p:nvSpPr>
        <p:spPr>
          <a:xfrm>
            <a:off x="838200" y="1479550"/>
            <a:ext cx="10369550" cy="4638675"/>
          </a:xfrm>
          <a:prstGeom prst="rect">
            <a:avLst/>
          </a:prstGeom>
        </p:spPr>
        <p:txBody>
          <a:bodyPr anchor="ctr"/>
          <a:lstStyle/>
          <a:p>
            <a:pPr algn="just"/>
            <a:r>
              <a:rPr lang="en-US" dirty="0">
                <a:solidFill>
                  <a:srgbClr val="000000"/>
                </a:solidFill>
                <a:effectLst/>
                <a:latin typeface="Arial" panose="020B0604020202020204" pitchFamily="34" charset="0"/>
                <a:ea typeface="Calibri" panose="020F0502020204030204" pitchFamily="34" charset="0"/>
              </a:rPr>
              <a:t>O </a:t>
            </a:r>
            <a:r>
              <a:rPr lang="en-US" dirty="0" err="1">
                <a:solidFill>
                  <a:srgbClr val="000000"/>
                </a:solidFill>
                <a:effectLst/>
                <a:latin typeface="Arial" panose="020B0604020202020204" pitchFamily="34" charset="0"/>
                <a:ea typeface="Calibri" panose="020F0502020204030204" pitchFamily="34" charset="0"/>
              </a:rPr>
              <a:t>grupo</a:t>
            </a:r>
            <a:r>
              <a:rPr lang="en-US" dirty="0">
                <a:solidFill>
                  <a:srgbClr val="000000"/>
                </a:solidFill>
                <a:effectLst/>
                <a:latin typeface="Arial" panose="020B0604020202020204" pitchFamily="34" charset="0"/>
                <a:ea typeface="Calibri" panose="020F0502020204030204" pitchFamily="34" charset="0"/>
              </a:rPr>
              <a:t> </a:t>
            </a:r>
            <a:r>
              <a:rPr lang="en-US" dirty="0" err="1">
                <a:solidFill>
                  <a:srgbClr val="000000"/>
                </a:solidFill>
                <a:effectLst/>
                <a:latin typeface="Arial" panose="020B0604020202020204" pitchFamily="34" charset="0"/>
                <a:ea typeface="Calibri" panose="020F0502020204030204" pitchFamily="34" charset="0"/>
              </a:rPr>
              <a:t>etário</a:t>
            </a:r>
            <a:r>
              <a:rPr lang="en-US" dirty="0">
                <a:solidFill>
                  <a:srgbClr val="000000"/>
                </a:solidFill>
                <a:effectLst/>
                <a:latin typeface="Arial" panose="020B0604020202020204" pitchFamily="34" charset="0"/>
                <a:ea typeface="Calibri" panose="020F0502020204030204" pitchFamily="34" charset="0"/>
              </a:rPr>
              <a:t> 1 </a:t>
            </a:r>
            <a:r>
              <a:rPr lang="en-US" dirty="0" err="1">
                <a:solidFill>
                  <a:srgbClr val="000000"/>
                </a:solidFill>
                <a:effectLst/>
                <a:latin typeface="Arial" panose="020B0604020202020204" pitchFamily="34" charset="0"/>
                <a:ea typeface="Calibri" panose="020F0502020204030204" pitchFamily="34" charset="0"/>
              </a:rPr>
              <a:t>não</a:t>
            </a:r>
            <a:r>
              <a:rPr lang="en-US" dirty="0">
                <a:solidFill>
                  <a:srgbClr val="000000"/>
                </a:solidFill>
                <a:effectLst/>
                <a:latin typeface="Arial" panose="020B0604020202020204" pitchFamily="34" charset="0"/>
                <a:ea typeface="Calibri" panose="020F0502020204030204" pitchFamily="34" charset="0"/>
              </a:rPr>
              <a:t> </a:t>
            </a:r>
            <a:r>
              <a:rPr lang="en-US" dirty="0" err="1">
                <a:solidFill>
                  <a:srgbClr val="000000"/>
                </a:solidFill>
                <a:effectLst/>
                <a:latin typeface="Arial" panose="020B0604020202020204" pitchFamily="34" charset="0"/>
                <a:ea typeface="Calibri" panose="020F0502020204030204" pitchFamily="34" charset="0"/>
              </a:rPr>
              <a:t>é</a:t>
            </a:r>
            <a:r>
              <a:rPr lang="en-US" dirty="0">
                <a:solidFill>
                  <a:srgbClr val="000000"/>
                </a:solidFill>
                <a:effectLst/>
                <a:latin typeface="Arial" panose="020B0604020202020204" pitchFamily="34" charset="0"/>
                <a:ea typeface="Calibri" panose="020F0502020204030204" pitchFamily="34" charset="0"/>
              </a:rPr>
              <a:t> </a:t>
            </a:r>
            <a:r>
              <a:rPr lang="en-US" dirty="0" err="1">
                <a:solidFill>
                  <a:srgbClr val="000000"/>
                </a:solidFill>
                <a:effectLst/>
                <a:latin typeface="Arial" panose="020B0604020202020204" pitchFamily="34" charset="0"/>
                <a:ea typeface="Calibri" panose="020F0502020204030204" pitchFamily="34" charset="0"/>
              </a:rPr>
              <a:t>adequado</a:t>
            </a:r>
            <a:r>
              <a:rPr lang="en-US" dirty="0">
                <a:solidFill>
                  <a:srgbClr val="000000"/>
                </a:solidFill>
                <a:effectLst/>
                <a:latin typeface="Arial" panose="020B0604020202020204" pitchFamily="34" charset="0"/>
                <a:ea typeface="Calibri" panose="020F0502020204030204" pitchFamily="34" charset="0"/>
              </a:rPr>
              <a:t> </a:t>
            </a:r>
            <a:r>
              <a:rPr lang="en-US" dirty="0" err="1">
                <a:solidFill>
                  <a:srgbClr val="000000"/>
                </a:solidFill>
                <a:effectLst/>
                <a:latin typeface="Arial" panose="020B0604020202020204" pitchFamily="34" charset="0"/>
                <a:ea typeface="Calibri" panose="020F0502020204030204" pitchFamily="34" charset="0"/>
              </a:rPr>
              <a:t>porque</a:t>
            </a:r>
            <a:r>
              <a:rPr lang="en-US" dirty="0">
                <a:solidFill>
                  <a:srgbClr val="000000"/>
                </a:solidFill>
                <a:effectLst/>
                <a:latin typeface="Arial" panose="020B0604020202020204" pitchFamily="34" charset="0"/>
                <a:ea typeface="Calibri" panose="020F0502020204030204" pitchFamily="34" charset="0"/>
              </a:rPr>
              <a:t> </a:t>
            </a:r>
            <a:r>
              <a:rPr lang="en-US" dirty="0" err="1">
                <a:solidFill>
                  <a:srgbClr val="000000"/>
                </a:solidFill>
                <a:effectLst/>
                <a:latin typeface="Arial" panose="020B0604020202020204" pitchFamily="34" charset="0"/>
                <a:ea typeface="Calibri" panose="020F0502020204030204" pitchFamily="34" charset="0"/>
              </a:rPr>
              <a:t>alguns</a:t>
            </a:r>
            <a:r>
              <a:rPr lang="en-US" dirty="0">
                <a:solidFill>
                  <a:srgbClr val="000000"/>
                </a:solidFill>
                <a:effectLst/>
                <a:latin typeface="Arial" panose="020B0604020202020204" pitchFamily="34" charset="0"/>
                <a:ea typeface="Calibri" panose="020F0502020204030204" pitchFamily="34" charset="0"/>
              </a:rPr>
              <a:t> </a:t>
            </a:r>
            <a:r>
              <a:rPr lang="en-US" dirty="0" err="1">
                <a:solidFill>
                  <a:srgbClr val="000000"/>
                </a:solidFill>
                <a:effectLst/>
                <a:latin typeface="Arial" panose="020B0604020202020204" pitchFamily="34" charset="0"/>
                <a:ea typeface="Calibri" panose="020F0502020204030204" pitchFamily="34" charset="0"/>
              </a:rPr>
              <a:t>números</a:t>
            </a:r>
            <a:r>
              <a:rPr lang="en-US" dirty="0">
                <a:solidFill>
                  <a:srgbClr val="000000"/>
                </a:solidFill>
                <a:effectLst/>
                <a:latin typeface="Arial" panose="020B0604020202020204" pitchFamily="34" charset="0"/>
                <a:ea typeface="Calibri" panose="020F0502020204030204" pitchFamily="34" charset="0"/>
              </a:rPr>
              <a:t> </a:t>
            </a:r>
            <a:r>
              <a:rPr lang="en-US" dirty="0" err="1">
                <a:solidFill>
                  <a:srgbClr val="000000"/>
                </a:solidFill>
                <a:effectLst/>
                <a:latin typeface="Arial" panose="020B0604020202020204" pitchFamily="34" charset="0"/>
                <a:ea typeface="Calibri" panose="020F0502020204030204" pitchFamily="34" charset="0"/>
              </a:rPr>
              <a:t>estão</a:t>
            </a:r>
            <a:r>
              <a:rPr lang="en-US" dirty="0">
                <a:solidFill>
                  <a:srgbClr val="000000"/>
                </a:solidFill>
                <a:effectLst/>
                <a:latin typeface="Arial" panose="020B0604020202020204" pitchFamily="34" charset="0"/>
                <a:ea typeface="Calibri" panose="020F0502020204030204" pitchFamily="34" charset="0"/>
              </a:rPr>
              <a:t> </a:t>
            </a:r>
            <a:r>
              <a:rPr lang="en-US" dirty="0" err="1">
                <a:solidFill>
                  <a:srgbClr val="000000"/>
                </a:solidFill>
                <a:effectLst/>
                <a:latin typeface="Arial" panose="020B0604020202020204" pitchFamily="34" charset="0"/>
                <a:ea typeface="Calibri" panose="020F0502020204030204" pitchFamily="34" charset="0"/>
              </a:rPr>
              <a:t>em</a:t>
            </a:r>
            <a:r>
              <a:rPr lang="en-US" dirty="0">
                <a:solidFill>
                  <a:srgbClr val="000000"/>
                </a:solidFill>
                <a:effectLst/>
                <a:latin typeface="Arial" panose="020B0604020202020204" pitchFamily="34" charset="0"/>
                <a:ea typeface="Calibri" panose="020F0502020204030204" pitchFamily="34" charset="0"/>
              </a:rPr>
              <a:t> </a:t>
            </a:r>
            <a:r>
              <a:rPr lang="en-US" dirty="0" err="1">
                <a:solidFill>
                  <a:srgbClr val="000000"/>
                </a:solidFill>
                <a:effectLst/>
                <a:latin typeface="Arial" panose="020B0604020202020204" pitchFamily="34" charset="0"/>
                <a:ea typeface="Calibri" panose="020F0502020204030204" pitchFamily="34" charset="0"/>
              </a:rPr>
              <a:t>mais</a:t>
            </a:r>
            <a:r>
              <a:rPr lang="en-US" dirty="0">
                <a:solidFill>
                  <a:srgbClr val="000000"/>
                </a:solidFill>
                <a:effectLst/>
                <a:latin typeface="Arial" panose="020B0604020202020204" pitchFamily="34" charset="0"/>
                <a:ea typeface="Calibri" panose="020F0502020204030204" pitchFamily="34" charset="0"/>
              </a:rPr>
              <a:t> do que </a:t>
            </a:r>
            <a:r>
              <a:rPr lang="en-US" dirty="0" err="1">
                <a:solidFill>
                  <a:srgbClr val="000000"/>
                </a:solidFill>
                <a:effectLst/>
                <a:latin typeface="Arial" panose="020B0604020202020204" pitchFamily="34" charset="0"/>
                <a:ea typeface="Calibri" panose="020F0502020204030204" pitchFamily="34" charset="0"/>
              </a:rPr>
              <a:t>uma</a:t>
            </a:r>
            <a:r>
              <a:rPr lang="en-US" dirty="0">
                <a:solidFill>
                  <a:srgbClr val="000000"/>
                </a:solidFill>
                <a:effectLst/>
                <a:latin typeface="Arial" panose="020B0604020202020204" pitchFamily="34" charset="0"/>
                <a:ea typeface="Calibri" panose="020F0502020204030204" pitchFamily="34" charset="0"/>
              </a:rPr>
              <a:t> </a:t>
            </a:r>
            <a:r>
              <a:rPr lang="en-US" dirty="0" err="1">
                <a:solidFill>
                  <a:srgbClr val="000000"/>
                </a:solidFill>
                <a:effectLst/>
                <a:latin typeface="Arial" panose="020B0604020202020204" pitchFamily="34" charset="0"/>
                <a:ea typeface="Calibri" panose="020F0502020204030204" pitchFamily="34" charset="0"/>
              </a:rPr>
              <a:t>categoria</a:t>
            </a:r>
            <a:r>
              <a:rPr lang="en-US" dirty="0">
                <a:solidFill>
                  <a:srgbClr val="000000"/>
                </a:solidFill>
                <a:effectLst/>
                <a:latin typeface="Arial" panose="020B0604020202020204" pitchFamily="34" charset="0"/>
                <a:ea typeface="Calibri" panose="020F0502020204030204" pitchFamily="34" charset="0"/>
              </a:rPr>
              <a:t> (</a:t>
            </a:r>
            <a:r>
              <a:rPr lang="en-US" dirty="0" err="1">
                <a:solidFill>
                  <a:srgbClr val="000000"/>
                </a:solidFill>
                <a:effectLst/>
                <a:latin typeface="Arial" panose="020B0604020202020204" pitchFamily="34" charset="0"/>
                <a:ea typeface="Calibri" panose="020F0502020204030204" pitchFamily="34" charset="0"/>
              </a:rPr>
              <a:t>ou</a:t>
            </a:r>
            <a:r>
              <a:rPr lang="en-US" dirty="0">
                <a:solidFill>
                  <a:srgbClr val="000000"/>
                </a:solidFill>
                <a:effectLst/>
                <a:latin typeface="Arial" panose="020B0604020202020204" pitchFamily="34" charset="0"/>
                <a:ea typeface="Calibri" panose="020F0502020204030204" pitchFamily="34" charset="0"/>
              </a:rPr>
              <a:t> </a:t>
            </a:r>
            <a:r>
              <a:rPr lang="en-US" dirty="0" err="1">
                <a:solidFill>
                  <a:srgbClr val="000000"/>
                </a:solidFill>
                <a:effectLst/>
                <a:latin typeface="Arial" panose="020B0604020202020204" pitchFamily="34" charset="0"/>
                <a:ea typeface="Calibri" panose="020F0502020204030204" pitchFamily="34" charset="0"/>
              </a:rPr>
              <a:t>seja</a:t>
            </a:r>
            <a:r>
              <a:rPr lang="en-US" dirty="0">
                <a:solidFill>
                  <a:srgbClr val="000000"/>
                </a:solidFill>
                <a:effectLst/>
                <a:latin typeface="Arial" panose="020B0604020202020204" pitchFamily="34" charset="0"/>
                <a:ea typeface="Calibri" panose="020F0502020204030204" pitchFamily="34" charset="0"/>
              </a:rPr>
              <a:t>, 10, 20, 30 </a:t>
            </a:r>
            <a:r>
              <a:rPr lang="en-US" dirty="0" err="1">
                <a:solidFill>
                  <a:srgbClr val="000000"/>
                </a:solidFill>
                <a:effectLst/>
                <a:latin typeface="Arial" panose="020B0604020202020204" pitchFamily="34" charset="0"/>
                <a:ea typeface="Calibri" panose="020F0502020204030204" pitchFamily="34" charset="0"/>
              </a:rPr>
              <a:t>anos</a:t>
            </a:r>
            <a:r>
              <a:rPr lang="en-US" dirty="0">
                <a:solidFill>
                  <a:srgbClr val="000000"/>
                </a:solidFill>
                <a:effectLst/>
                <a:latin typeface="Arial" panose="020B0604020202020204" pitchFamily="34" charset="0"/>
                <a:ea typeface="Calibri" panose="020F0502020204030204" pitchFamily="34" charset="0"/>
              </a:rPr>
              <a:t> </a:t>
            </a:r>
            <a:r>
              <a:rPr lang="en-US" dirty="0" err="1">
                <a:solidFill>
                  <a:srgbClr val="000000"/>
                </a:solidFill>
                <a:effectLst/>
                <a:latin typeface="Arial" panose="020B0604020202020204" pitchFamily="34" charset="0"/>
                <a:ea typeface="Calibri" panose="020F0502020204030204" pitchFamily="34" charset="0"/>
              </a:rPr>
              <a:t>estão</a:t>
            </a:r>
            <a:r>
              <a:rPr lang="en-US" dirty="0">
                <a:solidFill>
                  <a:srgbClr val="000000"/>
                </a:solidFill>
                <a:effectLst/>
                <a:latin typeface="Arial" panose="020B0604020202020204" pitchFamily="34" charset="0"/>
                <a:ea typeface="Calibri" panose="020F0502020204030204" pitchFamily="34" charset="0"/>
              </a:rPr>
              <a:t> </a:t>
            </a:r>
            <a:r>
              <a:rPr lang="en-US" dirty="0" err="1">
                <a:solidFill>
                  <a:srgbClr val="000000"/>
                </a:solidFill>
                <a:effectLst/>
                <a:latin typeface="Arial" panose="020B0604020202020204" pitchFamily="34" charset="0"/>
                <a:ea typeface="Calibri" panose="020F0502020204030204" pitchFamily="34" charset="0"/>
              </a:rPr>
              <a:t>cada</a:t>
            </a:r>
            <a:r>
              <a:rPr lang="en-US" dirty="0">
                <a:solidFill>
                  <a:srgbClr val="000000"/>
                </a:solidFill>
                <a:effectLst/>
                <a:latin typeface="Arial" panose="020B0604020202020204" pitchFamily="34" charset="0"/>
                <a:ea typeface="Calibri" panose="020F0502020204030204" pitchFamily="34" charset="0"/>
              </a:rPr>
              <a:t> um </a:t>
            </a:r>
            <a:r>
              <a:rPr lang="en-US" dirty="0" err="1">
                <a:solidFill>
                  <a:srgbClr val="000000"/>
                </a:solidFill>
                <a:effectLst/>
                <a:latin typeface="Arial" panose="020B0604020202020204" pitchFamily="34" charset="0"/>
                <a:ea typeface="Calibri" panose="020F0502020204030204" pitchFamily="34" charset="0"/>
              </a:rPr>
              <a:t>em</a:t>
            </a:r>
            <a:r>
              <a:rPr lang="en-US" dirty="0">
                <a:solidFill>
                  <a:srgbClr val="000000"/>
                </a:solidFill>
                <a:effectLst/>
                <a:latin typeface="Arial" panose="020B0604020202020204" pitchFamily="34" charset="0"/>
                <a:ea typeface="Calibri" panose="020F0502020204030204" pitchFamily="34" charset="0"/>
              </a:rPr>
              <a:t> duas </a:t>
            </a:r>
            <a:r>
              <a:rPr lang="en-US" dirty="0" err="1">
                <a:solidFill>
                  <a:srgbClr val="000000"/>
                </a:solidFill>
                <a:effectLst/>
                <a:latin typeface="Arial" panose="020B0604020202020204" pitchFamily="34" charset="0"/>
                <a:ea typeface="Calibri" panose="020F0502020204030204" pitchFamily="34" charset="0"/>
              </a:rPr>
              <a:t>categorias</a:t>
            </a:r>
            <a:r>
              <a:rPr lang="en-US" dirty="0">
                <a:solidFill>
                  <a:srgbClr val="000000"/>
                </a:solidFill>
                <a:effectLst/>
                <a:latin typeface="Arial" panose="020B0604020202020204" pitchFamily="34" charset="0"/>
                <a:ea typeface="Calibri" panose="020F0502020204030204" pitchFamily="34" charset="0"/>
              </a:rPr>
              <a:t>). </a:t>
            </a:r>
            <a:r>
              <a:rPr lang="en-US" dirty="0" err="1">
                <a:solidFill>
                  <a:srgbClr val="000000"/>
                </a:solidFill>
                <a:effectLst/>
                <a:latin typeface="Arial" panose="020B0604020202020204" pitchFamily="34" charset="0"/>
                <a:ea typeface="Calibri" panose="020F0502020204030204" pitchFamily="34" charset="0"/>
              </a:rPr>
              <a:t>É</a:t>
            </a:r>
            <a:r>
              <a:rPr lang="en-US" dirty="0">
                <a:solidFill>
                  <a:srgbClr val="000000"/>
                </a:solidFill>
                <a:effectLst/>
                <a:latin typeface="Arial" panose="020B0604020202020204" pitchFamily="34" charset="0"/>
                <a:ea typeface="Calibri" panose="020F0502020204030204" pitchFamily="34" charset="0"/>
              </a:rPr>
              <a:t> </a:t>
            </a:r>
            <a:r>
              <a:rPr lang="en-US" dirty="0" err="1">
                <a:solidFill>
                  <a:srgbClr val="000000"/>
                </a:solidFill>
                <a:effectLst/>
                <a:latin typeface="Arial" panose="020B0604020202020204" pitchFamily="34" charset="0"/>
                <a:ea typeface="Calibri" panose="020F0502020204030204" pitchFamily="34" charset="0"/>
              </a:rPr>
              <a:t>importante</a:t>
            </a:r>
            <a:r>
              <a:rPr lang="en-US" dirty="0">
                <a:solidFill>
                  <a:srgbClr val="000000"/>
                </a:solidFill>
                <a:effectLst/>
                <a:latin typeface="Arial" panose="020B0604020202020204" pitchFamily="34" charset="0"/>
                <a:ea typeface="Calibri" panose="020F0502020204030204" pitchFamily="34" charset="0"/>
              </a:rPr>
              <a:t> </a:t>
            </a:r>
            <a:r>
              <a:rPr lang="en-US" dirty="0" err="1">
                <a:solidFill>
                  <a:srgbClr val="000000"/>
                </a:solidFill>
                <a:effectLst/>
                <a:latin typeface="Arial" panose="020B0604020202020204" pitchFamily="34" charset="0"/>
                <a:ea typeface="Calibri" panose="020F0502020204030204" pitchFamily="34" charset="0"/>
              </a:rPr>
              <a:t>garantir</a:t>
            </a:r>
            <a:r>
              <a:rPr lang="en-US" dirty="0">
                <a:solidFill>
                  <a:srgbClr val="000000"/>
                </a:solidFill>
                <a:effectLst/>
                <a:latin typeface="Arial" panose="020B0604020202020204" pitchFamily="34" charset="0"/>
                <a:ea typeface="Calibri" panose="020F0502020204030204" pitchFamily="34" charset="0"/>
              </a:rPr>
              <a:t> que </a:t>
            </a:r>
            <a:r>
              <a:rPr lang="en-US" dirty="0" err="1">
                <a:solidFill>
                  <a:srgbClr val="000000"/>
                </a:solidFill>
                <a:effectLst/>
                <a:latin typeface="Arial" panose="020B0604020202020204" pitchFamily="34" charset="0"/>
                <a:ea typeface="Calibri" panose="020F0502020204030204" pitchFamily="34" charset="0"/>
              </a:rPr>
              <a:t>os</a:t>
            </a:r>
            <a:r>
              <a:rPr lang="en-US" dirty="0">
                <a:solidFill>
                  <a:srgbClr val="000000"/>
                </a:solidFill>
                <a:effectLst/>
                <a:latin typeface="Arial" panose="020B0604020202020204" pitchFamily="34" charset="0"/>
                <a:ea typeface="Calibri" panose="020F0502020204030204" pitchFamily="34" charset="0"/>
              </a:rPr>
              <a:t> </a:t>
            </a:r>
            <a:r>
              <a:rPr lang="en-US" dirty="0" err="1">
                <a:solidFill>
                  <a:srgbClr val="000000"/>
                </a:solidFill>
                <a:effectLst/>
                <a:latin typeface="Arial" panose="020B0604020202020204" pitchFamily="34" charset="0"/>
                <a:ea typeface="Calibri" panose="020F0502020204030204" pitchFamily="34" charset="0"/>
              </a:rPr>
              <a:t>grupos</a:t>
            </a:r>
            <a:r>
              <a:rPr lang="en-US" dirty="0">
                <a:solidFill>
                  <a:srgbClr val="000000"/>
                </a:solidFill>
                <a:effectLst/>
                <a:latin typeface="Arial" panose="020B0604020202020204" pitchFamily="34" charset="0"/>
                <a:ea typeface="Calibri" panose="020F0502020204030204" pitchFamily="34" charset="0"/>
              </a:rPr>
              <a:t> </a:t>
            </a:r>
            <a:r>
              <a:rPr lang="en-US" dirty="0" err="1">
                <a:solidFill>
                  <a:srgbClr val="000000"/>
                </a:solidFill>
                <a:effectLst/>
                <a:latin typeface="Arial" panose="020B0604020202020204" pitchFamily="34" charset="0"/>
                <a:ea typeface="Calibri" panose="020F0502020204030204" pitchFamily="34" charset="0"/>
              </a:rPr>
              <a:t>utilizados</a:t>
            </a:r>
            <a:r>
              <a:rPr lang="en-US" dirty="0">
                <a:solidFill>
                  <a:srgbClr val="000000"/>
                </a:solidFill>
                <a:effectLst/>
                <a:latin typeface="Arial" panose="020B0604020202020204" pitchFamily="34" charset="0"/>
                <a:ea typeface="Calibri" panose="020F0502020204030204" pitchFamily="34" charset="0"/>
              </a:rPr>
              <a:t> </a:t>
            </a:r>
            <a:r>
              <a:rPr lang="en-US" dirty="0" err="1">
                <a:solidFill>
                  <a:srgbClr val="000000"/>
                </a:solidFill>
                <a:effectLst/>
                <a:latin typeface="Arial" panose="020B0604020202020204" pitchFamily="34" charset="0"/>
                <a:ea typeface="Calibri" panose="020F0502020204030204" pitchFamily="34" charset="0"/>
              </a:rPr>
              <a:t>são</a:t>
            </a:r>
            <a:r>
              <a:rPr lang="en-US" dirty="0">
                <a:solidFill>
                  <a:srgbClr val="000000"/>
                </a:solidFill>
                <a:effectLst/>
                <a:latin typeface="Arial" panose="020B0604020202020204" pitchFamily="34" charset="0"/>
                <a:ea typeface="Calibri" panose="020F0502020204030204" pitchFamily="34" charset="0"/>
              </a:rPr>
              <a:t> </a:t>
            </a:r>
            <a:r>
              <a:rPr lang="en-US" dirty="0" err="1">
                <a:solidFill>
                  <a:srgbClr val="000000"/>
                </a:solidFill>
                <a:effectLst/>
                <a:latin typeface="Arial" panose="020B0604020202020204" pitchFamily="34" charset="0"/>
                <a:ea typeface="Calibri" panose="020F0502020204030204" pitchFamily="34" charset="0"/>
              </a:rPr>
              <a:t>mutuamente</a:t>
            </a:r>
            <a:r>
              <a:rPr lang="en-US" dirty="0">
                <a:solidFill>
                  <a:srgbClr val="000000"/>
                </a:solidFill>
                <a:effectLst/>
                <a:latin typeface="Arial" panose="020B0604020202020204" pitchFamily="34" charset="0"/>
                <a:ea typeface="Calibri" panose="020F0502020204030204" pitchFamily="34" charset="0"/>
              </a:rPr>
              <a:t> </a:t>
            </a:r>
            <a:r>
              <a:rPr lang="en-US" dirty="0" err="1">
                <a:solidFill>
                  <a:srgbClr val="000000"/>
                </a:solidFill>
                <a:effectLst/>
                <a:latin typeface="Arial" panose="020B0604020202020204" pitchFamily="34" charset="0"/>
                <a:ea typeface="Calibri" panose="020F0502020204030204" pitchFamily="34" charset="0"/>
              </a:rPr>
              <a:t>exclusivos</a:t>
            </a:r>
            <a:r>
              <a:rPr lang="en-US" dirty="0">
                <a:solidFill>
                  <a:srgbClr val="000000"/>
                </a:solidFill>
                <a:effectLst/>
                <a:latin typeface="Arial" panose="020B0604020202020204" pitchFamily="34" charset="0"/>
                <a:ea typeface="Calibri" panose="020F0502020204030204" pitchFamily="34" charset="0"/>
              </a:rPr>
              <a:t>.</a:t>
            </a:r>
          </a:p>
          <a:p>
            <a:pPr algn="just"/>
            <a:r>
              <a:rPr lang="en-US" dirty="0" err="1">
                <a:solidFill>
                  <a:srgbClr val="000000"/>
                </a:solidFill>
                <a:effectLst/>
                <a:latin typeface="Arial" panose="020B0604020202020204" pitchFamily="34" charset="0"/>
                <a:ea typeface="Calibri" panose="020F0502020204030204" pitchFamily="34" charset="0"/>
              </a:rPr>
              <a:t>Os</a:t>
            </a:r>
            <a:r>
              <a:rPr lang="en-US" dirty="0">
                <a:solidFill>
                  <a:srgbClr val="000000"/>
                </a:solidFill>
                <a:effectLst/>
                <a:latin typeface="Arial" panose="020B0604020202020204" pitchFamily="34" charset="0"/>
                <a:ea typeface="Calibri" panose="020F0502020204030204" pitchFamily="34" charset="0"/>
              </a:rPr>
              <a:t> </a:t>
            </a:r>
            <a:r>
              <a:rPr lang="en-US" dirty="0" err="1">
                <a:solidFill>
                  <a:srgbClr val="000000"/>
                </a:solidFill>
                <a:effectLst/>
                <a:latin typeface="Arial" panose="020B0604020202020204" pitchFamily="34" charset="0"/>
                <a:ea typeface="Calibri" panose="020F0502020204030204" pitchFamily="34" charset="0"/>
              </a:rPr>
              <a:t>grupos</a:t>
            </a:r>
            <a:r>
              <a:rPr lang="en-US" dirty="0">
                <a:solidFill>
                  <a:srgbClr val="000000"/>
                </a:solidFill>
                <a:effectLst/>
                <a:latin typeface="Arial" panose="020B0604020202020204" pitchFamily="34" charset="0"/>
                <a:ea typeface="Calibri" panose="020F0502020204030204" pitchFamily="34" charset="0"/>
              </a:rPr>
              <a:t> </a:t>
            </a:r>
            <a:r>
              <a:rPr lang="en-US" dirty="0" err="1">
                <a:solidFill>
                  <a:srgbClr val="000000"/>
                </a:solidFill>
                <a:effectLst/>
                <a:latin typeface="Arial" panose="020B0604020202020204" pitchFamily="34" charset="0"/>
                <a:ea typeface="Calibri" panose="020F0502020204030204" pitchFamily="34" charset="0"/>
              </a:rPr>
              <a:t>etários</a:t>
            </a:r>
            <a:r>
              <a:rPr lang="en-US" dirty="0">
                <a:solidFill>
                  <a:srgbClr val="000000"/>
                </a:solidFill>
                <a:effectLst/>
                <a:latin typeface="Arial" panose="020B0604020202020204" pitchFamily="34" charset="0"/>
                <a:ea typeface="Calibri" panose="020F0502020204030204" pitchFamily="34" charset="0"/>
              </a:rPr>
              <a:t> 2 </a:t>
            </a:r>
            <a:r>
              <a:rPr lang="en-US" dirty="0" err="1">
                <a:solidFill>
                  <a:srgbClr val="000000"/>
                </a:solidFill>
                <a:effectLst/>
                <a:latin typeface="Arial" panose="020B0604020202020204" pitchFamily="34" charset="0"/>
                <a:ea typeface="Calibri" panose="020F0502020204030204" pitchFamily="34" charset="0"/>
              </a:rPr>
              <a:t>ou</a:t>
            </a:r>
            <a:r>
              <a:rPr lang="en-US" dirty="0">
                <a:solidFill>
                  <a:srgbClr val="000000"/>
                </a:solidFill>
                <a:effectLst/>
                <a:latin typeface="Arial" panose="020B0604020202020204" pitchFamily="34" charset="0"/>
                <a:ea typeface="Calibri" panose="020F0502020204030204" pitchFamily="34" charset="0"/>
              </a:rPr>
              <a:t> 3 </a:t>
            </a:r>
            <a:r>
              <a:rPr lang="en-US" dirty="0" err="1">
                <a:solidFill>
                  <a:srgbClr val="000000"/>
                </a:solidFill>
                <a:effectLst/>
                <a:latin typeface="Arial" panose="020B0604020202020204" pitchFamily="34" charset="0"/>
                <a:ea typeface="Calibri" panose="020F0502020204030204" pitchFamily="34" charset="0"/>
              </a:rPr>
              <a:t>podem</a:t>
            </a:r>
            <a:r>
              <a:rPr lang="en-US" dirty="0">
                <a:solidFill>
                  <a:srgbClr val="000000"/>
                </a:solidFill>
                <a:effectLst/>
                <a:latin typeface="Arial" panose="020B0604020202020204" pitchFamily="34" charset="0"/>
                <a:ea typeface="Calibri" panose="020F0502020204030204" pitchFamily="34" charset="0"/>
              </a:rPr>
              <a:t> ser </a:t>
            </a:r>
            <a:r>
              <a:rPr lang="en-US" dirty="0" err="1">
                <a:solidFill>
                  <a:srgbClr val="000000"/>
                </a:solidFill>
                <a:effectLst/>
                <a:latin typeface="Arial" panose="020B0604020202020204" pitchFamily="34" charset="0"/>
                <a:ea typeface="Calibri" panose="020F0502020204030204" pitchFamily="34" charset="0"/>
              </a:rPr>
              <a:t>aceitos</a:t>
            </a:r>
            <a:r>
              <a:rPr lang="en-US" dirty="0">
                <a:solidFill>
                  <a:srgbClr val="000000"/>
                </a:solidFill>
                <a:effectLst/>
                <a:latin typeface="Arial" panose="020B0604020202020204" pitchFamily="34" charset="0"/>
                <a:ea typeface="Calibri" panose="020F0502020204030204" pitchFamily="34" charset="0"/>
              </a:rPr>
              <a:t>.</a:t>
            </a:r>
          </a:p>
          <a:p>
            <a:pPr algn="just"/>
            <a:r>
              <a:rPr lang="en-US" dirty="0" err="1">
                <a:solidFill>
                  <a:srgbClr val="000000"/>
                </a:solidFill>
                <a:effectLst/>
                <a:latin typeface="Arial" panose="020B0604020202020204" pitchFamily="34" charset="0"/>
                <a:ea typeface="Calibri" panose="020F0502020204030204" pitchFamily="34" charset="0"/>
              </a:rPr>
              <a:t>Os</a:t>
            </a:r>
            <a:r>
              <a:rPr lang="en-US" dirty="0">
                <a:solidFill>
                  <a:srgbClr val="000000"/>
                </a:solidFill>
                <a:effectLst/>
                <a:latin typeface="Arial" panose="020B0604020202020204" pitchFamily="34" charset="0"/>
                <a:ea typeface="Calibri" panose="020F0502020204030204" pitchFamily="34" charset="0"/>
              </a:rPr>
              <a:t> </a:t>
            </a:r>
            <a:r>
              <a:rPr lang="en-US" dirty="0" err="1">
                <a:solidFill>
                  <a:srgbClr val="000000"/>
                </a:solidFill>
                <a:effectLst/>
                <a:latin typeface="Arial" panose="020B0604020202020204" pitchFamily="34" charset="0"/>
                <a:ea typeface="Calibri" panose="020F0502020204030204" pitchFamily="34" charset="0"/>
              </a:rPr>
              <a:t>grupos</a:t>
            </a:r>
            <a:r>
              <a:rPr lang="en-US" dirty="0">
                <a:solidFill>
                  <a:srgbClr val="000000"/>
                </a:solidFill>
                <a:effectLst/>
                <a:latin typeface="Arial" panose="020B0604020202020204" pitchFamily="34" charset="0"/>
                <a:ea typeface="Calibri" panose="020F0502020204030204" pitchFamily="34" charset="0"/>
              </a:rPr>
              <a:t> </a:t>
            </a:r>
            <a:r>
              <a:rPr lang="en-US" dirty="0" err="1">
                <a:solidFill>
                  <a:srgbClr val="000000"/>
                </a:solidFill>
                <a:effectLst/>
                <a:latin typeface="Arial" panose="020B0604020202020204" pitchFamily="34" charset="0"/>
                <a:ea typeface="Calibri" panose="020F0502020204030204" pitchFamily="34" charset="0"/>
              </a:rPr>
              <a:t>etários</a:t>
            </a:r>
            <a:r>
              <a:rPr lang="en-US" dirty="0">
                <a:solidFill>
                  <a:srgbClr val="000000"/>
                </a:solidFill>
                <a:effectLst/>
                <a:latin typeface="Arial" panose="020B0604020202020204" pitchFamily="34" charset="0"/>
                <a:ea typeface="Calibri" panose="020F0502020204030204" pitchFamily="34" charset="0"/>
              </a:rPr>
              <a:t> </a:t>
            </a:r>
            <a:r>
              <a:rPr lang="en-US" dirty="0" err="1">
                <a:solidFill>
                  <a:srgbClr val="000000"/>
                </a:solidFill>
                <a:effectLst/>
                <a:latin typeface="Arial" panose="020B0604020202020204" pitchFamily="34" charset="0"/>
                <a:ea typeface="Calibri" panose="020F0502020204030204" pitchFamily="34" charset="0"/>
              </a:rPr>
              <a:t>podem</a:t>
            </a:r>
            <a:r>
              <a:rPr lang="en-US" dirty="0">
                <a:solidFill>
                  <a:srgbClr val="000000"/>
                </a:solidFill>
                <a:effectLst/>
                <a:latin typeface="Arial" panose="020B0604020202020204" pitchFamily="34" charset="0"/>
                <a:ea typeface="Calibri" panose="020F0502020204030204" pitchFamily="34" charset="0"/>
              </a:rPr>
              <a:t> ser </a:t>
            </a:r>
            <a:r>
              <a:rPr lang="en-US" dirty="0" err="1">
                <a:solidFill>
                  <a:srgbClr val="000000"/>
                </a:solidFill>
                <a:effectLst/>
                <a:latin typeface="Arial" panose="020B0604020202020204" pitchFamily="34" charset="0"/>
                <a:ea typeface="Calibri" panose="020F0502020204030204" pitchFamily="34" charset="0"/>
              </a:rPr>
              <a:t>selecionados</a:t>
            </a:r>
            <a:r>
              <a:rPr lang="en-US" dirty="0">
                <a:solidFill>
                  <a:srgbClr val="000000"/>
                </a:solidFill>
                <a:effectLst/>
                <a:latin typeface="Arial" panose="020B0604020202020204" pitchFamily="34" charset="0"/>
                <a:ea typeface="Calibri" panose="020F0502020204030204" pitchFamily="34" charset="0"/>
              </a:rPr>
              <a:t> com base no que </a:t>
            </a:r>
            <a:r>
              <a:rPr lang="en-US" dirty="0" err="1">
                <a:solidFill>
                  <a:srgbClr val="000000"/>
                </a:solidFill>
                <a:effectLst/>
                <a:latin typeface="Arial" panose="020B0604020202020204" pitchFamily="34" charset="0"/>
                <a:ea typeface="Calibri" panose="020F0502020204030204" pitchFamily="34" charset="0"/>
              </a:rPr>
              <a:t>faz</a:t>
            </a:r>
            <a:r>
              <a:rPr lang="en-US" dirty="0">
                <a:solidFill>
                  <a:srgbClr val="000000"/>
                </a:solidFill>
                <a:effectLst/>
                <a:latin typeface="Arial" panose="020B0604020202020204" pitchFamily="34" charset="0"/>
                <a:ea typeface="Calibri" panose="020F0502020204030204" pitchFamily="34" charset="0"/>
              </a:rPr>
              <a:t> </a:t>
            </a:r>
            <a:r>
              <a:rPr lang="en-US" dirty="0" err="1">
                <a:solidFill>
                  <a:srgbClr val="000000"/>
                </a:solidFill>
                <a:effectLst/>
                <a:latin typeface="Arial" panose="020B0604020202020204" pitchFamily="34" charset="0"/>
                <a:ea typeface="Calibri" panose="020F0502020204030204" pitchFamily="34" charset="0"/>
              </a:rPr>
              <a:t>mais</a:t>
            </a:r>
            <a:r>
              <a:rPr lang="en-US" dirty="0">
                <a:solidFill>
                  <a:srgbClr val="000000"/>
                </a:solidFill>
                <a:effectLst/>
                <a:latin typeface="Arial" panose="020B0604020202020204" pitchFamily="34" charset="0"/>
                <a:ea typeface="Calibri" panose="020F0502020204030204" pitchFamily="34" charset="0"/>
              </a:rPr>
              <a:t> </a:t>
            </a:r>
            <a:r>
              <a:rPr lang="en-US" dirty="0" err="1">
                <a:solidFill>
                  <a:srgbClr val="000000"/>
                </a:solidFill>
                <a:effectLst/>
                <a:latin typeface="Arial" panose="020B0604020202020204" pitchFamily="34" charset="0"/>
                <a:ea typeface="Calibri" panose="020F0502020204030204" pitchFamily="34" charset="0"/>
              </a:rPr>
              <a:t>sentido</a:t>
            </a:r>
            <a:r>
              <a:rPr lang="en-US" dirty="0">
                <a:solidFill>
                  <a:srgbClr val="000000"/>
                </a:solidFill>
                <a:effectLst/>
                <a:latin typeface="Arial" panose="020B0604020202020204" pitchFamily="34" charset="0"/>
                <a:ea typeface="Calibri" panose="020F0502020204030204" pitchFamily="34" charset="0"/>
              </a:rPr>
              <a:t> para </a:t>
            </a:r>
            <a:r>
              <a:rPr lang="en-US" dirty="0" err="1">
                <a:solidFill>
                  <a:srgbClr val="000000"/>
                </a:solidFill>
                <a:effectLst/>
                <a:latin typeface="Arial" panose="020B0604020202020204" pitchFamily="34" charset="0"/>
                <a:ea typeface="Calibri" panose="020F0502020204030204" pitchFamily="34" charset="0"/>
              </a:rPr>
              <a:t>uma</a:t>
            </a:r>
            <a:r>
              <a:rPr lang="en-US" dirty="0">
                <a:solidFill>
                  <a:srgbClr val="000000"/>
                </a:solidFill>
                <a:effectLst/>
                <a:latin typeface="Arial" panose="020B0604020202020204" pitchFamily="34" charset="0"/>
                <a:ea typeface="Calibri" panose="020F0502020204030204" pitchFamily="34" charset="0"/>
              </a:rPr>
              <a:t> </a:t>
            </a:r>
            <a:r>
              <a:rPr lang="en-US" dirty="0" err="1">
                <a:solidFill>
                  <a:srgbClr val="000000"/>
                </a:solidFill>
                <a:effectLst/>
                <a:latin typeface="Arial" panose="020B0604020202020204" pitchFamily="34" charset="0"/>
                <a:ea typeface="Calibri" panose="020F0502020204030204" pitchFamily="34" charset="0"/>
              </a:rPr>
              <a:t>doença</a:t>
            </a:r>
            <a:r>
              <a:rPr lang="en-US" dirty="0">
                <a:solidFill>
                  <a:srgbClr val="000000"/>
                </a:solidFill>
                <a:effectLst/>
                <a:latin typeface="Arial" panose="020B0604020202020204" pitchFamily="34" charset="0"/>
                <a:ea typeface="Calibri" panose="020F0502020204030204" pitchFamily="34" charset="0"/>
              </a:rPr>
              <a:t>. Por </a:t>
            </a:r>
            <a:r>
              <a:rPr lang="en-US" dirty="0" err="1">
                <a:solidFill>
                  <a:srgbClr val="000000"/>
                </a:solidFill>
                <a:effectLst/>
                <a:latin typeface="Arial" panose="020B0604020202020204" pitchFamily="34" charset="0"/>
                <a:ea typeface="Calibri" panose="020F0502020204030204" pitchFamily="34" charset="0"/>
              </a:rPr>
              <a:t>exemplo</a:t>
            </a:r>
            <a:r>
              <a:rPr lang="en-US" dirty="0">
                <a:solidFill>
                  <a:srgbClr val="000000"/>
                </a:solidFill>
                <a:effectLst/>
                <a:latin typeface="Arial" panose="020B0604020202020204" pitchFamily="34" charset="0"/>
                <a:ea typeface="Calibri" panose="020F0502020204030204" pitchFamily="34" charset="0"/>
              </a:rPr>
              <a:t>, </a:t>
            </a:r>
            <a:r>
              <a:rPr lang="en-US" dirty="0" err="1">
                <a:solidFill>
                  <a:srgbClr val="000000"/>
                </a:solidFill>
                <a:effectLst/>
                <a:latin typeface="Arial" panose="020B0604020202020204" pitchFamily="34" charset="0"/>
                <a:ea typeface="Calibri" panose="020F0502020204030204" pitchFamily="34" charset="0"/>
              </a:rPr>
              <a:t>uma</a:t>
            </a:r>
            <a:r>
              <a:rPr lang="en-US" dirty="0">
                <a:solidFill>
                  <a:srgbClr val="000000"/>
                </a:solidFill>
                <a:effectLst/>
                <a:latin typeface="Arial" panose="020B0604020202020204" pitchFamily="34" charset="0"/>
                <a:ea typeface="Calibri" panose="020F0502020204030204" pitchFamily="34" charset="0"/>
              </a:rPr>
              <a:t> </a:t>
            </a:r>
            <a:r>
              <a:rPr lang="en-US" dirty="0" err="1">
                <a:solidFill>
                  <a:srgbClr val="000000"/>
                </a:solidFill>
                <a:effectLst/>
                <a:latin typeface="Arial" panose="020B0604020202020204" pitchFamily="34" charset="0"/>
                <a:ea typeface="Calibri" panose="020F0502020204030204" pitchFamily="34" charset="0"/>
              </a:rPr>
              <a:t>doença</a:t>
            </a:r>
            <a:r>
              <a:rPr lang="en-US" dirty="0">
                <a:solidFill>
                  <a:srgbClr val="000000"/>
                </a:solidFill>
                <a:effectLst/>
                <a:latin typeface="Arial" panose="020B0604020202020204" pitchFamily="34" charset="0"/>
                <a:ea typeface="Calibri" panose="020F0502020204030204" pitchFamily="34" charset="0"/>
              </a:rPr>
              <a:t> que </a:t>
            </a:r>
            <a:r>
              <a:rPr lang="en-US" dirty="0" err="1">
                <a:solidFill>
                  <a:srgbClr val="000000"/>
                </a:solidFill>
                <a:effectLst/>
                <a:latin typeface="Arial" panose="020B0604020202020204" pitchFamily="34" charset="0"/>
                <a:ea typeface="Calibri" panose="020F0502020204030204" pitchFamily="34" charset="0"/>
              </a:rPr>
              <a:t>tenha</a:t>
            </a:r>
            <a:r>
              <a:rPr lang="en-US" dirty="0">
                <a:solidFill>
                  <a:srgbClr val="000000"/>
                </a:solidFill>
                <a:effectLst/>
                <a:latin typeface="Arial" panose="020B0604020202020204" pitchFamily="34" charset="0"/>
                <a:ea typeface="Calibri" panose="020F0502020204030204" pitchFamily="34" charset="0"/>
              </a:rPr>
              <a:t> </a:t>
            </a:r>
            <a:r>
              <a:rPr lang="en-US" dirty="0" err="1">
                <a:solidFill>
                  <a:srgbClr val="000000"/>
                </a:solidFill>
                <a:effectLst/>
                <a:latin typeface="Arial" panose="020B0604020202020204" pitchFamily="34" charset="0"/>
                <a:ea typeface="Calibri" panose="020F0502020204030204" pitchFamily="34" charset="0"/>
              </a:rPr>
              <a:t>mais</a:t>
            </a:r>
            <a:r>
              <a:rPr lang="en-US" dirty="0">
                <a:solidFill>
                  <a:srgbClr val="000000"/>
                </a:solidFill>
                <a:effectLst/>
                <a:latin typeface="Arial" panose="020B0604020202020204" pitchFamily="34" charset="0"/>
                <a:ea typeface="Calibri" panose="020F0502020204030204" pitchFamily="34" charset="0"/>
              </a:rPr>
              <a:t> </a:t>
            </a:r>
            <a:r>
              <a:rPr lang="en-US" dirty="0" err="1">
                <a:solidFill>
                  <a:srgbClr val="000000"/>
                </a:solidFill>
                <a:effectLst/>
                <a:latin typeface="Arial" panose="020B0604020202020204" pitchFamily="34" charset="0"/>
                <a:ea typeface="Calibri" panose="020F0502020204030204" pitchFamily="34" charset="0"/>
              </a:rPr>
              <a:t>impacto</a:t>
            </a:r>
            <a:r>
              <a:rPr lang="en-US" dirty="0">
                <a:solidFill>
                  <a:srgbClr val="000000"/>
                </a:solidFill>
                <a:effectLst/>
                <a:latin typeface="Arial" panose="020B0604020202020204" pitchFamily="34" charset="0"/>
                <a:ea typeface="Calibri" panose="020F0502020204030204" pitchFamily="34" charset="0"/>
              </a:rPr>
              <a:t> </a:t>
            </a:r>
            <a:r>
              <a:rPr lang="en-US" dirty="0" err="1">
                <a:solidFill>
                  <a:srgbClr val="000000"/>
                </a:solidFill>
                <a:effectLst/>
                <a:latin typeface="Arial" panose="020B0604020202020204" pitchFamily="34" charset="0"/>
                <a:ea typeface="Calibri" panose="020F0502020204030204" pitchFamily="34" charset="0"/>
              </a:rPr>
              <a:t>em</a:t>
            </a:r>
            <a:r>
              <a:rPr lang="en-US" dirty="0">
                <a:solidFill>
                  <a:srgbClr val="000000"/>
                </a:solidFill>
                <a:effectLst/>
                <a:latin typeface="Arial" panose="020B0604020202020204" pitchFamily="34" charset="0"/>
                <a:ea typeface="Calibri" panose="020F0502020204030204" pitchFamily="34" charset="0"/>
              </a:rPr>
              <a:t> </a:t>
            </a:r>
            <a:r>
              <a:rPr lang="en-US" dirty="0" err="1">
                <a:solidFill>
                  <a:srgbClr val="000000"/>
                </a:solidFill>
                <a:effectLst/>
                <a:latin typeface="Arial" panose="020B0604020202020204" pitchFamily="34" charset="0"/>
                <a:ea typeface="Calibri" panose="020F0502020204030204" pitchFamily="34" charset="0"/>
              </a:rPr>
              <a:t>crianças</a:t>
            </a:r>
            <a:r>
              <a:rPr lang="en-US" dirty="0">
                <a:solidFill>
                  <a:srgbClr val="000000"/>
                </a:solidFill>
                <a:effectLst/>
                <a:latin typeface="Arial" panose="020B0604020202020204" pitchFamily="34" charset="0"/>
                <a:ea typeface="Calibri" panose="020F0502020204030204" pitchFamily="34" charset="0"/>
              </a:rPr>
              <a:t> com </a:t>
            </a:r>
            <a:r>
              <a:rPr lang="en-US" dirty="0" err="1">
                <a:solidFill>
                  <a:srgbClr val="000000"/>
                </a:solidFill>
                <a:effectLst/>
                <a:latin typeface="Arial" panose="020B0604020202020204" pitchFamily="34" charset="0"/>
                <a:ea typeface="Calibri" panose="020F0502020204030204" pitchFamily="34" charset="0"/>
              </a:rPr>
              <a:t>menos</a:t>
            </a:r>
            <a:r>
              <a:rPr lang="en-US" dirty="0">
                <a:solidFill>
                  <a:srgbClr val="000000"/>
                </a:solidFill>
                <a:effectLst/>
                <a:latin typeface="Arial" panose="020B0604020202020204" pitchFamily="34" charset="0"/>
                <a:ea typeface="Calibri" panose="020F0502020204030204" pitchFamily="34" charset="0"/>
              </a:rPr>
              <a:t> de 5 </a:t>
            </a:r>
            <a:r>
              <a:rPr lang="en-US" dirty="0" err="1">
                <a:solidFill>
                  <a:srgbClr val="000000"/>
                </a:solidFill>
                <a:effectLst/>
                <a:latin typeface="Arial" panose="020B0604020202020204" pitchFamily="34" charset="0"/>
                <a:ea typeface="Calibri" panose="020F0502020204030204" pitchFamily="34" charset="0"/>
              </a:rPr>
              <a:t>anos</a:t>
            </a:r>
            <a:r>
              <a:rPr lang="en-US" dirty="0">
                <a:solidFill>
                  <a:srgbClr val="000000"/>
                </a:solidFill>
                <a:effectLst/>
                <a:latin typeface="Arial" panose="020B0604020202020204" pitchFamily="34" charset="0"/>
                <a:ea typeface="Calibri" panose="020F0502020204030204" pitchFamily="34" charset="0"/>
              </a:rPr>
              <a:t> </a:t>
            </a:r>
            <a:r>
              <a:rPr lang="en-US" dirty="0" err="1">
                <a:solidFill>
                  <a:srgbClr val="000000"/>
                </a:solidFill>
                <a:effectLst/>
                <a:latin typeface="Arial" panose="020B0604020202020204" pitchFamily="34" charset="0"/>
                <a:ea typeface="Calibri" panose="020F0502020204030204" pitchFamily="34" charset="0"/>
              </a:rPr>
              <a:t>pode</a:t>
            </a:r>
            <a:r>
              <a:rPr lang="en-US" dirty="0">
                <a:solidFill>
                  <a:srgbClr val="000000"/>
                </a:solidFill>
                <a:effectLst/>
                <a:latin typeface="Arial" panose="020B0604020202020204" pitchFamily="34" charset="0"/>
                <a:ea typeface="Calibri" panose="020F0502020204030204" pitchFamily="34" charset="0"/>
              </a:rPr>
              <a:t> </a:t>
            </a:r>
            <a:r>
              <a:rPr lang="en-US" dirty="0" err="1">
                <a:solidFill>
                  <a:srgbClr val="000000"/>
                </a:solidFill>
                <a:effectLst/>
                <a:latin typeface="Arial" panose="020B0604020202020204" pitchFamily="34" charset="0"/>
                <a:ea typeface="Calibri" panose="020F0502020204030204" pitchFamily="34" charset="0"/>
              </a:rPr>
              <a:t>necessitar</a:t>
            </a:r>
            <a:r>
              <a:rPr lang="en-US" dirty="0">
                <a:solidFill>
                  <a:srgbClr val="000000"/>
                </a:solidFill>
                <a:effectLst/>
                <a:latin typeface="Arial" panose="020B0604020202020204" pitchFamily="34" charset="0"/>
                <a:ea typeface="Calibri" panose="020F0502020204030204" pitchFamily="34" charset="0"/>
              </a:rPr>
              <a:t> que </a:t>
            </a:r>
            <a:r>
              <a:rPr lang="en-US" dirty="0" err="1">
                <a:solidFill>
                  <a:srgbClr val="000000"/>
                </a:solidFill>
                <a:effectLst/>
                <a:latin typeface="Arial" panose="020B0604020202020204" pitchFamily="34" charset="0"/>
                <a:ea typeface="Calibri" panose="020F0502020204030204" pitchFamily="34" charset="0"/>
              </a:rPr>
              <a:t>esse</a:t>
            </a:r>
            <a:r>
              <a:rPr lang="en-US" dirty="0">
                <a:solidFill>
                  <a:srgbClr val="000000"/>
                </a:solidFill>
                <a:effectLst/>
                <a:latin typeface="Arial" panose="020B0604020202020204" pitchFamily="34" charset="0"/>
                <a:ea typeface="Calibri" panose="020F0502020204030204" pitchFamily="34" charset="0"/>
              </a:rPr>
              <a:t> </a:t>
            </a:r>
            <a:r>
              <a:rPr lang="en-US" dirty="0" err="1">
                <a:solidFill>
                  <a:srgbClr val="000000"/>
                </a:solidFill>
                <a:effectLst/>
                <a:latin typeface="Arial" panose="020B0604020202020204" pitchFamily="34" charset="0"/>
                <a:ea typeface="Calibri" panose="020F0502020204030204" pitchFamily="34" charset="0"/>
              </a:rPr>
              <a:t>grupo</a:t>
            </a:r>
            <a:r>
              <a:rPr lang="en-US" dirty="0">
                <a:solidFill>
                  <a:srgbClr val="000000"/>
                </a:solidFill>
                <a:effectLst/>
                <a:latin typeface="Arial" panose="020B0604020202020204" pitchFamily="34" charset="0"/>
                <a:ea typeface="Calibri" panose="020F0502020204030204" pitchFamily="34" charset="0"/>
              </a:rPr>
              <a:t> </a:t>
            </a:r>
            <a:r>
              <a:rPr lang="en-US" dirty="0" err="1">
                <a:solidFill>
                  <a:srgbClr val="000000"/>
                </a:solidFill>
                <a:effectLst/>
                <a:latin typeface="Arial" panose="020B0604020202020204" pitchFamily="34" charset="0"/>
                <a:ea typeface="Calibri" panose="020F0502020204030204" pitchFamily="34" charset="0"/>
              </a:rPr>
              <a:t>seja</a:t>
            </a:r>
            <a:r>
              <a:rPr lang="en-US" dirty="0">
                <a:solidFill>
                  <a:srgbClr val="000000"/>
                </a:solidFill>
                <a:effectLst/>
                <a:latin typeface="Arial" panose="020B0604020202020204" pitchFamily="34" charset="0"/>
                <a:ea typeface="Calibri" panose="020F0502020204030204" pitchFamily="34" charset="0"/>
              </a:rPr>
              <a:t> </a:t>
            </a:r>
            <a:r>
              <a:rPr lang="en-US" dirty="0" err="1">
                <a:solidFill>
                  <a:srgbClr val="000000"/>
                </a:solidFill>
                <a:effectLst/>
                <a:latin typeface="Arial" panose="020B0604020202020204" pitchFamily="34" charset="0"/>
                <a:ea typeface="Calibri" panose="020F0502020204030204" pitchFamily="34" charset="0"/>
              </a:rPr>
              <a:t>separado</a:t>
            </a:r>
            <a:r>
              <a:rPr lang="en-US" dirty="0">
                <a:solidFill>
                  <a:srgbClr val="000000"/>
                </a:solidFill>
                <a:effectLst/>
                <a:latin typeface="Arial" panose="020B0604020202020204" pitchFamily="34" charset="0"/>
                <a:ea typeface="Calibri" panose="020F0502020204030204" pitchFamily="34" charset="0"/>
              </a:rPr>
              <a:t> dos outros. </a:t>
            </a:r>
            <a:endParaRPr lang="en-US" sz="4000" dirty="0"/>
          </a:p>
        </p:txBody>
      </p:sp>
    </p:spTree>
    <p:extLst>
      <p:ext uri="{BB962C8B-B14F-4D97-AF65-F5344CB8AC3E}">
        <p14:creationId xmlns:p14="http://schemas.microsoft.com/office/powerpoint/2010/main" val="171123136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a:t>Questão 22</a:t>
            </a:r>
          </a:p>
        </p:txBody>
      </p:sp>
      <p:sp>
        <p:nvSpPr>
          <p:cNvPr id="3" name="Content Placeholder 2">
            <a:extLst>
              <a:ext uri="{FF2B5EF4-FFF2-40B4-BE49-F238E27FC236}">
                <a16:creationId xmlns:a16="http://schemas.microsoft.com/office/drawing/2014/main" id="{D2B30687-2510-4B75-B229-BC0F915C325F}"/>
              </a:ext>
            </a:extLst>
          </p:cNvPr>
          <p:cNvSpPr>
            <a:spLocks noGrp="1"/>
          </p:cNvSpPr>
          <p:nvPr>
            <p:ph sz="half" idx="4294967295"/>
          </p:nvPr>
        </p:nvSpPr>
        <p:spPr>
          <a:xfrm>
            <a:off x="838200" y="1479550"/>
            <a:ext cx="10321925" cy="4638675"/>
          </a:xfrm>
          <a:prstGeom prst="rect">
            <a:avLst/>
          </a:prstGeom>
        </p:spPr>
        <p:txBody>
          <a:bodyPr anchor="ctr"/>
          <a:lstStyle/>
          <a:p>
            <a:pPr marL="0" indent="0">
              <a:buClr>
                <a:srgbClr val="00953A"/>
              </a:buClr>
              <a:buNone/>
            </a:pPr>
            <a:r>
              <a:rPr lang="en-US" dirty="0"/>
              <a:t>Complete a </a:t>
            </a:r>
            <a:r>
              <a:rPr lang="en-US" dirty="0" err="1"/>
              <a:t>tabela</a:t>
            </a:r>
            <a:r>
              <a:rPr lang="en-US" dirty="0"/>
              <a:t> 9</a:t>
            </a:r>
            <a:r>
              <a:rPr lang="en-US" sz="2800" dirty="0"/>
              <a:t>, </a:t>
            </a:r>
            <a:r>
              <a:rPr lang="en-US" dirty="0"/>
              <a:t>que </a:t>
            </a:r>
            <a:r>
              <a:rPr lang="en-US" dirty="0" err="1"/>
              <a:t>compara</a:t>
            </a:r>
            <a:r>
              <a:rPr lang="en-US" dirty="0"/>
              <a:t> </a:t>
            </a:r>
            <a:r>
              <a:rPr lang="en-US" dirty="0" err="1"/>
              <a:t>os</a:t>
            </a:r>
            <a:r>
              <a:rPr lang="en-US" dirty="0"/>
              <a:t> </a:t>
            </a:r>
            <a:r>
              <a:rPr lang="en-US" dirty="0" err="1"/>
              <a:t>casos</a:t>
            </a:r>
            <a:r>
              <a:rPr lang="en-US" dirty="0"/>
              <a:t> de gripe </a:t>
            </a:r>
            <a:r>
              <a:rPr lang="en-US" dirty="0" err="1"/>
              <a:t>por</a:t>
            </a:r>
            <a:r>
              <a:rPr lang="en-US" dirty="0"/>
              <a:t> </a:t>
            </a:r>
            <a:r>
              <a:rPr lang="en-US" dirty="0" err="1"/>
              <a:t>grupo</a:t>
            </a:r>
            <a:r>
              <a:rPr lang="en-US" dirty="0"/>
              <a:t> </a:t>
            </a:r>
            <a:r>
              <a:rPr lang="en-US" dirty="0" err="1"/>
              <a:t>etário</a:t>
            </a:r>
            <a:r>
              <a:rPr lang="en-US" dirty="0"/>
              <a:t> e </a:t>
            </a:r>
            <a:r>
              <a:rPr lang="en-US" dirty="0" err="1"/>
              <a:t>sexo</a:t>
            </a:r>
            <a:r>
              <a:rPr lang="en-US" dirty="0"/>
              <a:t>.</a:t>
            </a:r>
          </a:p>
          <a:p>
            <a:pPr marL="0" indent="0">
              <a:buClr>
                <a:srgbClr val="00953A"/>
              </a:buClr>
              <a:buNone/>
            </a:pPr>
            <a:endParaRPr lang="en-US" dirty="0"/>
          </a:p>
          <a:p>
            <a:pPr marL="0" indent="0">
              <a:buClr>
                <a:srgbClr val="00953A"/>
              </a:buClr>
              <a:buNone/>
            </a:pPr>
            <a:r>
              <a:rPr lang="en-US" sz="2800" dirty="0" err="1">
                <a:solidFill>
                  <a:srgbClr val="109648"/>
                </a:solidFill>
              </a:rPr>
              <a:t>Consulte</a:t>
            </a:r>
            <a:r>
              <a:rPr lang="en-US" sz="2800" dirty="0">
                <a:solidFill>
                  <a:srgbClr val="109648"/>
                </a:solidFill>
              </a:rPr>
              <a:t> o </a:t>
            </a:r>
            <a:r>
              <a:rPr lang="en-US" sz="2800" dirty="0" err="1">
                <a:solidFill>
                  <a:srgbClr val="109648"/>
                </a:solidFill>
              </a:rPr>
              <a:t>seu</a:t>
            </a:r>
            <a:r>
              <a:rPr lang="en-US" sz="2800" dirty="0">
                <a:solidFill>
                  <a:srgbClr val="109648"/>
                </a:solidFill>
              </a:rPr>
              <a:t> Guia do </a:t>
            </a:r>
            <a:r>
              <a:rPr lang="en-US" sz="2800" dirty="0" err="1">
                <a:solidFill>
                  <a:srgbClr val="109648"/>
                </a:solidFill>
              </a:rPr>
              <a:t>Participante</a:t>
            </a:r>
            <a:r>
              <a:rPr lang="en-US" sz="2800" dirty="0">
                <a:solidFill>
                  <a:srgbClr val="109648"/>
                </a:solidFill>
              </a:rPr>
              <a:t>. </a:t>
            </a:r>
          </a:p>
        </p:txBody>
      </p:sp>
    </p:spTree>
    <p:extLst>
      <p:ext uri="{BB962C8B-B14F-4D97-AF65-F5344CB8AC3E}">
        <p14:creationId xmlns:p14="http://schemas.microsoft.com/office/powerpoint/2010/main" val="1669508193"/>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07BE4053-7342-EC95-14C8-96E1CBD13A26}"/>
              </a:ext>
            </a:extLst>
          </p:cNvPr>
          <p:cNvSpPr>
            <a:spLocks noGrp="1"/>
          </p:cNvSpPr>
          <p:nvPr>
            <p:ph type="title"/>
          </p:nvPr>
        </p:nvSpPr>
        <p:spPr/>
        <p:txBody>
          <a:bodyPr/>
          <a:lstStyle/>
          <a:p>
            <a:r>
              <a:rPr lang="en-US" dirty="0" err="1"/>
              <a:t>Tabela</a:t>
            </a:r>
            <a:r>
              <a:rPr lang="en-US" dirty="0"/>
              <a:t> 9</a:t>
            </a:r>
          </a:p>
        </p:txBody>
      </p:sp>
      <p:graphicFrame>
        <p:nvGraphicFramePr>
          <p:cNvPr id="5" name="Content Placeholder 4">
            <a:extLst>
              <a:ext uri="{FF2B5EF4-FFF2-40B4-BE49-F238E27FC236}">
                <a16:creationId xmlns:a16="http://schemas.microsoft.com/office/drawing/2014/main" id="{EE84E2BB-DE3D-438D-93AF-0A475DEAEA23}"/>
              </a:ext>
            </a:extLst>
          </p:cNvPr>
          <p:cNvGraphicFramePr>
            <a:graphicFrameLocks noGrp="1"/>
          </p:cNvGraphicFramePr>
          <p:nvPr>
            <p:ph sz="half" idx="4294967295"/>
            <p:extLst>
              <p:ext uri="{D42A27DB-BD31-4B8C-83A1-F6EECF244321}">
                <p14:modId xmlns:p14="http://schemas.microsoft.com/office/powerpoint/2010/main" val="6805583"/>
              </p:ext>
            </p:extLst>
          </p:nvPr>
        </p:nvGraphicFramePr>
        <p:xfrm>
          <a:off x="527538" y="1520494"/>
          <a:ext cx="11136923" cy="4389120"/>
        </p:xfrm>
        <a:graphic>
          <a:graphicData uri="http://schemas.openxmlformats.org/drawingml/2006/table">
            <a:tbl>
              <a:tblPr firstRow="1" firstCol="1" bandRow="1"/>
              <a:tblGrid>
                <a:gridCol w="3375601">
                  <a:extLst>
                    <a:ext uri="{9D8B030D-6E8A-4147-A177-3AD203B41FA5}">
                      <a16:colId xmlns:a16="http://schemas.microsoft.com/office/drawing/2014/main" val="387744681"/>
                    </a:ext>
                  </a:extLst>
                </a:gridCol>
                <a:gridCol w="2582844">
                  <a:extLst>
                    <a:ext uri="{9D8B030D-6E8A-4147-A177-3AD203B41FA5}">
                      <a16:colId xmlns:a16="http://schemas.microsoft.com/office/drawing/2014/main" val="2579424830"/>
                    </a:ext>
                  </a:extLst>
                </a:gridCol>
                <a:gridCol w="2646779">
                  <a:extLst>
                    <a:ext uri="{9D8B030D-6E8A-4147-A177-3AD203B41FA5}">
                      <a16:colId xmlns:a16="http://schemas.microsoft.com/office/drawing/2014/main" val="2585446337"/>
                    </a:ext>
                  </a:extLst>
                </a:gridCol>
                <a:gridCol w="2531699">
                  <a:extLst>
                    <a:ext uri="{9D8B030D-6E8A-4147-A177-3AD203B41FA5}">
                      <a16:colId xmlns:a16="http://schemas.microsoft.com/office/drawing/2014/main" val="1115447057"/>
                    </a:ext>
                  </a:extLst>
                </a:gridCol>
              </a:tblGrid>
              <a:tr h="438912">
                <a:tc rowSpan="2">
                  <a:txBody>
                    <a:bodyPr/>
                    <a:lstStyle/>
                    <a:p>
                      <a:pPr marL="0" marR="0" algn="ctr">
                        <a:spcBef>
                          <a:spcPts val="400"/>
                        </a:spcBef>
                        <a:spcAft>
                          <a:spcPts val="400"/>
                        </a:spcAft>
                      </a:pPr>
                      <a:r>
                        <a:rPr lang="en-US" sz="2800" b="1">
                          <a:solidFill>
                            <a:schemeClr val="tx1"/>
                          </a:solidFill>
                          <a:effectLst/>
                          <a:latin typeface="Arial" panose="020B0604020202020204" pitchFamily="34" charset="0"/>
                          <a:ea typeface="MS Mincho" panose="02020609040205080304" pitchFamily="49" charset="-128"/>
                        </a:rPr>
                        <a:t>Faixa etária (anos)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gridSpan="3">
                  <a:txBody>
                    <a:bodyPr/>
                    <a:lstStyle/>
                    <a:p>
                      <a:pPr marL="0" marR="0" algn="ctr">
                        <a:spcBef>
                          <a:spcPts val="400"/>
                        </a:spcBef>
                        <a:spcAft>
                          <a:spcPts val="400"/>
                        </a:spcAft>
                      </a:pPr>
                      <a:r>
                        <a:rPr lang="en-US" sz="2800" b="1" dirty="0" err="1">
                          <a:solidFill>
                            <a:schemeClr val="tx1"/>
                          </a:solidFill>
                          <a:effectLst/>
                          <a:latin typeface="Arial" panose="020B0604020202020204" pitchFamily="34" charset="0"/>
                          <a:ea typeface="MS Mincho" panose="02020609040205080304" pitchFamily="49" charset="-128"/>
                        </a:rPr>
                        <a:t>Sexo</a:t>
                      </a:r>
                      <a:endParaRPr lang="en-US" sz="2800" b="1" dirty="0">
                        <a:solidFill>
                          <a:schemeClr val="tx1"/>
                        </a:solidFill>
                        <a:effectLst/>
                        <a:latin typeface="Arial" panose="020B0604020202020204" pitchFamily="34" charset="0"/>
                        <a:ea typeface="MS Mincho" panose="02020609040205080304" pitchFamily="49" charset="-128"/>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785085348"/>
                  </a:ext>
                </a:extLst>
              </a:tr>
              <a:tr h="438912">
                <a:tc vMerge="1">
                  <a:txBody>
                    <a:bodyPr/>
                    <a:lstStyle/>
                    <a:p>
                      <a:endParaRPr lang="en-US"/>
                    </a:p>
                  </a:txBody>
                  <a:tcPr/>
                </a:tc>
                <a:tc>
                  <a:txBody>
                    <a:bodyPr/>
                    <a:lstStyle/>
                    <a:p>
                      <a:pPr marL="0" marR="0" algn="ctr">
                        <a:spcBef>
                          <a:spcPts val="400"/>
                        </a:spcBef>
                        <a:spcAft>
                          <a:spcPts val="400"/>
                        </a:spcAft>
                      </a:pPr>
                      <a:r>
                        <a:rPr lang="en-US" sz="2800" b="1">
                          <a:solidFill>
                            <a:schemeClr val="tx1"/>
                          </a:solidFill>
                          <a:effectLst/>
                          <a:latin typeface="Arial" panose="020B0604020202020204" pitchFamily="34" charset="0"/>
                          <a:ea typeface="MS Mincho" panose="02020609040205080304" pitchFamily="49" charset="-128"/>
                        </a:rPr>
                        <a:t>Feminino</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ctr">
                        <a:spcBef>
                          <a:spcPts val="400"/>
                        </a:spcBef>
                        <a:spcAft>
                          <a:spcPts val="400"/>
                        </a:spcAft>
                      </a:pPr>
                      <a:r>
                        <a:rPr lang="en-US" sz="2800" b="1">
                          <a:solidFill>
                            <a:schemeClr val="tx1"/>
                          </a:solidFill>
                          <a:effectLst/>
                          <a:latin typeface="Arial" panose="020B0604020202020204" pitchFamily="34" charset="0"/>
                          <a:ea typeface="MS Mincho" panose="02020609040205080304" pitchFamily="49" charset="-128"/>
                        </a:rPr>
                        <a:t>Masculino</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ctr">
                        <a:spcBef>
                          <a:spcPts val="400"/>
                        </a:spcBef>
                        <a:spcAft>
                          <a:spcPts val="400"/>
                        </a:spcAft>
                      </a:pPr>
                      <a:r>
                        <a:rPr lang="en-US" sz="2800" b="1">
                          <a:solidFill>
                            <a:schemeClr val="tx1"/>
                          </a:solidFill>
                          <a:effectLst/>
                          <a:latin typeface="Arial" panose="020B0604020202020204" pitchFamily="34" charset="0"/>
                          <a:ea typeface="MS Mincho" panose="02020609040205080304" pitchFamily="49" charset="-128"/>
                        </a:rPr>
                        <a:t>Total</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extLst>
                  <a:ext uri="{0D108BD9-81ED-4DB2-BD59-A6C34878D82A}">
                    <a16:rowId xmlns:a16="http://schemas.microsoft.com/office/drawing/2014/main" val="47681183"/>
                  </a:ext>
                </a:extLst>
              </a:tr>
              <a:tr h="438912">
                <a:tc>
                  <a:txBody>
                    <a:bodyPr/>
                    <a:lstStyle/>
                    <a:p>
                      <a:pPr marL="0" marR="0" algn="ctr">
                        <a:spcBef>
                          <a:spcPts val="400"/>
                        </a:spcBef>
                        <a:spcAft>
                          <a:spcPts val="400"/>
                        </a:spcAft>
                      </a:pPr>
                      <a:r>
                        <a:rPr lang="en-US" sz="2800">
                          <a:solidFill>
                            <a:schemeClr val="tx1"/>
                          </a:solidFill>
                          <a:effectLst/>
                          <a:latin typeface="Arial" panose="020B0604020202020204" pitchFamily="34" charset="0"/>
                          <a:ea typeface="MS Mincho" panose="02020609040205080304" pitchFamily="49" charset="-128"/>
                        </a:rPr>
                        <a:t>≤9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400"/>
                        </a:spcBef>
                        <a:spcAft>
                          <a:spcPts val="400"/>
                        </a:spcAft>
                      </a:pPr>
                      <a:r>
                        <a:rPr lang="en-US" sz="2800">
                          <a:solidFill>
                            <a:schemeClr val="tx1"/>
                          </a:solidFill>
                          <a:effectLst/>
                          <a:latin typeface="Arial" panose="020B0604020202020204" pitchFamily="34" charset="0"/>
                          <a:ea typeface="MS Mincho" panose="02020609040205080304" pitchFamily="49" charset="-128"/>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400"/>
                        </a:spcBef>
                        <a:spcAft>
                          <a:spcPts val="400"/>
                        </a:spcAft>
                      </a:pPr>
                      <a:r>
                        <a:rPr lang="en-US" sz="2800">
                          <a:solidFill>
                            <a:schemeClr val="tx1"/>
                          </a:solidFill>
                          <a:effectLst/>
                          <a:latin typeface="Arial" panose="020B0604020202020204" pitchFamily="34" charset="0"/>
                          <a:ea typeface="MS Mincho" panose="02020609040205080304" pitchFamily="49" charset="-128"/>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400"/>
                        </a:spcBef>
                        <a:spcAft>
                          <a:spcPts val="400"/>
                        </a:spcAft>
                      </a:pPr>
                      <a:r>
                        <a:rPr lang="en-US" sz="2800">
                          <a:solidFill>
                            <a:schemeClr val="tx1"/>
                          </a:solidFill>
                          <a:effectLst/>
                          <a:latin typeface="Arial" panose="020B0604020202020204" pitchFamily="34" charset="0"/>
                          <a:ea typeface="MS Mincho" panose="02020609040205080304" pitchFamily="49" charset="-128"/>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928226522"/>
                  </a:ext>
                </a:extLst>
              </a:tr>
              <a:tr h="438912">
                <a:tc>
                  <a:txBody>
                    <a:bodyPr/>
                    <a:lstStyle/>
                    <a:p>
                      <a:pPr marL="0" marR="0" algn="ctr">
                        <a:spcBef>
                          <a:spcPts val="400"/>
                        </a:spcBef>
                        <a:spcAft>
                          <a:spcPts val="400"/>
                        </a:spcAft>
                      </a:pPr>
                      <a:r>
                        <a:rPr lang="en-US" sz="2800">
                          <a:solidFill>
                            <a:schemeClr val="tx1"/>
                          </a:solidFill>
                          <a:effectLst/>
                          <a:latin typeface="Arial" panose="020B0604020202020204" pitchFamily="34" charset="0"/>
                          <a:ea typeface="MS Mincho" panose="02020609040205080304" pitchFamily="49" charset="-128"/>
                        </a:rPr>
                        <a:t>10-19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400"/>
                        </a:spcBef>
                        <a:spcAft>
                          <a:spcPts val="400"/>
                        </a:spcAft>
                      </a:pPr>
                      <a:r>
                        <a:rPr lang="en-US" sz="2800">
                          <a:solidFill>
                            <a:schemeClr val="tx1"/>
                          </a:solidFill>
                          <a:effectLst/>
                          <a:latin typeface="Arial" panose="020B0604020202020204" pitchFamily="34" charset="0"/>
                          <a:ea typeface="MS Mincho" panose="02020609040205080304" pitchFamily="49" charset="-128"/>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400"/>
                        </a:spcBef>
                        <a:spcAft>
                          <a:spcPts val="400"/>
                        </a:spcAft>
                      </a:pPr>
                      <a:r>
                        <a:rPr lang="en-US" sz="2800">
                          <a:solidFill>
                            <a:schemeClr val="tx1"/>
                          </a:solidFill>
                          <a:effectLst/>
                          <a:latin typeface="Arial" panose="020B0604020202020204" pitchFamily="34" charset="0"/>
                          <a:ea typeface="MS Mincho" panose="02020609040205080304" pitchFamily="49" charset="-128"/>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400"/>
                        </a:spcBef>
                        <a:spcAft>
                          <a:spcPts val="400"/>
                        </a:spcAft>
                      </a:pPr>
                      <a:r>
                        <a:rPr lang="en-US" sz="2800">
                          <a:solidFill>
                            <a:schemeClr val="tx1"/>
                          </a:solidFill>
                          <a:effectLst/>
                          <a:latin typeface="Arial" panose="020B0604020202020204" pitchFamily="34" charset="0"/>
                          <a:ea typeface="MS Mincho" panose="02020609040205080304" pitchFamily="49" charset="-128"/>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91440497"/>
                  </a:ext>
                </a:extLst>
              </a:tr>
              <a:tr h="438912">
                <a:tc>
                  <a:txBody>
                    <a:bodyPr/>
                    <a:lstStyle/>
                    <a:p>
                      <a:pPr marL="0" marR="0" algn="ctr">
                        <a:spcBef>
                          <a:spcPts val="400"/>
                        </a:spcBef>
                        <a:spcAft>
                          <a:spcPts val="400"/>
                        </a:spcAft>
                      </a:pPr>
                      <a:r>
                        <a:rPr lang="en-US" sz="2800">
                          <a:solidFill>
                            <a:schemeClr val="tx1"/>
                          </a:solidFill>
                          <a:effectLst/>
                          <a:latin typeface="Arial" panose="020B0604020202020204" pitchFamily="34" charset="0"/>
                          <a:ea typeface="MS Mincho" panose="02020609040205080304" pitchFamily="49" charset="-128"/>
                        </a:rPr>
                        <a:t>20-29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400"/>
                        </a:spcBef>
                        <a:spcAft>
                          <a:spcPts val="400"/>
                        </a:spcAft>
                      </a:pPr>
                      <a:r>
                        <a:rPr lang="en-US" sz="2800">
                          <a:solidFill>
                            <a:schemeClr val="tx1"/>
                          </a:solidFill>
                          <a:effectLst/>
                          <a:latin typeface="Arial" panose="020B0604020202020204" pitchFamily="34" charset="0"/>
                          <a:ea typeface="MS Mincho" panose="02020609040205080304" pitchFamily="49" charset="-128"/>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400"/>
                        </a:spcBef>
                        <a:spcAft>
                          <a:spcPts val="400"/>
                        </a:spcAft>
                      </a:pPr>
                      <a:r>
                        <a:rPr lang="en-US" sz="2800">
                          <a:solidFill>
                            <a:schemeClr val="tx1"/>
                          </a:solidFill>
                          <a:effectLst/>
                          <a:latin typeface="Arial" panose="020B0604020202020204" pitchFamily="34" charset="0"/>
                          <a:ea typeface="MS Mincho" panose="02020609040205080304" pitchFamily="49" charset="-128"/>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400"/>
                        </a:spcBef>
                        <a:spcAft>
                          <a:spcPts val="400"/>
                        </a:spcAft>
                      </a:pPr>
                      <a:r>
                        <a:rPr lang="en-US" sz="2800">
                          <a:solidFill>
                            <a:schemeClr val="tx1"/>
                          </a:solidFill>
                          <a:effectLst/>
                          <a:latin typeface="Arial" panose="020B0604020202020204" pitchFamily="34" charset="0"/>
                          <a:ea typeface="MS Mincho" panose="02020609040205080304" pitchFamily="49" charset="-128"/>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220298450"/>
                  </a:ext>
                </a:extLst>
              </a:tr>
              <a:tr h="438912">
                <a:tc>
                  <a:txBody>
                    <a:bodyPr/>
                    <a:lstStyle/>
                    <a:p>
                      <a:pPr marL="0" marR="0" algn="ctr">
                        <a:spcBef>
                          <a:spcPts val="400"/>
                        </a:spcBef>
                        <a:spcAft>
                          <a:spcPts val="400"/>
                        </a:spcAft>
                      </a:pPr>
                      <a:r>
                        <a:rPr lang="en-US" sz="2800" dirty="0">
                          <a:solidFill>
                            <a:schemeClr val="tx1"/>
                          </a:solidFill>
                          <a:effectLst/>
                          <a:latin typeface="Arial" panose="020B0604020202020204" pitchFamily="34" charset="0"/>
                          <a:ea typeface="MS Mincho" panose="02020609040205080304" pitchFamily="49" charset="-128"/>
                        </a:rPr>
                        <a:t>30-39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400"/>
                        </a:spcBef>
                        <a:spcAft>
                          <a:spcPts val="400"/>
                        </a:spcAft>
                      </a:pPr>
                      <a:r>
                        <a:rPr lang="en-US" sz="2800">
                          <a:solidFill>
                            <a:schemeClr val="tx1"/>
                          </a:solidFill>
                          <a:effectLst/>
                          <a:latin typeface="Arial" panose="020B0604020202020204" pitchFamily="34" charset="0"/>
                          <a:ea typeface="MS Mincho" panose="02020609040205080304" pitchFamily="49" charset="-128"/>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400"/>
                        </a:spcBef>
                        <a:spcAft>
                          <a:spcPts val="400"/>
                        </a:spcAft>
                      </a:pPr>
                      <a:r>
                        <a:rPr lang="en-US" sz="2800">
                          <a:solidFill>
                            <a:schemeClr val="tx1"/>
                          </a:solidFill>
                          <a:effectLst/>
                          <a:latin typeface="Arial" panose="020B0604020202020204" pitchFamily="34" charset="0"/>
                          <a:ea typeface="MS Mincho" panose="02020609040205080304" pitchFamily="49" charset="-128"/>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400"/>
                        </a:spcBef>
                        <a:spcAft>
                          <a:spcPts val="400"/>
                        </a:spcAft>
                      </a:pPr>
                      <a:r>
                        <a:rPr lang="en-US" sz="2800">
                          <a:solidFill>
                            <a:schemeClr val="tx1"/>
                          </a:solidFill>
                          <a:effectLst/>
                          <a:latin typeface="Arial" panose="020B0604020202020204" pitchFamily="34" charset="0"/>
                          <a:ea typeface="MS Mincho" panose="02020609040205080304" pitchFamily="49" charset="-128"/>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67779462"/>
                  </a:ext>
                </a:extLst>
              </a:tr>
              <a:tr h="438912">
                <a:tc>
                  <a:txBody>
                    <a:bodyPr/>
                    <a:lstStyle/>
                    <a:p>
                      <a:pPr marL="0" marR="0" algn="ctr">
                        <a:spcBef>
                          <a:spcPts val="400"/>
                        </a:spcBef>
                        <a:spcAft>
                          <a:spcPts val="400"/>
                        </a:spcAft>
                      </a:pPr>
                      <a:r>
                        <a:rPr lang="en-US" sz="2800">
                          <a:solidFill>
                            <a:schemeClr val="tx1"/>
                          </a:solidFill>
                          <a:effectLst/>
                          <a:latin typeface="Arial" panose="020B0604020202020204" pitchFamily="34" charset="0"/>
                          <a:ea typeface="MS Mincho" panose="02020609040205080304" pitchFamily="49" charset="-128"/>
                        </a:rPr>
                        <a:t>40-49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400"/>
                        </a:spcBef>
                        <a:spcAft>
                          <a:spcPts val="400"/>
                        </a:spcAft>
                      </a:pPr>
                      <a:r>
                        <a:rPr lang="en-US" sz="2800">
                          <a:solidFill>
                            <a:schemeClr val="tx1"/>
                          </a:solidFill>
                          <a:effectLst/>
                          <a:latin typeface="Arial" panose="020B0604020202020204" pitchFamily="34" charset="0"/>
                          <a:ea typeface="MS Mincho" panose="02020609040205080304" pitchFamily="49" charset="-128"/>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400"/>
                        </a:spcBef>
                        <a:spcAft>
                          <a:spcPts val="400"/>
                        </a:spcAft>
                      </a:pPr>
                      <a:r>
                        <a:rPr lang="en-US" sz="2800">
                          <a:solidFill>
                            <a:schemeClr val="tx1"/>
                          </a:solidFill>
                          <a:effectLst/>
                          <a:latin typeface="Arial" panose="020B0604020202020204" pitchFamily="34" charset="0"/>
                          <a:ea typeface="MS Mincho" panose="02020609040205080304" pitchFamily="49" charset="-128"/>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400"/>
                        </a:spcBef>
                        <a:spcAft>
                          <a:spcPts val="400"/>
                        </a:spcAft>
                      </a:pPr>
                      <a:r>
                        <a:rPr lang="en-US" sz="2800">
                          <a:solidFill>
                            <a:schemeClr val="tx1"/>
                          </a:solidFill>
                          <a:effectLst/>
                          <a:latin typeface="Arial" panose="020B0604020202020204" pitchFamily="34" charset="0"/>
                          <a:ea typeface="MS Mincho" panose="02020609040205080304" pitchFamily="49" charset="-128"/>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83981705"/>
                  </a:ext>
                </a:extLst>
              </a:tr>
              <a:tr h="438912">
                <a:tc>
                  <a:txBody>
                    <a:bodyPr/>
                    <a:lstStyle/>
                    <a:p>
                      <a:pPr marL="0" marR="0" algn="ctr">
                        <a:spcBef>
                          <a:spcPts val="400"/>
                        </a:spcBef>
                        <a:spcAft>
                          <a:spcPts val="400"/>
                        </a:spcAft>
                      </a:pPr>
                      <a:r>
                        <a:rPr lang="en-US" sz="2800">
                          <a:solidFill>
                            <a:schemeClr val="tx1"/>
                          </a:solidFill>
                          <a:effectLst/>
                          <a:latin typeface="Arial" panose="020B0604020202020204" pitchFamily="34" charset="0"/>
                          <a:ea typeface="MS Mincho" panose="02020609040205080304" pitchFamily="49" charset="-128"/>
                        </a:rPr>
                        <a:t>50-59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400"/>
                        </a:spcBef>
                        <a:spcAft>
                          <a:spcPts val="400"/>
                        </a:spcAft>
                      </a:pPr>
                      <a:r>
                        <a:rPr lang="en-US" sz="2800">
                          <a:solidFill>
                            <a:schemeClr val="tx1"/>
                          </a:solidFill>
                          <a:effectLst/>
                          <a:latin typeface="Arial" panose="020B0604020202020204" pitchFamily="34" charset="0"/>
                          <a:ea typeface="MS Mincho" panose="02020609040205080304" pitchFamily="49" charset="-128"/>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400"/>
                        </a:spcBef>
                        <a:spcAft>
                          <a:spcPts val="400"/>
                        </a:spcAft>
                      </a:pPr>
                      <a:r>
                        <a:rPr lang="en-US" sz="2800">
                          <a:solidFill>
                            <a:schemeClr val="tx1"/>
                          </a:solidFill>
                          <a:effectLst/>
                          <a:latin typeface="Arial" panose="020B0604020202020204" pitchFamily="34" charset="0"/>
                          <a:ea typeface="MS Mincho" panose="02020609040205080304" pitchFamily="49" charset="-128"/>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400"/>
                        </a:spcBef>
                        <a:spcAft>
                          <a:spcPts val="400"/>
                        </a:spcAft>
                      </a:pPr>
                      <a:r>
                        <a:rPr lang="en-US" sz="2800">
                          <a:solidFill>
                            <a:schemeClr val="tx1"/>
                          </a:solidFill>
                          <a:effectLst/>
                          <a:latin typeface="Arial" panose="020B0604020202020204" pitchFamily="34" charset="0"/>
                          <a:ea typeface="MS Mincho" panose="02020609040205080304" pitchFamily="49" charset="-128"/>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86881731"/>
                  </a:ext>
                </a:extLst>
              </a:tr>
              <a:tr h="438912">
                <a:tc>
                  <a:txBody>
                    <a:bodyPr/>
                    <a:lstStyle/>
                    <a:p>
                      <a:pPr marL="0" marR="0" algn="ctr">
                        <a:spcBef>
                          <a:spcPts val="400"/>
                        </a:spcBef>
                        <a:spcAft>
                          <a:spcPts val="400"/>
                        </a:spcAft>
                      </a:pPr>
                      <a:r>
                        <a:rPr lang="en-US" sz="2800">
                          <a:solidFill>
                            <a:schemeClr val="tx1"/>
                          </a:solidFill>
                          <a:effectLst/>
                          <a:latin typeface="Arial" panose="020B0604020202020204" pitchFamily="34" charset="0"/>
                          <a:ea typeface="MS Mincho" panose="02020609040205080304" pitchFamily="49" charset="-128"/>
                        </a:rPr>
                        <a:t>≥60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marL="0" marR="0" algn="ctr">
                        <a:spcBef>
                          <a:spcPts val="400"/>
                        </a:spcBef>
                        <a:spcAft>
                          <a:spcPts val="400"/>
                        </a:spcAft>
                      </a:pPr>
                      <a:r>
                        <a:rPr lang="en-US" sz="2800">
                          <a:solidFill>
                            <a:schemeClr val="tx1"/>
                          </a:solidFill>
                          <a:effectLst/>
                          <a:latin typeface="Arial" panose="020B0604020202020204" pitchFamily="34" charset="0"/>
                          <a:ea typeface="MS Mincho" panose="02020609040205080304" pitchFamily="49" charset="-128"/>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marL="0" marR="0" algn="ctr">
                        <a:spcBef>
                          <a:spcPts val="400"/>
                        </a:spcBef>
                        <a:spcAft>
                          <a:spcPts val="400"/>
                        </a:spcAft>
                      </a:pPr>
                      <a:r>
                        <a:rPr lang="en-US" sz="2800">
                          <a:solidFill>
                            <a:schemeClr val="tx1"/>
                          </a:solidFill>
                          <a:effectLst/>
                          <a:latin typeface="Arial" panose="020B0604020202020204" pitchFamily="34" charset="0"/>
                          <a:ea typeface="MS Mincho" panose="02020609040205080304" pitchFamily="49" charset="-128"/>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marL="0" marR="0" algn="ctr">
                        <a:spcBef>
                          <a:spcPts val="400"/>
                        </a:spcBef>
                        <a:spcAft>
                          <a:spcPts val="400"/>
                        </a:spcAft>
                      </a:pPr>
                      <a:r>
                        <a:rPr lang="en-US" sz="2800">
                          <a:solidFill>
                            <a:schemeClr val="tx1"/>
                          </a:solidFill>
                          <a:effectLst/>
                          <a:latin typeface="Arial" panose="020B0604020202020204" pitchFamily="34" charset="0"/>
                          <a:ea typeface="MS Mincho" panose="02020609040205080304" pitchFamily="49" charset="-128"/>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3473376899"/>
                  </a:ext>
                </a:extLst>
              </a:tr>
              <a:tr h="438912">
                <a:tc>
                  <a:txBody>
                    <a:bodyPr/>
                    <a:lstStyle/>
                    <a:p>
                      <a:pPr marL="0" marR="0" algn="ctr">
                        <a:spcBef>
                          <a:spcPts val="400"/>
                        </a:spcBef>
                        <a:spcAft>
                          <a:spcPts val="400"/>
                        </a:spcAft>
                      </a:pPr>
                      <a:r>
                        <a:rPr lang="en-US" sz="2800">
                          <a:solidFill>
                            <a:schemeClr val="tx1"/>
                          </a:solidFill>
                          <a:effectLst/>
                          <a:latin typeface="Arial" panose="020B0604020202020204" pitchFamily="34" charset="0"/>
                          <a:ea typeface="MS Mincho" panose="02020609040205080304" pitchFamily="49" charset="-128"/>
                        </a:rPr>
                        <a:t>Total</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tc>
                  <a:txBody>
                    <a:bodyPr/>
                    <a:lstStyle/>
                    <a:p>
                      <a:pPr marL="0" marR="0" algn="ctr">
                        <a:spcBef>
                          <a:spcPts val="400"/>
                        </a:spcBef>
                        <a:spcAft>
                          <a:spcPts val="400"/>
                        </a:spcAft>
                      </a:pPr>
                      <a:r>
                        <a:rPr lang="en-US" sz="2800">
                          <a:solidFill>
                            <a:schemeClr val="tx1"/>
                          </a:solidFill>
                          <a:effectLst/>
                          <a:latin typeface="Arial" panose="020B0604020202020204" pitchFamily="34" charset="0"/>
                          <a:ea typeface="MS Mincho" panose="02020609040205080304" pitchFamily="49" charset="-128"/>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tc>
                  <a:txBody>
                    <a:bodyPr/>
                    <a:lstStyle/>
                    <a:p>
                      <a:pPr marL="0" marR="0" algn="ctr">
                        <a:spcBef>
                          <a:spcPts val="400"/>
                        </a:spcBef>
                        <a:spcAft>
                          <a:spcPts val="400"/>
                        </a:spcAft>
                      </a:pPr>
                      <a:r>
                        <a:rPr lang="en-US" sz="2800">
                          <a:solidFill>
                            <a:schemeClr val="tx1"/>
                          </a:solidFill>
                          <a:effectLst/>
                          <a:latin typeface="Arial" panose="020B0604020202020204" pitchFamily="34" charset="0"/>
                          <a:ea typeface="MS Mincho" panose="02020609040205080304" pitchFamily="49" charset="-128"/>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tc>
                  <a:txBody>
                    <a:bodyPr/>
                    <a:lstStyle/>
                    <a:p>
                      <a:pPr marL="0" marR="0" algn="ctr">
                        <a:spcBef>
                          <a:spcPts val="400"/>
                        </a:spcBef>
                        <a:spcAft>
                          <a:spcPts val="400"/>
                        </a:spcAft>
                      </a:pPr>
                      <a:r>
                        <a:rPr lang="en-US" sz="2800" dirty="0">
                          <a:solidFill>
                            <a:schemeClr val="tx1"/>
                          </a:solidFill>
                          <a:effectLst/>
                          <a:latin typeface="Arial" panose="020B0604020202020204" pitchFamily="34" charset="0"/>
                          <a:ea typeface="MS Mincho" panose="02020609040205080304" pitchFamily="49" charset="-128"/>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extLst>
                  <a:ext uri="{0D108BD9-81ED-4DB2-BD59-A6C34878D82A}">
                    <a16:rowId xmlns:a16="http://schemas.microsoft.com/office/drawing/2014/main" val="2259795611"/>
                  </a:ext>
                </a:extLst>
              </a:tr>
            </a:tbl>
          </a:graphicData>
        </a:graphic>
      </p:graphicFrame>
    </p:spTree>
    <p:extLst>
      <p:ext uri="{BB962C8B-B14F-4D97-AF65-F5344CB8AC3E}">
        <p14:creationId xmlns:p14="http://schemas.microsoft.com/office/powerpoint/2010/main" val="30668900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a:t>Questão 2</a:t>
            </a:r>
          </a:p>
        </p:txBody>
      </p:sp>
      <p:sp>
        <p:nvSpPr>
          <p:cNvPr id="3" name="Content Placeholder 2">
            <a:extLst>
              <a:ext uri="{FF2B5EF4-FFF2-40B4-BE49-F238E27FC236}">
                <a16:creationId xmlns:a16="http://schemas.microsoft.com/office/drawing/2014/main" id="{D2B30687-2510-4B75-B229-BC0F915C325F}"/>
              </a:ext>
            </a:extLst>
          </p:cNvPr>
          <p:cNvSpPr>
            <a:spLocks noGrp="1"/>
          </p:cNvSpPr>
          <p:nvPr>
            <p:ph sz="half" idx="4294967295"/>
          </p:nvPr>
        </p:nvSpPr>
        <p:spPr>
          <a:xfrm>
            <a:off x="957264" y="1479550"/>
            <a:ext cx="10274844" cy="4638675"/>
          </a:xfrm>
          <a:prstGeom prst="rect">
            <a:avLst/>
          </a:prstGeom>
        </p:spPr>
        <p:txBody>
          <a:bodyPr anchor="ctr"/>
          <a:lstStyle/>
          <a:p>
            <a:pPr marL="514350" lvl="0" indent="-514350" algn="just">
              <a:buFont typeface="+mj-lt"/>
              <a:buAutoNum type="alphaLcPeriod"/>
            </a:pPr>
            <a:r>
              <a:rPr lang="en-US" dirty="0" err="1"/>
              <a:t>Porquê</a:t>
            </a:r>
            <a:r>
              <a:rPr lang="en-US" dirty="0"/>
              <a:t> </a:t>
            </a:r>
            <a:r>
              <a:rPr lang="en-US" dirty="0" err="1"/>
              <a:t>efetuar</a:t>
            </a:r>
            <a:r>
              <a:rPr lang="en-US" dirty="0"/>
              <a:t> a </a:t>
            </a:r>
            <a:r>
              <a:rPr lang="en-US" dirty="0" err="1"/>
              <a:t>vigilância</a:t>
            </a:r>
            <a:r>
              <a:rPr lang="en-US" dirty="0"/>
              <a:t> a </a:t>
            </a:r>
            <a:r>
              <a:rPr lang="en-US" dirty="0" err="1"/>
              <a:t>nível</a:t>
            </a:r>
            <a:r>
              <a:rPr lang="en-US" dirty="0"/>
              <a:t> local/</a:t>
            </a:r>
            <a:r>
              <a:rPr lang="en-US" dirty="0" err="1"/>
              <a:t>distrital</a:t>
            </a:r>
            <a:r>
              <a:rPr lang="en-US" dirty="0"/>
              <a:t>? (Qual </a:t>
            </a:r>
            <a:r>
              <a:rPr lang="en-US" dirty="0" err="1"/>
              <a:t>é</a:t>
            </a:r>
            <a:r>
              <a:rPr lang="en-US" dirty="0"/>
              <a:t> a </a:t>
            </a:r>
            <a:r>
              <a:rPr lang="en-US" dirty="0" err="1"/>
              <a:t>razão</a:t>
            </a:r>
            <a:r>
              <a:rPr lang="en-US" dirty="0"/>
              <a:t> para </a:t>
            </a:r>
            <a:r>
              <a:rPr lang="en-US" dirty="0" err="1"/>
              <a:t>coletar</a:t>
            </a:r>
            <a:r>
              <a:rPr lang="en-US" dirty="0"/>
              <a:t> dados de </a:t>
            </a:r>
            <a:r>
              <a:rPr lang="en-US" dirty="0" err="1"/>
              <a:t>vigilância</a:t>
            </a:r>
            <a:r>
              <a:rPr lang="en-US" dirty="0"/>
              <a:t>?)</a:t>
            </a:r>
          </a:p>
          <a:p>
            <a:pPr marL="514350" lvl="0" indent="-514350" algn="just">
              <a:buFont typeface="+mj-lt"/>
              <a:buAutoNum type="alphaLcPeriod"/>
            </a:pPr>
            <a:endParaRPr lang="pt-BR" dirty="0"/>
          </a:p>
          <a:p>
            <a:pPr marL="514350" indent="-514350" algn="just">
              <a:buFont typeface="+mj-lt"/>
              <a:buAutoNum type="alphaLcPeriod"/>
            </a:pPr>
            <a:r>
              <a:rPr lang="en-US" dirty="0" err="1"/>
              <a:t>Porquê</a:t>
            </a:r>
            <a:r>
              <a:rPr lang="en-US" dirty="0"/>
              <a:t> </a:t>
            </a:r>
            <a:r>
              <a:rPr lang="en-US" dirty="0" err="1"/>
              <a:t>efetuar</a:t>
            </a:r>
            <a:r>
              <a:rPr lang="en-US" dirty="0"/>
              <a:t> a </a:t>
            </a:r>
            <a:r>
              <a:rPr lang="en-US" dirty="0" err="1"/>
              <a:t>vigilância</a:t>
            </a:r>
            <a:r>
              <a:rPr lang="en-US" dirty="0"/>
              <a:t> das </a:t>
            </a:r>
            <a:r>
              <a:rPr lang="en-US" dirty="0" err="1"/>
              <a:t>populações</a:t>
            </a:r>
            <a:r>
              <a:rPr lang="en-US" dirty="0"/>
              <a:t> </a:t>
            </a:r>
            <a:r>
              <a:rPr lang="en-US" dirty="0" err="1"/>
              <a:t>animais</a:t>
            </a:r>
            <a:r>
              <a:rPr lang="en-US" dirty="0"/>
              <a:t>? (Qual é a </a:t>
            </a:r>
            <a:r>
              <a:rPr lang="en-US" dirty="0" err="1"/>
              <a:t>razão</a:t>
            </a:r>
            <a:r>
              <a:rPr lang="en-US" dirty="0"/>
              <a:t> para </a:t>
            </a:r>
            <a:r>
              <a:rPr lang="en-US" dirty="0" err="1"/>
              <a:t>partilhar</a:t>
            </a:r>
            <a:r>
              <a:rPr lang="en-US" dirty="0"/>
              <a:t> </a:t>
            </a:r>
            <a:r>
              <a:rPr lang="en-US" dirty="0" err="1"/>
              <a:t>estes</a:t>
            </a:r>
            <a:r>
              <a:rPr lang="en-US" dirty="0"/>
              <a:t> dados de </a:t>
            </a:r>
            <a:r>
              <a:rPr lang="en-US" dirty="0" err="1"/>
              <a:t>vigilância</a:t>
            </a:r>
            <a:r>
              <a:rPr lang="en-US" dirty="0"/>
              <a:t> com </a:t>
            </a:r>
            <a:r>
              <a:rPr lang="en-US" dirty="0" err="1"/>
              <a:t>os</a:t>
            </a:r>
            <a:r>
              <a:rPr lang="en-US" dirty="0"/>
              <a:t> </a:t>
            </a:r>
            <a:br>
              <a:rPr lang="en-US" dirty="0"/>
            </a:br>
            <a:r>
              <a:rPr lang="en-US" dirty="0" err="1"/>
              <a:t>sectores</a:t>
            </a:r>
            <a:r>
              <a:rPr lang="en-US" dirty="0"/>
              <a:t> </a:t>
            </a:r>
            <a:r>
              <a:rPr lang="en-US" dirty="0" err="1"/>
              <a:t>humanos</a:t>
            </a:r>
            <a:r>
              <a:rPr lang="en-US" dirty="0"/>
              <a:t>?)</a:t>
            </a:r>
            <a:r>
              <a:rPr lang="pt-BR" dirty="0"/>
              <a:t> </a:t>
            </a:r>
            <a:endParaRPr lang="en-US" sz="3200" dirty="0"/>
          </a:p>
        </p:txBody>
      </p:sp>
    </p:spTree>
    <p:extLst>
      <p:ext uri="{BB962C8B-B14F-4D97-AF65-F5344CB8AC3E}">
        <p14:creationId xmlns:p14="http://schemas.microsoft.com/office/powerpoint/2010/main" val="1501694407"/>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err="1"/>
              <a:t>Questão</a:t>
            </a:r>
            <a:r>
              <a:rPr lang="en-US" dirty="0"/>
              <a:t> 22 </a:t>
            </a:r>
            <a:r>
              <a:rPr lang="en-US" dirty="0" err="1"/>
              <a:t>resposta</a:t>
            </a:r>
            <a:endParaRPr lang="en-US" dirty="0"/>
          </a:p>
        </p:txBody>
      </p:sp>
      <p:graphicFrame>
        <p:nvGraphicFramePr>
          <p:cNvPr id="3" name="Content Placeholder 4">
            <a:extLst>
              <a:ext uri="{FF2B5EF4-FFF2-40B4-BE49-F238E27FC236}">
                <a16:creationId xmlns:a16="http://schemas.microsoft.com/office/drawing/2014/main" id="{32EB557A-8CD3-4F2F-AF16-AD9DA7937D2F}"/>
              </a:ext>
            </a:extLst>
          </p:cNvPr>
          <p:cNvGraphicFramePr>
            <a:graphicFrameLocks/>
          </p:cNvGraphicFramePr>
          <p:nvPr>
            <p:extLst>
              <p:ext uri="{D42A27DB-BD31-4B8C-83A1-F6EECF244321}">
                <p14:modId xmlns:p14="http://schemas.microsoft.com/office/powerpoint/2010/main" val="2456537513"/>
              </p:ext>
            </p:extLst>
          </p:nvPr>
        </p:nvGraphicFramePr>
        <p:xfrm>
          <a:off x="539260" y="1513457"/>
          <a:ext cx="11113479" cy="4389120"/>
        </p:xfrm>
        <a:graphic>
          <a:graphicData uri="http://schemas.openxmlformats.org/drawingml/2006/table">
            <a:tbl>
              <a:tblPr firstRow="1" firstCol="1" bandRow="1"/>
              <a:tblGrid>
                <a:gridCol w="3368495">
                  <a:extLst>
                    <a:ext uri="{9D8B030D-6E8A-4147-A177-3AD203B41FA5}">
                      <a16:colId xmlns:a16="http://schemas.microsoft.com/office/drawing/2014/main" val="387744681"/>
                    </a:ext>
                  </a:extLst>
                </a:gridCol>
                <a:gridCol w="2577407">
                  <a:extLst>
                    <a:ext uri="{9D8B030D-6E8A-4147-A177-3AD203B41FA5}">
                      <a16:colId xmlns:a16="http://schemas.microsoft.com/office/drawing/2014/main" val="2579424830"/>
                    </a:ext>
                  </a:extLst>
                </a:gridCol>
                <a:gridCol w="2641207">
                  <a:extLst>
                    <a:ext uri="{9D8B030D-6E8A-4147-A177-3AD203B41FA5}">
                      <a16:colId xmlns:a16="http://schemas.microsoft.com/office/drawing/2014/main" val="2585446337"/>
                    </a:ext>
                  </a:extLst>
                </a:gridCol>
                <a:gridCol w="2526370">
                  <a:extLst>
                    <a:ext uri="{9D8B030D-6E8A-4147-A177-3AD203B41FA5}">
                      <a16:colId xmlns:a16="http://schemas.microsoft.com/office/drawing/2014/main" val="1115447057"/>
                    </a:ext>
                  </a:extLst>
                </a:gridCol>
              </a:tblGrid>
              <a:tr h="438912">
                <a:tc rowSpan="2">
                  <a:txBody>
                    <a:bodyPr/>
                    <a:lstStyle/>
                    <a:p>
                      <a:pPr marL="0" marR="0" algn="ctr">
                        <a:spcBef>
                          <a:spcPts val="400"/>
                        </a:spcBef>
                        <a:spcAft>
                          <a:spcPts val="400"/>
                        </a:spcAft>
                      </a:pPr>
                      <a:r>
                        <a:rPr lang="en-US" sz="2800" b="1">
                          <a:solidFill>
                            <a:schemeClr val="tx1"/>
                          </a:solidFill>
                          <a:effectLst/>
                          <a:latin typeface="Arial" panose="020B0604020202020204" pitchFamily="34" charset="0"/>
                          <a:ea typeface="MS Mincho" panose="02020609040205080304" pitchFamily="49" charset="-128"/>
                        </a:rPr>
                        <a:t>Faixa etária (anos)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gridSpan="3">
                  <a:txBody>
                    <a:bodyPr/>
                    <a:lstStyle/>
                    <a:p>
                      <a:pPr marL="0" marR="0" algn="ctr">
                        <a:spcBef>
                          <a:spcPts val="400"/>
                        </a:spcBef>
                        <a:spcAft>
                          <a:spcPts val="400"/>
                        </a:spcAft>
                      </a:pPr>
                      <a:r>
                        <a:rPr lang="en-US" sz="2800" b="1">
                          <a:solidFill>
                            <a:schemeClr val="tx1"/>
                          </a:solidFill>
                          <a:effectLst/>
                          <a:latin typeface="Arial" panose="020B0604020202020204" pitchFamily="34" charset="0"/>
                          <a:ea typeface="MS Mincho" panose="02020609040205080304" pitchFamily="49" charset="-128"/>
                        </a:rPr>
                        <a:t>Sexo</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785085348"/>
                  </a:ext>
                </a:extLst>
              </a:tr>
              <a:tr h="438912">
                <a:tc vMerge="1">
                  <a:txBody>
                    <a:bodyPr/>
                    <a:lstStyle/>
                    <a:p>
                      <a:endParaRPr lang="en-US"/>
                    </a:p>
                  </a:txBody>
                  <a:tcPr/>
                </a:tc>
                <a:tc>
                  <a:txBody>
                    <a:bodyPr/>
                    <a:lstStyle/>
                    <a:p>
                      <a:pPr marL="0" marR="0" algn="ctr">
                        <a:spcBef>
                          <a:spcPts val="400"/>
                        </a:spcBef>
                        <a:spcAft>
                          <a:spcPts val="400"/>
                        </a:spcAft>
                      </a:pPr>
                      <a:r>
                        <a:rPr lang="en-US" sz="2800" b="1">
                          <a:solidFill>
                            <a:schemeClr val="tx1"/>
                          </a:solidFill>
                          <a:effectLst/>
                          <a:latin typeface="Arial" panose="020B0604020202020204" pitchFamily="34" charset="0"/>
                          <a:ea typeface="MS Mincho" panose="02020609040205080304" pitchFamily="49" charset="-128"/>
                        </a:rPr>
                        <a:t>Feminino</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ctr">
                        <a:spcBef>
                          <a:spcPts val="400"/>
                        </a:spcBef>
                        <a:spcAft>
                          <a:spcPts val="400"/>
                        </a:spcAft>
                      </a:pPr>
                      <a:r>
                        <a:rPr lang="en-US" sz="2800" b="1">
                          <a:solidFill>
                            <a:schemeClr val="tx1"/>
                          </a:solidFill>
                          <a:effectLst/>
                          <a:latin typeface="Arial" panose="020B0604020202020204" pitchFamily="34" charset="0"/>
                          <a:ea typeface="MS Mincho" panose="02020609040205080304" pitchFamily="49" charset="-128"/>
                        </a:rPr>
                        <a:t>Masculino</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tc>
                  <a:txBody>
                    <a:bodyPr/>
                    <a:lstStyle/>
                    <a:p>
                      <a:pPr marL="0" marR="0" algn="ctr">
                        <a:spcBef>
                          <a:spcPts val="400"/>
                        </a:spcBef>
                        <a:spcAft>
                          <a:spcPts val="400"/>
                        </a:spcAft>
                      </a:pPr>
                      <a:r>
                        <a:rPr lang="en-US" sz="2800" b="1">
                          <a:solidFill>
                            <a:schemeClr val="tx1"/>
                          </a:solidFill>
                          <a:effectLst/>
                          <a:latin typeface="Arial" panose="020B0604020202020204" pitchFamily="34" charset="0"/>
                          <a:ea typeface="MS Mincho" panose="02020609040205080304" pitchFamily="49" charset="-128"/>
                        </a:rPr>
                        <a:t>Total</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2"/>
                    </a:solidFill>
                  </a:tcPr>
                </a:tc>
                <a:extLst>
                  <a:ext uri="{0D108BD9-81ED-4DB2-BD59-A6C34878D82A}">
                    <a16:rowId xmlns:a16="http://schemas.microsoft.com/office/drawing/2014/main" val="47681183"/>
                  </a:ext>
                </a:extLst>
              </a:tr>
              <a:tr h="438912">
                <a:tc>
                  <a:txBody>
                    <a:bodyPr/>
                    <a:lstStyle/>
                    <a:p>
                      <a:pPr marL="0" marR="0" algn="ctr">
                        <a:spcBef>
                          <a:spcPts val="400"/>
                        </a:spcBef>
                        <a:spcAft>
                          <a:spcPts val="400"/>
                        </a:spcAft>
                      </a:pPr>
                      <a:r>
                        <a:rPr lang="en-US" sz="2800">
                          <a:solidFill>
                            <a:schemeClr val="tx1"/>
                          </a:solidFill>
                          <a:effectLst/>
                          <a:latin typeface="Arial" panose="020B0604020202020204" pitchFamily="34" charset="0"/>
                          <a:ea typeface="MS Mincho" panose="02020609040205080304" pitchFamily="49" charset="-128"/>
                        </a:rPr>
                        <a:t>≤9</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400"/>
                        </a:spcBef>
                        <a:spcAft>
                          <a:spcPts val="400"/>
                        </a:spcAft>
                      </a:pPr>
                      <a:r>
                        <a:rPr lang="en-US" sz="2800">
                          <a:solidFill>
                            <a:schemeClr val="tx1"/>
                          </a:solidFill>
                          <a:effectLst/>
                          <a:latin typeface="Arial" panose="020B0604020202020204" pitchFamily="34" charset="0"/>
                          <a:ea typeface="MS Mincho" panose="02020609040205080304" pitchFamily="49" charset="-128"/>
                        </a:rPr>
                        <a:t>5</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400"/>
                        </a:spcBef>
                        <a:spcAft>
                          <a:spcPts val="400"/>
                        </a:spcAft>
                      </a:pPr>
                      <a:r>
                        <a:rPr lang="en-US" sz="2800">
                          <a:solidFill>
                            <a:schemeClr val="tx1"/>
                          </a:solidFill>
                          <a:effectLst/>
                          <a:latin typeface="Arial" panose="020B0604020202020204" pitchFamily="34" charset="0"/>
                          <a:ea typeface="MS Mincho" panose="02020609040205080304" pitchFamily="49" charset="-128"/>
                        </a:rPr>
                        <a:t>4</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400"/>
                        </a:spcBef>
                        <a:spcAft>
                          <a:spcPts val="400"/>
                        </a:spcAft>
                      </a:pPr>
                      <a:r>
                        <a:rPr lang="en-US" sz="2800">
                          <a:solidFill>
                            <a:schemeClr val="tx1"/>
                          </a:solidFill>
                          <a:effectLst/>
                          <a:latin typeface="Arial" panose="020B0604020202020204" pitchFamily="34" charset="0"/>
                          <a:ea typeface="MS Mincho" panose="02020609040205080304" pitchFamily="49" charset="-128"/>
                        </a:rPr>
                        <a:t>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928226522"/>
                  </a:ext>
                </a:extLst>
              </a:tr>
              <a:tr h="438912">
                <a:tc>
                  <a:txBody>
                    <a:bodyPr/>
                    <a:lstStyle/>
                    <a:p>
                      <a:pPr marL="0" marR="0" algn="ctr">
                        <a:spcBef>
                          <a:spcPts val="400"/>
                        </a:spcBef>
                        <a:spcAft>
                          <a:spcPts val="400"/>
                        </a:spcAft>
                      </a:pPr>
                      <a:r>
                        <a:rPr lang="en-US" sz="2800">
                          <a:solidFill>
                            <a:schemeClr val="tx1"/>
                          </a:solidFill>
                          <a:effectLst/>
                          <a:latin typeface="Arial" panose="020B0604020202020204" pitchFamily="34" charset="0"/>
                          <a:ea typeface="MS Mincho" panose="02020609040205080304" pitchFamily="49" charset="-128"/>
                        </a:rPr>
                        <a:t>10-19</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400"/>
                        </a:spcBef>
                        <a:spcAft>
                          <a:spcPts val="400"/>
                        </a:spcAft>
                      </a:pPr>
                      <a:r>
                        <a:rPr lang="en-US" sz="2800">
                          <a:solidFill>
                            <a:schemeClr val="tx1"/>
                          </a:solidFill>
                          <a:effectLst/>
                          <a:latin typeface="Arial" panose="020B0604020202020204" pitchFamily="34" charset="0"/>
                          <a:ea typeface="MS Mincho" panose="02020609040205080304" pitchFamily="49" charset="-128"/>
                        </a:rPr>
                        <a:t>4</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400"/>
                        </a:spcBef>
                        <a:spcAft>
                          <a:spcPts val="400"/>
                        </a:spcAft>
                      </a:pPr>
                      <a:r>
                        <a:rPr lang="en-US" sz="2800" dirty="0">
                          <a:solidFill>
                            <a:schemeClr val="tx1"/>
                          </a:solidFill>
                          <a:effectLst/>
                          <a:latin typeface="Arial" panose="020B0604020202020204" pitchFamily="34" charset="0"/>
                          <a:ea typeface="MS Mincho" panose="02020609040205080304" pitchFamily="49" charset="-128"/>
                        </a:rPr>
                        <a:t>3</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400"/>
                        </a:spcBef>
                        <a:spcAft>
                          <a:spcPts val="400"/>
                        </a:spcAft>
                      </a:pPr>
                      <a:r>
                        <a:rPr lang="en-US" sz="2800">
                          <a:solidFill>
                            <a:schemeClr val="tx1"/>
                          </a:solidFill>
                          <a:effectLst/>
                          <a:latin typeface="Arial" panose="020B0604020202020204" pitchFamily="34" charset="0"/>
                          <a:ea typeface="MS Mincho" panose="02020609040205080304" pitchFamily="49" charset="-128"/>
                        </a:rPr>
                        <a:t>7</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91440497"/>
                  </a:ext>
                </a:extLst>
              </a:tr>
              <a:tr h="438912">
                <a:tc>
                  <a:txBody>
                    <a:bodyPr/>
                    <a:lstStyle/>
                    <a:p>
                      <a:pPr marL="0" marR="0" algn="ctr">
                        <a:spcBef>
                          <a:spcPts val="400"/>
                        </a:spcBef>
                        <a:spcAft>
                          <a:spcPts val="400"/>
                        </a:spcAft>
                      </a:pPr>
                      <a:r>
                        <a:rPr lang="en-US" sz="2800">
                          <a:solidFill>
                            <a:schemeClr val="tx1"/>
                          </a:solidFill>
                          <a:effectLst/>
                          <a:latin typeface="Arial" panose="020B0604020202020204" pitchFamily="34" charset="0"/>
                          <a:ea typeface="MS Mincho" panose="02020609040205080304" pitchFamily="49" charset="-128"/>
                        </a:rPr>
                        <a:t>20-29</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400"/>
                        </a:spcBef>
                        <a:spcAft>
                          <a:spcPts val="400"/>
                        </a:spcAft>
                      </a:pPr>
                      <a:r>
                        <a:rPr lang="en-US" sz="2800">
                          <a:solidFill>
                            <a:schemeClr val="tx1"/>
                          </a:solidFill>
                          <a:effectLst/>
                          <a:latin typeface="Arial" panose="020B0604020202020204" pitchFamily="34" charset="0"/>
                          <a:ea typeface="MS Mincho" panose="02020609040205080304" pitchFamily="49" charset="-128"/>
                        </a:rPr>
                        <a:t>6</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400"/>
                        </a:spcBef>
                        <a:spcAft>
                          <a:spcPts val="400"/>
                        </a:spcAft>
                      </a:pPr>
                      <a:r>
                        <a:rPr lang="en-US" sz="2800" dirty="0">
                          <a:solidFill>
                            <a:schemeClr val="tx1"/>
                          </a:solidFill>
                          <a:effectLst/>
                          <a:latin typeface="Arial" panose="020B0604020202020204" pitchFamily="34" charset="0"/>
                          <a:ea typeface="MS Mincho" panose="02020609040205080304" pitchFamily="49" charset="-128"/>
                        </a:rPr>
                        <a:t>3</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400"/>
                        </a:spcBef>
                        <a:spcAft>
                          <a:spcPts val="400"/>
                        </a:spcAft>
                      </a:pPr>
                      <a:r>
                        <a:rPr lang="en-US" sz="2800">
                          <a:solidFill>
                            <a:schemeClr val="tx1"/>
                          </a:solidFill>
                          <a:effectLst/>
                          <a:latin typeface="Arial" panose="020B0604020202020204" pitchFamily="34" charset="0"/>
                          <a:ea typeface="MS Mincho" panose="02020609040205080304" pitchFamily="49" charset="-128"/>
                        </a:rPr>
                        <a:t>9</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220298450"/>
                  </a:ext>
                </a:extLst>
              </a:tr>
              <a:tr h="438912">
                <a:tc>
                  <a:txBody>
                    <a:bodyPr/>
                    <a:lstStyle/>
                    <a:p>
                      <a:pPr marL="0" marR="0" algn="ctr">
                        <a:spcBef>
                          <a:spcPts val="400"/>
                        </a:spcBef>
                        <a:spcAft>
                          <a:spcPts val="400"/>
                        </a:spcAft>
                      </a:pPr>
                      <a:r>
                        <a:rPr lang="en-US" sz="2800" dirty="0">
                          <a:solidFill>
                            <a:schemeClr val="tx1"/>
                          </a:solidFill>
                          <a:effectLst/>
                          <a:latin typeface="Arial" panose="020B0604020202020204" pitchFamily="34" charset="0"/>
                          <a:ea typeface="MS Mincho" panose="02020609040205080304" pitchFamily="49" charset="-128"/>
                        </a:rPr>
                        <a:t>30-39</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400"/>
                        </a:spcBef>
                        <a:spcAft>
                          <a:spcPts val="400"/>
                        </a:spcAft>
                      </a:pPr>
                      <a:r>
                        <a:rPr lang="en-US" sz="2800" dirty="0">
                          <a:solidFill>
                            <a:schemeClr val="tx1"/>
                          </a:solidFill>
                          <a:effectLst/>
                          <a:latin typeface="Arial" panose="020B0604020202020204" pitchFamily="34" charset="0"/>
                          <a:ea typeface="MS Mincho" panose="02020609040205080304" pitchFamily="49" charset="-128"/>
                        </a:rPr>
                        <a:t>3</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400"/>
                        </a:spcBef>
                        <a:spcAft>
                          <a:spcPts val="400"/>
                        </a:spcAft>
                      </a:pPr>
                      <a:r>
                        <a:rPr lang="en-US" sz="2800">
                          <a:solidFill>
                            <a:schemeClr val="tx1"/>
                          </a:solidFill>
                          <a:effectLst/>
                          <a:latin typeface="Arial" panose="020B0604020202020204" pitchFamily="34" charset="0"/>
                          <a:ea typeface="MS Mincho" panose="02020609040205080304" pitchFamily="49" charset="-128"/>
                        </a:rPr>
                        <a:t>3</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400"/>
                        </a:spcBef>
                        <a:spcAft>
                          <a:spcPts val="400"/>
                        </a:spcAft>
                      </a:pPr>
                      <a:r>
                        <a:rPr lang="en-US" sz="2800">
                          <a:solidFill>
                            <a:schemeClr val="tx1"/>
                          </a:solidFill>
                          <a:effectLst/>
                          <a:latin typeface="Arial" panose="020B0604020202020204" pitchFamily="34" charset="0"/>
                          <a:ea typeface="MS Mincho" panose="02020609040205080304" pitchFamily="49" charset="-128"/>
                        </a:rPr>
                        <a:t>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67779462"/>
                  </a:ext>
                </a:extLst>
              </a:tr>
              <a:tr h="438912">
                <a:tc>
                  <a:txBody>
                    <a:bodyPr/>
                    <a:lstStyle/>
                    <a:p>
                      <a:pPr marL="0" marR="0" algn="ctr">
                        <a:spcBef>
                          <a:spcPts val="400"/>
                        </a:spcBef>
                        <a:spcAft>
                          <a:spcPts val="400"/>
                        </a:spcAft>
                      </a:pPr>
                      <a:r>
                        <a:rPr lang="en-US" sz="2800">
                          <a:solidFill>
                            <a:schemeClr val="tx1"/>
                          </a:solidFill>
                          <a:effectLst/>
                          <a:latin typeface="Arial" panose="020B0604020202020204" pitchFamily="34" charset="0"/>
                          <a:ea typeface="MS Mincho" panose="02020609040205080304" pitchFamily="49" charset="-128"/>
                        </a:rPr>
                        <a:t>40-49</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400"/>
                        </a:spcBef>
                        <a:spcAft>
                          <a:spcPts val="400"/>
                        </a:spcAft>
                      </a:pPr>
                      <a:r>
                        <a:rPr lang="en-US" sz="2800">
                          <a:solidFill>
                            <a:schemeClr val="tx1"/>
                          </a:solidFill>
                          <a:effectLst/>
                          <a:latin typeface="Arial" panose="020B0604020202020204" pitchFamily="34" charset="0"/>
                          <a:ea typeface="MS Mincho" panose="02020609040205080304" pitchFamily="49" charset="-128"/>
                        </a:rPr>
                        <a:t>2</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400"/>
                        </a:spcBef>
                        <a:spcAft>
                          <a:spcPts val="400"/>
                        </a:spcAft>
                      </a:pPr>
                      <a:r>
                        <a:rPr lang="en-US" sz="2800">
                          <a:solidFill>
                            <a:schemeClr val="tx1"/>
                          </a:solidFill>
                          <a:effectLst/>
                          <a:latin typeface="Arial" panose="020B0604020202020204" pitchFamily="34" charset="0"/>
                          <a:ea typeface="MS Mincho" panose="02020609040205080304" pitchFamily="49" charset="-128"/>
                        </a:rPr>
                        <a:t>1</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marL="0" marR="0" algn="ctr">
                        <a:spcBef>
                          <a:spcPts val="400"/>
                        </a:spcBef>
                        <a:spcAft>
                          <a:spcPts val="400"/>
                        </a:spcAft>
                      </a:pPr>
                      <a:r>
                        <a:rPr lang="en-US" sz="2800">
                          <a:solidFill>
                            <a:schemeClr val="tx1"/>
                          </a:solidFill>
                          <a:effectLst/>
                          <a:latin typeface="Arial" panose="020B0604020202020204" pitchFamily="34" charset="0"/>
                          <a:ea typeface="MS Mincho" panose="02020609040205080304" pitchFamily="49" charset="-128"/>
                        </a:rPr>
                        <a:t>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83981705"/>
                  </a:ext>
                </a:extLst>
              </a:tr>
              <a:tr h="438912">
                <a:tc>
                  <a:txBody>
                    <a:bodyPr/>
                    <a:lstStyle/>
                    <a:p>
                      <a:pPr marL="0" marR="0" algn="ctr">
                        <a:spcBef>
                          <a:spcPts val="400"/>
                        </a:spcBef>
                        <a:spcAft>
                          <a:spcPts val="400"/>
                        </a:spcAft>
                      </a:pPr>
                      <a:r>
                        <a:rPr lang="en-US" sz="2800">
                          <a:solidFill>
                            <a:schemeClr val="tx1"/>
                          </a:solidFill>
                          <a:effectLst/>
                          <a:latin typeface="Arial" panose="020B0604020202020204" pitchFamily="34" charset="0"/>
                          <a:ea typeface="MS Mincho" panose="02020609040205080304" pitchFamily="49" charset="-128"/>
                        </a:rPr>
                        <a:t>50-59</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400"/>
                        </a:spcBef>
                        <a:spcAft>
                          <a:spcPts val="400"/>
                        </a:spcAft>
                      </a:pPr>
                      <a:r>
                        <a:rPr lang="en-US" sz="2800">
                          <a:solidFill>
                            <a:schemeClr val="tx1"/>
                          </a:solidFill>
                          <a:effectLst/>
                          <a:latin typeface="Arial" panose="020B0604020202020204" pitchFamily="34" charset="0"/>
                          <a:ea typeface="MS Mincho" panose="02020609040205080304" pitchFamily="49" charset="-128"/>
                        </a:rPr>
                        <a:t>2</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400"/>
                        </a:spcBef>
                        <a:spcAft>
                          <a:spcPts val="400"/>
                        </a:spcAft>
                      </a:pPr>
                      <a:r>
                        <a:rPr lang="en-US" sz="2800">
                          <a:solidFill>
                            <a:schemeClr val="tx1"/>
                          </a:solidFill>
                          <a:effectLst/>
                          <a:latin typeface="Arial" panose="020B0604020202020204" pitchFamily="34" charset="0"/>
                          <a:ea typeface="MS Mincho" panose="02020609040205080304" pitchFamily="49" charset="-128"/>
                        </a:rPr>
                        <a:t>2</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400"/>
                        </a:spcBef>
                        <a:spcAft>
                          <a:spcPts val="400"/>
                        </a:spcAft>
                      </a:pPr>
                      <a:r>
                        <a:rPr lang="en-US" sz="2800">
                          <a:solidFill>
                            <a:schemeClr val="tx1"/>
                          </a:solidFill>
                          <a:effectLst/>
                          <a:latin typeface="Arial" panose="020B0604020202020204" pitchFamily="34" charset="0"/>
                          <a:ea typeface="MS Mincho" panose="02020609040205080304" pitchFamily="49" charset="-128"/>
                        </a:rPr>
                        <a:t>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86881731"/>
                  </a:ext>
                </a:extLst>
              </a:tr>
              <a:tr h="438912">
                <a:tc>
                  <a:txBody>
                    <a:bodyPr/>
                    <a:lstStyle/>
                    <a:p>
                      <a:pPr marL="0" marR="0" algn="ctr">
                        <a:spcBef>
                          <a:spcPts val="400"/>
                        </a:spcBef>
                        <a:spcAft>
                          <a:spcPts val="400"/>
                        </a:spcAft>
                      </a:pPr>
                      <a:r>
                        <a:rPr lang="en-US" sz="2800">
                          <a:solidFill>
                            <a:schemeClr val="tx1"/>
                          </a:solidFill>
                          <a:effectLst/>
                          <a:latin typeface="Arial" panose="020B0604020202020204" pitchFamily="34" charset="0"/>
                          <a:ea typeface="MS Mincho" panose="02020609040205080304" pitchFamily="49" charset="-128"/>
                        </a:rPr>
                        <a:t>≥60</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marL="0" marR="0" algn="ctr">
                        <a:spcBef>
                          <a:spcPts val="400"/>
                        </a:spcBef>
                        <a:spcAft>
                          <a:spcPts val="400"/>
                        </a:spcAft>
                      </a:pPr>
                      <a:r>
                        <a:rPr lang="en-US" sz="2800">
                          <a:solidFill>
                            <a:schemeClr val="tx1"/>
                          </a:solidFill>
                          <a:effectLst/>
                          <a:latin typeface="Arial" panose="020B0604020202020204" pitchFamily="34" charset="0"/>
                          <a:ea typeface="MS Mincho" panose="02020609040205080304" pitchFamily="49" charset="-128"/>
                        </a:rPr>
                        <a:t>4</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marL="0" marR="0" algn="ctr">
                        <a:spcBef>
                          <a:spcPts val="400"/>
                        </a:spcBef>
                        <a:spcAft>
                          <a:spcPts val="400"/>
                        </a:spcAft>
                      </a:pPr>
                      <a:r>
                        <a:rPr lang="en-US" sz="2800">
                          <a:solidFill>
                            <a:schemeClr val="tx1"/>
                          </a:solidFill>
                          <a:effectLst/>
                          <a:latin typeface="Arial" panose="020B0604020202020204" pitchFamily="34" charset="0"/>
                          <a:ea typeface="MS Mincho" panose="02020609040205080304" pitchFamily="49" charset="-128"/>
                        </a:rPr>
                        <a:t>2</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marL="0" marR="0" algn="ctr">
                        <a:spcBef>
                          <a:spcPts val="400"/>
                        </a:spcBef>
                        <a:spcAft>
                          <a:spcPts val="400"/>
                        </a:spcAft>
                      </a:pPr>
                      <a:r>
                        <a:rPr lang="en-US" sz="2800">
                          <a:solidFill>
                            <a:schemeClr val="tx1"/>
                          </a:solidFill>
                          <a:effectLst/>
                          <a:latin typeface="Arial" panose="020B0604020202020204" pitchFamily="34" charset="0"/>
                          <a:ea typeface="MS Mincho" panose="02020609040205080304" pitchFamily="49" charset="-128"/>
                        </a:rPr>
                        <a:t>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3473376899"/>
                  </a:ext>
                </a:extLst>
              </a:tr>
              <a:tr h="438912">
                <a:tc>
                  <a:txBody>
                    <a:bodyPr/>
                    <a:lstStyle/>
                    <a:p>
                      <a:pPr marL="0" marR="0" algn="ctr">
                        <a:spcBef>
                          <a:spcPts val="400"/>
                        </a:spcBef>
                        <a:spcAft>
                          <a:spcPts val="400"/>
                        </a:spcAft>
                      </a:pPr>
                      <a:r>
                        <a:rPr lang="en-US" sz="2800">
                          <a:solidFill>
                            <a:schemeClr val="tx1"/>
                          </a:solidFill>
                          <a:effectLst/>
                          <a:latin typeface="Arial" panose="020B0604020202020204" pitchFamily="34" charset="0"/>
                          <a:ea typeface="MS Mincho" panose="02020609040205080304" pitchFamily="49" charset="-128"/>
                        </a:rPr>
                        <a:t>Total</a:t>
                      </a: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2D086"/>
                    </a:solidFill>
                  </a:tcPr>
                </a:tc>
                <a:tc>
                  <a:txBody>
                    <a:bodyPr/>
                    <a:lstStyle/>
                    <a:p>
                      <a:pPr marL="0" marR="0" algn="ctr">
                        <a:spcBef>
                          <a:spcPts val="400"/>
                        </a:spcBef>
                        <a:spcAft>
                          <a:spcPts val="400"/>
                        </a:spcAft>
                      </a:pPr>
                      <a:r>
                        <a:rPr lang="en-US" sz="2800">
                          <a:solidFill>
                            <a:schemeClr val="tx1"/>
                          </a:solidFill>
                          <a:effectLst/>
                          <a:latin typeface="Arial" panose="020B0604020202020204" pitchFamily="34" charset="0"/>
                          <a:ea typeface="MS Mincho" panose="02020609040205080304" pitchFamily="49" charset="-128"/>
                        </a:rPr>
                        <a:t>26</a:t>
                      </a: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2D086"/>
                    </a:solidFill>
                  </a:tcPr>
                </a:tc>
                <a:tc>
                  <a:txBody>
                    <a:bodyPr/>
                    <a:lstStyle/>
                    <a:p>
                      <a:pPr marL="0" marR="0" algn="ctr">
                        <a:spcBef>
                          <a:spcPts val="400"/>
                        </a:spcBef>
                        <a:spcAft>
                          <a:spcPts val="400"/>
                        </a:spcAft>
                      </a:pPr>
                      <a:r>
                        <a:rPr lang="en-US" sz="2800">
                          <a:solidFill>
                            <a:schemeClr val="tx1"/>
                          </a:solidFill>
                          <a:effectLst/>
                          <a:latin typeface="Arial" panose="020B0604020202020204" pitchFamily="34" charset="0"/>
                          <a:ea typeface="MS Mincho" panose="02020609040205080304" pitchFamily="49" charset="-128"/>
                        </a:rPr>
                        <a:t>18</a:t>
                      </a: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2D086"/>
                    </a:solidFill>
                  </a:tcPr>
                </a:tc>
                <a:tc>
                  <a:txBody>
                    <a:bodyPr/>
                    <a:lstStyle/>
                    <a:p>
                      <a:pPr marL="0" marR="0" algn="ctr">
                        <a:spcBef>
                          <a:spcPts val="400"/>
                        </a:spcBef>
                        <a:spcAft>
                          <a:spcPts val="400"/>
                        </a:spcAft>
                      </a:pPr>
                      <a:r>
                        <a:rPr lang="en-US" sz="2800" dirty="0">
                          <a:solidFill>
                            <a:schemeClr val="tx1"/>
                          </a:solidFill>
                          <a:effectLst/>
                          <a:latin typeface="Arial" panose="020B0604020202020204" pitchFamily="34" charset="0"/>
                          <a:ea typeface="MS Mincho" panose="02020609040205080304" pitchFamily="49" charset="-128"/>
                        </a:rPr>
                        <a:t>44</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A2D086"/>
                    </a:solidFill>
                  </a:tcPr>
                </a:tc>
                <a:extLst>
                  <a:ext uri="{0D108BD9-81ED-4DB2-BD59-A6C34878D82A}">
                    <a16:rowId xmlns:a16="http://schemas.microsoft.com/office/drawing/2014/main" val="2259795611"/>
                  </a:ext>
                </a:extLst>
              </a:tr>
            </a:tbl>
          </a:graphicData>
        </a:graphic>
      </p:graphicFrame>
    </p:spTree>
    <p:extLst>
      <p:ext uri="{BB962C8B-B14F-4D97-AF65-F5344CB8AC3E}">
        <p14:creationId xmlns:p14="http://schemas.microsoft.com/office/powerpoint/2010/main" val="703041481"/>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a:t>Questão 23</a:t>
            </a:r>
          </a:p>
        </p:txBody>
      </p:sp>
      <p:sp>
        <p:nvSpPr>
          <p:cNvPr id="3" name="Content Placeholder 2">
            <a:extLst>
              <a:ext uri="{FF2B5EF4-FFF2-40B4-BE49-F238E27FC236}">
                <a16:creationId xmlns:a16="http://schemas.microsoft.com/office/drawing/2014/main" id="{D2B30687-2510-4B75-B229-BC0F915C325F}"/>
              </a:ext>
            </a:extLst>
          </p:cNvPr>
          <p:cNvSpPr>
            <a:spLocks noGrp="1"/>
          </p:cNvSpPr>
          <p:nvPr>
            <p:ph sz="half" idx="4294967295"/>
          </p:nvPr>
        </p:nvSpPr>
        <p:spPr>
          <a:xfrm>
            <a:off x="838200" y="1479550"/>
            <a:ext cx="10274300" cy="4638675"/>
          </a:xfrm>
          <a:prstGeom prst="rect">
            <a:avLst/>
          </a:prstGeom>
        </p:spPr>
        <p:txBody>
          <a:bodyPr/>
          <a:lstStyle/>
          <a:p>
            <a:pPr marL="0" indent="0" algn="just">
              <a:buNone/>
            </a:pPr>
            <a:r>
              <a:rPr lang="en-US" dirty="0"/>
              <a:t>Utilizando </a:t>
            </a:r>
            <a:r>
              <a:rPr lang="en-US" dirty="0" err="1"/>
              <a:t>os</a:t>
            </a:r>
            <a:r>
              <a:rPr lang="en-US" dirty="0"/>
              <a:t> dados do </a:t>
            </a:r>
            <a:r>
              <a:rPr lang="en-US" dirty="0" err="1"/>
              <a:t>quadro</a:t>
            </a:r>
            <a:r>
              <a:rPr lang="en-US" dirty="0"/>
              <a:t> 9,</a:t>
            </a:r>
          </a:p>
          <a:p>
            <a:pPr marL="514350" indent="-514350" algn="just">
              <a:spcBef>
                <a:spcPts val="400"/>
              </a:spcBef>
              <a:spcAft>
                <a:spcPts val="400"/>
              </a:spcAft>
              <a:buAutoNum type="alphaLcPeriod"/>
            </a:pPr>
            <a:r>
              <a:rPr lang="en-US" dirty="0"/>
              <a:t>Compare o </a:t>
            </a:r>
            <a:r>
              <a:rPr lang="en-US" dirty="0" err="1"/>
              <a:t>número</a:t>
            </a:r>
            <a:r>
              <a:rPr lang="en-US" dirty="0"/>
              <a:t> de </a:t>
            </a:r>
            <a:r>
              <a:rPr lang="en-US" dirty="0" err="1"/>
              <a:t>casos</a:t>
            </a:r>
            <a:r>
              <a:rPr lang="en-US" dirty="0"/>
              <a:t> de gripe entre </a:t>
            </a:r>
            <a:r>
              <a:rPr lang="en-US" dirty="0" err="1"/>
              <a:t>mulheres</a:t>
            </a:r>
            <a:r>
              <a:rPr lang="en-US" dirty="0"/>
              <a:t> </a:t>
            </a:r>
            <a:br>
              <a:rPr lang="en-US" dirty="0"/>
            </a:br>
            <a:r>
              <a:rPr lang="en-US" dirty="0"/>
              <a:t>e </a:t>
            </a:r>
            <a:r>
              <a:rPr lang="en-US" dirty="0" err="1"/>
              <a:t>homens</a:t>
            </a:r>
            <a:r>
              <a:rPr lang="en-US" dirty="0"/>
              <a:t>.</a:t>
            </a:r>
          </a:p>
          <a:p>
            <a:pPr marL="514350" indent="-514350" algn="just">
              <a:spcBef>
                <a:spcPts val="400"/>
              </a:spcBef>
              <a:spcAft>
                <a:spcPts val="400"/>
              </a:spcAft>
              <a:buAutoNum type="alphaLcPeriod"/>
            </a:pPr>
            <a:r>
              <a:rPr lang="en-US" dirty="0"/>
              <a:t>Compare o </a:t>
            </a:r>
            <a:r>
              <a:rPr lang="en-US" dirty="0" err="1"/>
              <a:t>número</a:t>
            </a:r>
            <a:r>
              <a:rPr lang="en-US" dirty="0"/>
              <a:t> de </a:t>
            </a:r>
            <a:r>
              <a:rPr lang="en-US" dirty="0" err="1"/>
              <a:t>casos</a:t>
            </a:r>
            <a:r>
              <a:rPr lang="en-US" dirty="0"/>
              <a:t> de gripe entre </a:t>
            </a:r>
            <a:r>
              <a:rPr lang="en-US" dirty="0" err="1"/>
              <a:t>diferentes</a:t>
            </a:r>
            <a:r>
              <a:rPr lang="en-US" dirty="0"/>
              <a:t> </a:t>
            </a:r>
            <a:r>
              <a:rPr lang="en-US" dirty="0" err="1"/>
              <a:t>grupos</a:t>
            </a:r>
            <a:r>
              <a:rPr lang="en-US" dirty="0"/>
              <a:t> </a:t>
            </a:r>
            <a:r>
              <a:rPr lang="en-US" dirty="0" err="1"/>
              <a:t>etários</a:t>
            </a:r>
            <a:r>
              <a:rPr lang="en-US" dirty="0"/>
              <a:t>.</a:t>
            </a:r>
          </a:p>
          <a:p>
            <a:pPr marL="514350" indent="-514350" algn="just">
              <a:spcBef>
                <a:spcPts val="400"/>
              </a:spcBef>
              <a:spcAft>
                <a:spcPts val="400"/>
              </a:spcAft>
              <a:buAutoNum type="alphaLcPeriod"/>
            </a:pPr>
            <a:r>
              <a:rPr lang="en-US" dirty="0"/>
              <a:t>Entre as </a:t>
            </a:r>
            <a:r>
              <a:rPr lang="en-US" dirty="0" err="1"/>
              <a:t>mulheres</a:t>
            </a:r>
            <a:r>
              <a:rPr lang="en-US" dirty="0"/>
              <a:t>, qual </a:t>
            </a:r>
            <a:r>
              <a:rPr lang="en-US" dirty="0" err="1"/>
              <a:t>foi</a:t>
            </a:r>
            <a:r>
              <a:rPr lang="en-US" dirty="0"/>
              <a:t> o </a:t>
            </a:r>
            <a:r>
              <a:rPr lang="en-US" dirty="0" err="1"/>
              <a:t>grupo</a:t>
            </a:r>
            <a:r>
              <a:rPr lang="en-US" dirty="0"/>
              <a:t> </a:t>
            </a:r>
            <a:r>
              <a:rPr lang="en-US" dirty="0" err="1"/>
              <a:t>etário</a:t>
            </a:r>
            <a:r>
              <a:rPr lang="en-US" dirty="0"/>
              <a:t> que </a:t>
            </a:r>
            <a:r>
              <a:rPr lang="en-US" dirty="0" err="1"/>
              <a:t>registrou</a:t>
            </a:r>
            <a:r>
              <a:rPr lang="en-US" dirty="0"/>
              <a:t> o </a:t>
            </a:r>
            <a:r>
              <a:rPr lang="en-US" dirty="0" err="1"/>
              <a:t>maior</a:t>
            </a:r>
            <a:r>
              <a:rPr lang="en-US" dirty="0"/>
              <a:t> </a:t>
            </a:r>
            <a:r>
              <a:rPr lang="en-US" dirty="0" err="1"/>
              <a:t>número</a:t>
            </a:r>
            <a:r>
              <a:rPr lang="en-US" dirty="0"/>
              <a:t> de </a:t>
            </a:r>
            <a:r>
              <a:rPr lang="en-US" dirty="0" err="1"/>
              <a:t>casos</a:t>
            </a:r>
            <a:r>
              <a:rPr lang="en-US" dirty="0"/>
              <a:t> de gripe?</a:t>
            </a:r>
          </a:p>
          <a:p>
            <a:pPr marL="514350" indent="-514350" algn="just">
              <a:spcBef>
                <a:spcPts val="400"/>
              </a:spcBef>
              <a:spcAft>
                <a:spcPts val="400"/>
              </a:spcAft>
              <a:buAutoNum type="alphaLcPeriod"/>
            </a:pPr>
            <a:r>
              <a:rPr lang="en-US" dirty="0"/>
              <a:t>Entre </a:t>
            </a:r>
            <a:r>
              <a:rPr lang="en-US" dirty="0" err="1"/>
              <a:t>os</a:t>
            </a:r>
            <a:r>
              <a:rPr lang="en-US" dirty="0"/>
              <a:t> </a:t>
            </a:r>
            <a:r>
              <a:rPr lang="en-US" dirty="0" err="1"/>
              <a:t>homens</a:t>
            </a:r>
            <a:r>
              <a:rPr lang="en-US" dirty="0"/>
              <a:t>, qual </a:t>
            </a:r>
            <a:r>
              <a:rPr lang="en-US" dirty="0" err="1"/>
              <a:t>foi</a:t>
            </a:r>
            <a:r>
              <a:rPr lang="en-US" dirty="0"/>
              <a:t> o </a:t>
            </a:r>
            <a:r>
              <a:rPr lang="en-US" dirty="0" err="1"/>
              <a:t>grupo</a:t>
            </a:r>
            <a:r>
              <a:rPr lang="en-US" dirty="0"/>
              <a:t> </a:t>
            </a:r>
            <a:r>
              <a:rPr lang="en-US" dirty="0" err="1"/>
              <a:t>etário</a:t>
            </a:r>
            <a:r>
              <a:rPr lang="en-US" dirty="0"/>
              <a:t> que </a:t>
            </a:r>
            <a:r>
              <a:rPr lang="en-US" dirty="0" err="1"/>
              <a:t>registrou</a:t>
            </a:r>
            <a:r>
              <a:rPr lang="en-US" dirty="0"/>
              <a:t> o </a:t>
            </a:r>
            <a:r>
              <a:rPr lang="en-US" dirty="0" err="1"/>
              <a:t>maior</a:t>
            </a:r>
            <a:r>
              <a:rPr lang="en-US" dirty="0"/>
              <a:t> </a:t>
            </a:r>
            <a:r>
              <a:rPr lang="en-US" dirty="0" err="1"/>
              <a:t>número</a:t>
            </a:r>
            <a:r>
              <a:rPr lang="en-US" dirty="0"/>
              <a:t> de </a:t>
            </a:r>
            <a:r>
              <a:rPr lang="en-US" dirty="0" err="1"/>
              <a:t>casos</a:t>
            </a:r>
            <a:r>
              <a:rPr lang="en-US" dirty="0"/>
              <a:t> de gripe?</a:t>
            </a:r>
          </a:p>
          <a:p>
            <a:pPr marL="514350" indent="-514350" algn="just">
              <a:spcBef>
                <a:spcPts val="400"/>
              </a:spcBef>
              <a:spcAft>
                <a:spcPts val="400"/>
              </a:spcAft>
              <a:buAutoNum type="alphaLcPeriod"/>
            </a:pPr>
            <a:r>
              <a:rPr lang="en-US" dirty="0"/>
              <a:t>Em </a:t>
            </a:r>
            <a:r>
              <a:rPr lang="en-US" dirty="0" err="1"/>
              <a:t>geral</a:t>
            </a:r>
            <a:r>
              <a:rPr lang="en-US" dirty="0"/>
              <a:t>, qual é o </a:t>
            </a:r>
            <a:r>
              <a:rPr lang="en-US" dirty="0" err="1"/>
              <a:t>grupo</a:t>
            </a:r>
            <a:r>
              <a:rPr lang="en-US" dirty="0"/>
              <a:t> </a:t>
            </a:r>
            <a:r>
              <a:rPr lang="en-US" dirty="0" err="1"/>
              <a:t>etário</a:t>
            </a:r>
            <a:r>
              <a:rPr lang="en-US" dirty="0"/>
              <a:t> com </a:t>
            </a:r>
            <a:r>
              <a:rPr lang="en-US" dirty="0" err="1"/>
              <a:t>maior</a:t>
            </a:r>
            <a:r>
              <a:rPr lang="en-US" dirty="0"/>
              <a:t> </a:t>
            </a:r>
            <a:r>
              <a:rPr lang="en-US" dirty="0" err="1"/>
              <a:t>risco</a:t>
            </a:r>
            <a:r>
              <a:rPr lang="en-US" dirty="0"/>
              <a:t> de </a:t>
            </a:r>
            <a:br>
              <a:rPr lang="en-US" dirty="0"/>
            </a:br>
            <a:r>
              <a:rPr lang="en-US" dirty="0" err="1"/>
              <a:t>contrair</a:t>
            </a:r>
            <a:r>
              <a:rPr lang="en-US" dirty="0"/>
              <a:t> gripe?</a:t>
            </a:r>
          </a:p>
        </p:txBody>
      </p:sp>
    </p:spTree>
    <p:extLst>
      <p:ext uri="{BB962C8B-B14F-4D97-AF65-F5344CB8AC3E}">
        <p14:creationId xmlns:p14="http://schemas.microsoft.com/office/powerpoint/2010/main" val="4002306354"/>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err="1"/>
              <a:t>Questão</a:t>
            </a:r>
            <a:r>
              <a:rPr lang="en-US" dirty="0"/>
              <a:t> 23 </a:t>
            </a:r>
            <a:r>
              <a:rPr lang="en-US" dirty="0" err="1"/>
              <a:t>respostas</a:t>
            </a:r>
            <a:endParaRPr lang="en-US" dirty="0"/>
          </a:p>
        </p:txBody>
      </p:sp>
      <p:sp>
        <p:nvSpPr>
          <p:cNvPr id="3" name="Content Placeholder 2">
            <a:extLst>
              <a:ext uri="{FF2B5EF4-FFF2-40B4-BE49-F238E27FC236}">
                <a16:creationId xmlns:a16="http://schemas.microsoft.com/office/drawing/2014/main" id="{D2B30687-2510-4B75-B229-BC0F915C325F}"/>
              </a:ext>
            </a:extLst>
          </p:cNvPr>
          <p:cNvSpPr>
            <a:spLocks noGrp="1"/>
          </p:cNvSpPr>
          <p:nvPr>
            <p:ph sz="half" idx="4294967295"/>
          </p:nvPr>
        </p:nvSpPr>
        <p:spPr>
          <a:xfrm>
            <a:off x="838200" y="1516063"/>
            <a:ext cx="10228263" cy="4884737"/>
          </a:xfrm>
          <a:prstGeom prst="rect">
            <a:avLst/>
          </a:prstGeom>
        </p:spPr>
        <p:txBody>
          <a:bodyPr/>
          <a:lstStyle/>
          <a:p>
            <a:pPr marL="514350" indent="-514350" algn="just">
              <a:buAutoNum type="alphaLcPeriod"/>
            </a:pPr>
            <a:r>
              <a:rPr lang="en-US" dirty="0"/>
              <a:t>Em geral, </a:t>
            </a:r>
            <a:r>
              <a:rPr lang="en-US" dirty="0" err="1"/>
              <a:t>foram</a:t>
            </a:r>
            <a:r>
              <a:rPr lang="en-US" dirty="0"/>
              <a:t> </a:t>
            </a:r>
            <a:r>
              <a:rPr lang="en-US" dirty="0" err="1"/>
              <a:t>registrados</a:t>
            </a:r>
            <a:r>
              <a:rPr lang="en-US" dirty="0"/>
              <a:t> mais casos de gripe entre as </a:t>
            </a:r>
            <a:r>
              <a:rPr lang="en-US" dirty="0" err="1"/>
              <a:t>mulheres</a:t>
            </a:r>
            <a:r>
              <a:rPr lang="en-US" dirty="0"/>
              <a:t> do que entre os homens.</a:t>
            </a:r>
          </a:p>
          <a:p>
            <a:pPr marL="514350" indent="-514350" algn="just">
              <a:buAutoNum type="alphaLcPeriod"/>
            </a:pPr>
            <a:r>
              <a:rPr lang="en-US" dirty="0"/>
              <a:t>A gripe ocorreu em todos os grupos etários, embora o maior número de casos tenha ocorrido nos grupos etários ≤9 anos e 20-29 anos.</a:t>
            </a:r>
          </a:p>
          <a:p>
            <a:pPr marL="514350" indent="-514350" algn="just">
              <a:buAutoNum type="alphaLcPeriod"/>
            </a:pPr>
            <a:r>
              <a:rPr lang="en-US" dirty="0"/>
              <a:t>Entre as mulheres, seis dos vinte e seis casos de gripe ocorreram entre os 20 e os 29 anos de idade.</a:t>
            </a:r>
          </a:p>
          <a:p>
            <a:pPr marL="514350" indent="-514350" algn="just">
              <a:buAutoNum type="alphaLcPeriod"/>
            </a:pPr>
            <a:r>
              <a:rPr lang="en-US" dirty="0"/>
              <a:t>Entre os homens, quatro dos dezoito casos de gripe ocorreram entre aqueles com idade ≤9 anos.</a:t>
            </a:r>
          </a:p>
          <a:p>
            <a:pPr marL="514350" indent="-514350" algn="just">
              <a:buAutoNum type="alphaLcPeriod"/>
            </a:pPr>
            <a:r>
              <a:rPr lang="en-US" dirty="0"/>
              <a:t>O risco por grupo etário não pode ser calculado porque não foi fornecida a dimensão da população para cada subgrupo.</a:t>
            </a:r>
          </a:p>
          <a:p>
            <a:pPr marL="457200" indent="-457200" algn="just">
              <a:buFont typeface="+mj-lt"/>
              <a:buAutoNum type="alphaLcParenR"/>
            </a:pPr>
            <a:endParaRPr lang="en-US" dirty="0"/>
          </a:p>
          <a:p>
            <a:pPr marL="457200" indent="-457200" algn="just">
              <a:buFont typeface="+mj-lt"/>
              <a:buAutoNum type="alphaLcParenR"/>
            </a:pPr>
            <a:endParaRPr lang="en-US" dirty="0"/>
          </a:p>
          <a:p>
            <a:pPr lvl="2" algn="just"/>
            <a:endParaRPr lang="en-US" sz="2800" dirty="0"/>
          </a:p>
        </p:txBody>
      </p:sp>
    </p:spTree>
    <p:extLst>
      <p:ext uri="{BB962C8B-B14F-4D97-AF65-F5344CB8AC3E}">
        <p14:creationId xmlns:p14="http://schemas.microsoft.com/office/powerpoint/2010/main" val="338785132"/>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a:t>Questão 24</a:t>
            </a:r>
          </a:p>
        </p:txBody>
      </p:sp>
      <p:sp>
        <p:nvSpPr>
          <p:cNvPr id="3" name="Content Placeholder 2">
            <a:extLst>
              <a:ext uri="{FF2B5EF4-FFF2-40B4-BE49-F238E27FC236}">
                <a16:creationId xmlns:a16="http://schemas.microsoft.com/office/drawing/2014/main" id="{D2B30687-2510-4B75-B229-BC0F915C325F}"/>
              </a:ext>
            </a:extLst>
          </p:cNvPr>
          <p:cNvSpPr>
            <a:spLocks noGrp="1"/>
          </p:cNvSpPr>
          <p:nvPr>
            <p:ph sz="half" idx="4294967295"/>
          </p:nvPr>
        </p:nvSpPr>
        <p:spPr>
          <a:xfrm>
            <a:off x="838200" y="1479550"/>
            <a:ext cx="9953625" cy="4638675"/>
          </a:xfrm>
          <a:prstGeom prst="rect">
            <a:avLst/>
          </a:prstGeom>
        </p:spPr>
        <p:txBody>
          <a:bodyPr anchor="ctr"/>
          <a:lstStyle/>
          <a:p>
            <a:pPr marL="0" indent="0">
              <a:buNone/>
            </a:pPr>
            <a:r>
              <a:rPr lang="en-US" dirty="0" err="1"/>
              <a:t>Escreva</a:t>
            </a:r>
            <a:r>
              <a:rPr lang="en-US" dirty="0"/>
              <a:t> um </a:t>
            </a:r>
            <a:r>
              <a:rPr lang="en-US" dirty="0" err="1"/>
              <a:t>título</a:t>
            </a:r>
            <a:r>
              <a:rPr lang="en-US" dirty="0"/>
              <a:t> </a:t>
            </a:r>
            <a:r>
              <a:rPr lang="en-US" dirty="0" err="1"/>
              <a:t>adequado</a:t>
            </a:r>
            <a:r>
              <a:rPr lang="en-US" dirty="0"/>
              <a:t> para a </a:t>
            </a:r>
            <a:r>
              <a:rPr lang="en-US" dirty="0" err="1"/>
              <a:t>tabela</a:t>
            </a:r>
            <a:r>
              <a:rPr lang="en-US" dirty="0"/>
              <a:t> 9.</a:t>
            </a:r>
          </a:p>
        </p:txBody>
      </p:sp>
    </p:spTree>
    <p:extLst>
      <p:ext uri="{BB962C8B-B14F-4D97-AF65-F5344CB8AC3E}">
        <p14:creationId xmlns:p14="http://schemas.microsoft.com/office/powerpoint/2010/main" val="2131549097"/>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err="1"/>
              <a:t>Questão</a:t>
            </a:r>
            <a:r>
              <a:rPr lang="en-US" dirty="0"/>
              <a:t> 24 </a:t>
            </a:r>
            <a:r>
              <a:rPr lang="en-US" dirty="0" err="1"/>
              <a:t>resposta</a:t>
            </a:r>
            <a:endParaRPr lang="en-US" dirty="0"/>
          </a:p>
        </p:txBody>
      </p:sp>
      <p:sp>
        <p:nvSpPr>
          <p:cNvPr id="3" name="Content Placeholder 2">
            <a:extLst>
              <a:ext uri="{FF2B5EF4-FFF2-40B4-BE49-F238E27FC236}">
                <a16:creationId xmlns:a16="http://schemas.microsoft.com/office/drawing/2014/main" id="{D2B30687-2510-4B75-B229-BC0F915C325F}"/>
              </a:ext>
            </a:extLst>
          </p:cNvPr>
          <p:cNvSpPr>
            <a:spLocks noGrp="1"/>
          </p:cNvSpPr>
          <p:nvPr>
            <p:ph sz="half" idx="4294967295"/>
          </p:nvPr>
        </p:nvSpPr>
        <p:spPr>
          <a:xfrm>
            <a:off x="838200" y="1479550"/>
            <a:ext cx="9677400" cy="4638675"/>
          </a:xfrm>
          <a:prstGeom prst="rect">
            <a:avLst/>
          </a:prstGeom>
        </p:spPr>
        <p:txBody>
          <a:bodyPr anchor="ctr"/>
          <a:lstStyle/>
          <a:p>
            <a:pPr marL="0" indent="0">
              <a:buNone/>
            </a:pPr>
            <a:r>
              <a:rPr lang="en-US" dirty="0"/>
              <a:t>Um </a:t>
            </a:r>
            <a:r>
              <a:rPr lang="en-US" dirty="0" err="1"/>
              <a:t>título</a:t>
            </a:r>
            <a:r>
              <a:rPr lang="en-US" dirty="0"/>
              <a:t> </a:t>
            </a:r>
            <a:r>
              <a:rPr lang="en-US" dirty="0" err="1"/>
              <a:t>sugerido</a:t>
            </a:r>
            <a:r>
              <a:rPr lang="en-US" dirty="0"/>
              <a:t> é:</a:t>
            </a:r>
          </a:p>
          <a:p>
            <a:pPr marL="0" indent="0">
              <a:buNone/>
            </a:pPr>
            <a:r>
              <a:rPr lang="en-US" dirty="0"/>
              <a:t>Casos de gripe </a:t>
            </a:r>
            <a:r>
              <a:rPr lang="en-US" dirty="0" err="1"/>
              <a:t>humana</a:t>
            </a:r>
            <a:r>
              <a:rPr lang="en-US" dirty="0"/>
              <a:t> </a:t>
            </a:r>
            <a:r>
              <a:rPr lang="en-US" dirty="0" err="1"/>
              <a:t>por</a:t>
            </a:r>
            <a:r>
              <a:rPr lang="en-US" dirty="0"/>
              <a:t> </a:t>
            </a:r>
            <a:r>
              <a:rPr lang="en-US" dirty="0" err="1"/>
              <a:t>grupo</a:t>
            </a:r>
            <a:r>
              <a:rPr lang="en-US" dirty="0"/>
              <a:t> </a:t>
            </a:r>
            <a:r>
              <a:rPr lang="en-US" dirty="0" err="1"/>
              <a:t>etário</a:t>
            </a:r>
            <a:r>
              <a:rPr lang="en-US" dirty="0"/>
              <a:t> e </a:t>
            </a:r>
            <a:r>
              <a:rPr lang="en-US" dirty="0" err="1"/>
              <a:t>sexo</a:t>
            </a:r>
            <a:r>
              <a:rPr lang="en-US" dirty="0"/>
              <a:t> no Distrito D, Janeiro - </a:t>
            </a:r>
            <a:r>
              <a:rPr lang="en-US" dirty="0" err="1"/>
              <a:t>Novembro</a:t>
            </a:r>
            <a:r>
              <a:rPr lang="en-US" dirty="0"/>
              <a:t> de 2024</a:t>
            </a:r>
          </a:p>
        </p:txBody>
      </p:sp>
    </p:spTree>
    <p:extLst>
      <p:ext uri="{BB962C8B-B14F-4D97-AF65-F5344CB8AC3E}">
        <p14:creationId xmlns:p14="http://schemas.microsoft.com/office/powerpoint/2010/main" val="2627409644"/>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a:t>Questão 25</a:t>
            </a:r>
          </a:p>
        </p:txBody>
      </p:sp>
      <p:sp>
        <p:nvSpPr>
          <p:cNvPr id="3" name="Content Placeholder 2">
            <a:extLst>
              <a:ext uri="{FF2B5EF4-FFF2-40B4-BE49-F238E27FC236}">
                <a16:creationId xmlns:a16="http://schemas.microsoft.com/office/drawing/2014/main" id="{D2B30687-2510-4B75-B229-BC0F915C325F}"/>
              </a:ext>
            </a:extLst>
          </p:cNvPr>
          <p:cNvSpPr>
            <a:spLocks noGrp="1"/>
          </p:cNvSpPr>
          <p:nvPr>
            <p:ph sz="half" idx="4294967295"/>
          </p:nvPr>
        </p:nvSpPr>
        <p:spPr>
          <a:xfrm>
            <a:off x="838200" y="1457325"/>
            <a:ext cx="9999663" cy="4640263"/>
          </a:xfrm>
          <a:prstGeom prst="rect">
            <a:avLst/>
          </a:prstGeom>
        </p:spPr>
        <p:txBody>
          <a:bodyPr anchor="ctr"/>
          <a:lstStyle/>
          <a:p>
            <a:pPr marL="0" indent="0">
              <a:buNone/>
            </a:pPr>
            <a:r>
              <a:rPr lang="en-US" dirty="0"/>
              <a:t>Reveja os dados da </a:t>
            </a:r>
            <a:r>
              <a:rPr lang="en-US" dirty="0" err="1"/>
              <a:t>tabela</a:t>
            </a:r>
            <a:r>
              <a:rPr lang="en-US" dirty="0"/>
              <a:t> 10. </a:t>
            </a:r>
          </a:p>
          <a:p>
            <a:pPr marL="514350" indent="-514350">
              <a:buAutoNum type="alphaLcPeriod"/>
            </a:pPr>
            <a:r>
              <a:rPr lang="en-US" dirty="0" err="1"/>
              <a:t>Há</a:t>
            </a:r>
            <a:r>
              <a:rPr lang="en-US" dirty="0"/>
              <a:t> </a:t>
            </a:r>
            <a:r>
              <a:rPr lang="en-US" dirty="0" err="1"/>
              <a:t>casos</a:t>
            </a:r>
            <a:r>
              <a:rPr lang="en-US" dirty="0"/>
              <a:t> de gripe </a:t>
            </a:r>
            <a:r>
              <a:rPr lang="en-US" dirty="0" err="1"/>
              <a:t>em</a:t>
            </a:r>
            <a:r>
              <a:rPr lang="en-US" dirty="0"/>
              <a:t> </a:t>
            </a:r>
            <a:r>
              <a:rPr lang="en-US" dirty="0" err="1"/>
              <a:t>todas</a:t>
            </a:r>
            <a:r>
              <a:rPr lang="en-US" dirty="0"/>
              <a:t> as cidades do distrito? </a:t>
            </a:r>
          </a:p>
          <a:p>
            <a:pPr marL="514350" indent="-514350">
              <a:buAutoNum type="alphaLcPeriod"/>
            </a:pPr>
            <a:r>
              <a:rPr lang="en-US" dirty="0"/>
              <a:t>Que cidade(s) é(são) mais afetada(s)?</a:t>
            </a:r>
          </a:p>
          <a:p>
            <a:pPr marL="514350" indent="-514350">
              <a:buAutoNum type="alphaLcPeriod"/>
            </a:pPr>
            <a:r>
              <a:rPr lang="en-US" dirty="0"/>
              <a:t>Em quais </a:t>
            </a:r>
            <a:r>
              <a:rPr lang="en-US" dirty="0" err="1"/>
              <a:t>cidade</a:t>
            </a:r>
            <a:r>
              <a:rPr lang="en-US" dirty="0"/>
              <a:t> se concentrariam as </a:t>
            </a:r>
            <a:r>
              <a:rPr lang="en-US" dirty="0" err="1"/>
              <a:t>medidas</a:t>
            </a:r>
            <a:r>
              <a:rPr lang="en-US" dirty="0"/>
              <a:t> </a:t>
            </a:r>
            <a:br>
              <a:rPr lang="en-US" dirty="0"/>
            </a:br>
            <a:r>
              <a:rPr lang="en-US" dirty="0"/>
              <a:t>de </a:t>
            </a:r>
            <a:r>
              <a:rPr lang="en-US" dirty="0" err="1"/>
              <a:t>controle</a:t>
            </a:r>
            <a:r>
              <a:rPr lang="en-US" dirty="0"/>
              <a:t>?</a:t>
            </a:r>
          </a:p>
        </p:txBody>
      </p:sp>
    </p:spTree>
    <p:extLst>
      <p:ext uri="{BB962C8B-B14F-4D97-AF65-F5344CB8AC3E}">
        <p14:creationId xmlns:p14="http://schemas.microsoft.com/office/powerpoint/2010/main" val="1167831303"/>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A84EA4FC-2A49-3037-00AB-4B4409380531}"/>
              </a:ext>
            </a:extLst>
          </p:cNvPr>
          <p:cNvGraphicFramePr>
            <a:graphicFrameLocks noGrp="1"/>
          </p:cNvGraphicFramePr>
          <p:nvPr>
            <p:extLst>
              <p:ext uri="{D42A27DB-BD31-4B8C-83A1-F6EECF244321}">
                <p14:modId xmlns:p14="http://schemas.microsoft.com/office/powerpoint/2010/main" val="1417056655"/>
              </p:ext>
            </p:extLst>
          </p:nvPr>
        </p:nvGraphicFramePr>
        <p:xfrm>
          <a:off x="540327" y="1517073"/>
          <a:ext cx="11035146" cy="4693920"/>
        </p:xfrm>
        <a:graphic>
          <a:graphicData uri="http://schemas.openxmlformats.org/drawingml/2006/table">
            <a:tbl>
              <a:tblPr bandRow="1"/>
              <a:tblGrid>
                <a:gridCol w="2240296">
                  <a:extLst>
                    <a:ext uri="{9D8B030D-6E8A-4147-A177-3AD203B41FA5}">
                      <a16:colId xmlns:a16="http://schemas.microsoft.com/office/drawing/2014/main" val="2343032084"/>
                    </a:ext>
                  </a:extLst>
                </a:gridCol>
                <a:gridCol w="2151932">
                  <a:extLst>
                    <a:ext uri="{9D8B030D-6E8A-4147-A177-3AD203B41FA5}">
                      <a16:colId xmlns:a16="http://schemas.microsoft.com/office/drawing/2014/main" val="3311017055"/>
                    </a:ext>
                  </a:extLst>
                </a:gridCol>
                <a:gridCol w="3274678">
                  <a:extLst>
                    <a:ext uri="{9D8B030D-6E8A-4147-A177-3AD203B41FA5}">
                      <a16:colId xmlns:a16="http://schemas.microsoft.com/office/drawing/2014/main" val="2414560799"/>
                    </a:ext>
                  </a:extLst>
                </a:gridCol>
                <a:gridCol w="3368240">
                  <a:extLst>
                    <a:ext uri="{9D8B030D-6E8A-4147-A177-3AD203B41FA5}">
                      <a16:colId xmlns:a16="http://schemas.microsoft.com/office/drawing/2014/main" val="908250098"/>
                    </a:ext>
                  </a:extLst>
                </a:gridCol>
              </a:tblGrid>
              <a:tr h="678663">
                <a:tc>
                  <a:txBody>
                    <a:bodyPr/>
                    <a:lstStyle/>
                    <a:p>
                      <a:pPr marL="0" marR="0" algn="ctr">
                        <a:spcBef>
                          <a:spcPts val="0"/>
                        </a:spcBef>
                        <a:spcAft>
                          <a:spcPts val="0"/>
                        </a:spcAft>
                      </a:pPr>
                      <a:r>
                        <a:rPr lang="en-US" sz="2800" b="1">
                          <a:solidFill>
                            <a:srgbClr val="000000"/>
                          </a:solidFill>
                          <a:effectLst/>
                          <a:latin typeface="Arial" panose="020B0604020202020204" pitchFamily="34" charset="0"/>
                          <a:ea typeface="Arial" panose="020B0604020202020204" pitchFamily="34" charset="0"/>
                        </a:rPr>
                        <a:t>Nome da cidade</a:t>
                      </a:r>
                      <a:endParaRPr lang="en-US" sz="2000">
                        <a:effectLst/>
                        <a:latin typeface="Arial" panose="020B0604020202020204" pitchFamily="34" charset="0"/>
                        <a:ea typeface="Arial" panose="020B060402020202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marL="0" marR="0" algn="ctr">
                        <a:spcBef>
                          <a:spcPts val="0"/>
                        </a:spcBef>
                        <a:spcAft>
                          <a:spcPts val="0"/>
                        </a:spcAft>
                      </a:pPr>
                      <a:r>
                        <a:rPr lang="en-US" sz="2800" b="1">
                          <a:solidFill>
                            <a:srgbClr val="000000"/>
                          </a:solidFill>
                          <a:effectLst/>
                          <a:latin typeface="Arial" panose="020B0604020202020204" pitchFamily="34" charset="0"/>
                          <a:ea typeface="Arial" panose="020B0604020202020204" pitchFamily="34" charset="0"/>
                        </a:rPr>
                        <a:t>Número de casos</a:t>
                      </a:r>
                      <a:endParaRPr lang="en-US" sz="2000">
                        <a:effectLst/>
                        <a:latin typeface="Arial" panose="020B0604020202020204" pitchFamily="34" charset="0"/>
                        <a:ea typeface="Arial" panose="020B060402020202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marL="0" marR="0" algn="ctr">
                        <a:spcBef>
                          <a:spcPts val="0"/>
                        </a:spcBef>
                        <a:spcAft>
                          <a:spcPts val="0"/>
                        </a:spcAft>
                      </a:pPr>
                      <a:r>
                        <a:rPr lang="en-US" sz="2800" b="1">
                          <a:solidFill>
                            <a:srgbClr val="000000"/>
                          </a:solidFill>
                          <a:effectLst/>
                          <a:latin typeface="Arial" panose="020B0604020202020204" pitchFamily="34" charset="0"/>
                          <a:ea typeface="Arial" panose="020B0604020202020204" pitchFamily="34" charset="0"/>
                        </a:rPr>
                        <a:t>População da cidade</a:t>
                      </a:r>
                      <a:endParaRPr lang="en-US" sz="2000">
                        <a:effectLst/>
                        <a:latin typeface="Arial" panose="020B0604020202020204" pitchFamily="34" charset="0"/>
                        <a:ea typeface="Arial" panose="020B0604020202020204" pitchFamily="34" charset="0"/>
                      </a:endParaRPr>
                    </a:p>
                  </a:txBody>
                  <a:tcPr marL="73025" marR="730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marL="0" marR="0" algn="ctr">
                        <a:spcBef>
                          <a:spcPts val="0"/>
                        </a:spcBef>
                        <a:spcAft>
                          <a:spcPts val="0"/>
                        </a:spcAft>
                      </a:pPr>
                      <a:r>
                        <a:rPr lang="en-US" sz="2800" b="1">
                          <a:solidFill>
                            <a:srgbClr val="000000"/>
                          </a:solidFill>
                          <a:effectLst/>
                          <a:latin typeface="Arial" panose="020B0604020202020204" pitchFamily="34" charset="0"/>
                          <a:ea typeface="Arial" panose="020B0604020202020204" pitchFamily="34" charset="0"/>
                        </a:rPr>
                        <a:t>Casos por 10.000 habitantes</a:t>
                      </a:r>
                      <a:endParaRPr lang="en-US" sz="2000">
                        <a:effectLst/>
                        <a:latin typeface="Arial" panose="020B0604020202020204" pitchFamily="34" charset="0"/>
                        <a:ea typeface="Arial" panose="020B060402020202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extLst>
                  <a:ext uri="{0D108BD9-81ED-4DB2-BD59-A6C34878D82A}">
                    <a16:rowId xmlns:a16="http://schemas.microsoft.com/office/drawing/2014/main" val="3912025454"/>
                  </a:ext>
                </a:extLst>
              </a:tr>
              <a:tr h="404884">
                <a:tc>
                  <a:txBody>
                    <a:bodyPr/>
                    <a:lstStyle/>
                    <a:p>
                      <a:pPr marL="0" marR="0" algn="ctr">
                        <a:spcBef>
                          <a:spcPts val="0"/>
                        </a:spcBef>
                        <a:spcAft>
                          <a:spcPts val="0"/>
                        </a:spcAft>
                      </a:pPr>
                      <a:r>
                        <a:rPr lang="en-US" sz="2800">
                          <a:solidFill>
                            <a:srgbClr val="000000"/>
                          </a:solidFill>
                          <a:effectLst/>
                          <a:latin typeface="Arial" panose="020B0604020202020204" pitchFamily="34" charset="0"/>
                          <a:ea typeface="Arial" panose="020B0604020202020204" pitchFamily="34" charset="0"/>
                        </a:rPr>
                        <a:t>Arlie</a:t>
                      </a:r>
                      <a:endParaRPr lang="en-US" sz="2000">
                        <a:effectLst/>
                        <a:latin typeface="Arial" panose="020B0604020202020204" pitchFamily="34" charset="0"/>
                        <a:ea typeface="Arial" panose="020B060402020202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F0D9"/>
                    </a:solidFill>
                  </a:tcPr>
                </a:tc>
                <a:tc>
                  <a:txBody>
                    <a:bodyPr/>
                    <a:lstStyle/>
                    <a:p>
                      <a:pPr marL="0" marR="0" algn="ctr">
                        <a:spcBef>
                          <a:spcPts val="0"/>
                        </a:spcBef>
                        <a:spcAft>
                          <a:spcPts val="0"/>
                        </a:spcAft>
                      </a:pPr>
                      <a:r>
                        <a:rPr lang="en-US" sz="2800">
                          <a:solidFill>
                            <a:srgbClr val="000000"/>
                          </a:solidFill>
                          <a:effectLst/>
                          <a:latin typeface="Arial" panose="020B0604020202020204" pitchFamily="34" charset="0"/>
                          <a:ea typeface="Arial" panose="020B0604020202020204" pitchFamily="34" charset="0"/>
                        </a:rPr>
                        <a:t>6</a:t>
                      </a:r>
                      <a:endParaRPr lang="en-US" sz="2000">
                        <a:effectLst/>
                        <a:latin typeface="Arial" panose="020B0604020202020204" pitchFamily="34" charset="0"/>
                        <a:ea typeface="Arial" panose="020B060402020202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F0D9"/>
                    </a:solidFill>
                  </a:tcPr>
                </a:tc>
                <a:tc>
                  <a:txBody>
                    <a:bodyPr/>
                    <a:lstStyle/>
                    <a:p>
                      <a:pPr marL="0" marR="0" algn="ctr">
                        <a:spcBef>
                          <a:spcPts val="0"/>
                        </a:spcBef>
                        <a:spcAft>
                          <a:spcPts val="0"/>
                        </a:spcAft>
                      </a:pPr>
                      <a:r>
                        <a:rPr lang="en-US" sz="2800" dirty="0">
                          <a:solidFill>
                            <a:srgbClr val="000000"/>
                          </a:solidFill>
                          <a:effectLst/>
                          <a:latin typeface="Arial" panose="020B0604020202020204" pitchFamily="34" charset="0"/>
                          <a:ea typeface="Arial" panose="020B0604020202020204" pitchFamily="34" charset="0"/>
                        </a:rPr>
                        <a:t>8.000</a:t>
                      </a:r>
                      <a:endParaRPr lang="en-US" sz="2000" dirty="0">
                        <a:effectLst/>
                        <a:latin typeface="Arial" panose="020B0604020202020204" pitchFamily="34" charset="0"/>
                        <a:ea typeface="Arial" panose="020B0604020202020204" pitchFamily="34" charset="0"/>
                      </a:endParaRPr>
                    </a:p>
                  </a:txBody>
                  <a:tcPr marL="73025" marR="730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F0D9"/>
                    </a:solidFill>
                  </a:tcPr>
                </a:tc>
                <a:tc>
                  <a:txBody>
                    <a:bodyPr/>
                    <a:lstStyle/>
                    <a:p>
                      <a:pPr marL="0" marR="0" algn="ctr">
                        <a:spcBef>
                          <a:spcPts val="0"/>
                        </a:spcBef>
                        <a:spcAft>
                          <a:spcPts val="0"/>
                        </a:spcAft>
                      </a:pPr>
                      <a:r>
                        <a:rPr lang="en-US" sz="2800" dirty="0">
                          <a:solidFill>
                            <a:srgbClr val="000000"/>
                          </a:solidFill>
                          <a:effectLst/>
                          <a:latin typeface="Arial" panose="020B0604020202020204" pitchFamily="34" charset="0"/>
                          <a:ea typeface="Arial" panose="020B0604020202020204" pitchFamily="34" charset="0"/>
                        </a:rPr>
                        <a:t>7,5</a:t>
                      </a:r>
                      <a:endParaRPr lang="en-US" sz="2000" dirty="0">
                        <a:effectLst/>
                        <a:latin typeface="Arial" panose="020B0604020202020204" pitchFamily="34" charset="0"/>
                        <a:ea typeface="Arial" panose="020B060402020202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F0D9"/>
                    </a:solidFill>
                  </a:tcPr>
                </a:tc>
                <a:extLst>
                  <a:ext uri="{0D108BD9-81ED-4DB2-BD59-A6C34878D82A}">
                    <a16:rowId xmlns:a16="http://schemas.microsoft.com/office/drawing/2014/main" val="1094618236"/>
                  </a:ext>
                </a:extLst>
              </a:tr>
              <a:tr h="404884">
                <a:tc>
                  <a:txBody>
                    <a:bodyPr/>
                    <a:lstStyle/>
                    <a:p>
                      <a:pPr marL="0" marR="0" algn="ctr">
                        <a:spcBef>
                          <a:spcPts val="0"/>
                        </a:spcBef>
                        <a:spcAft>
                          <a:spcPts val="0"/>
                        </a:spcAft>
                      </a:pPr>
                      <a:r>
                        <a:rPr lang="en-US" sz="2800">
                          <a:effectLst/>
                          <a:latin typeface="Arial" panose="020B0604020202020204" pitchFamily="34" charset="0"/>
                          <a:ea typeface="Arial" panose="020B0604020202020204" pitchFamily="34" charset="0"/>
                        </a:rPr>
                        <a:t>Bravo</a:t>
                      </a:r>
                      <a:endParaRPr lang="en-US" sz="2000">
                        <a:effectLst/>
                        <a:latin typeface="Arial" panose="020B0604020202020204" pitchFamily="34" charset="0"/>
                        <a:ea typeface="Arial" panose="020B060402020202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n-US" sz="2800">
                          <a:effectLst/>
                          <a:latin typeface="Arial" panose="020B0604020202020204" pitchFamily="34" charset="0"/>
                          <a:ea typeface="Arial" panose="020B0604020202020204" pitchFamily="34" charset="0"/>
                        </a:rPr>
                        <a:t>6</a:t>
                      </a:r>
                      <a:endParaRPr lang="en-US" sz="2000">
                        <a:effectLst/>
                        <a:latin typeface="Arial" panose="020B0604020202020204" pitchFamily="34" charset="0"/>
                        <a:ea typeface="Arial" panose="020B060402020202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n-US" sz="2800" dirty="0">
                          <a:effectLst/>
                          <a:latin typeface="Arial" panose="020B0604020202020204" pitchFamily="34" charset="0"/>
                          <a:ea typeface="Arial" panose="020B0604020202020204" pitchFamily="34" charset="0"/>
                        </a:rPr>
                        <a:t>12.000</a:t>
                      </a:r>
                      <a:endParaRPr lang="en-US" sz="2000" dirty="0">
                        <a:effectLst/>
                        <a:latin typeface="Arial" panose="020B0604020202020204" pitchFamily="34" charset="0"/>
                        <a:ea typeface="Arial" panose="020B0604020202020204" pitchFamily="34" charset="0"/>
                      </a:endParaRPr>
                    </a:p>
                  </a:txBody>
                  <a:tcPr marL="73025" marR="730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n-US" sz="2800" dirty="0">
                          <a:effectLst/>
                          <a:latin typeface="Arial" panose="020B0604020202020204" pitchFamily="34" charset="0"/>
                          <a:ea typeface="Arial" panose="020B0604020202020204" pitchFamily="34" charset="0"/>
                        </a:rPr>
                        <a:t>5,0</a:t>
                      </a:r>
                      <a:endParaRPr lang="en-US" sz="2000" dirty="0">
                        <a:effectLst/>
                        <a:latin typeface="Arial" panose="020B0604020202020204" pitchFamily="34" charset="0"/>
                        <a:ea typeface="Arial" panose="020B060402020202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47509910"/>
                  </a:ext>
                </a:extLst>
              </a:tr>
              <a:tr h="404884">
                <a:tc>
                  <a:txBody>
                    <a:bodyPr/>
                    <a:lstStyle/>
                    <a:p>
                      <a:pPr marL="0" marR="0" algn="ctr">
                        <a:spcBef>
                          <a:spcPts val="0"/>
                        </a:spcBef>
                        <a:spcAft>
                          <a:spcPts val="0"/>
                        </a:spcAft>
                      </a:pPr>
                      <a:r>
                        <a:rPr lang="en-US" sz="2800">
                          <a:solidFill>
                            <a:srgbClr val="000000"/>
                          </a:solidFill>
                          <a:effectLst/>
                          <a:latin typeface="Arial" panose="020B0604020202020204" pitchFamily="34" charset="0"/>
                          <a:ea typeface="Arial" panose="020B0604020202020204" pitchFamily="34" charset="0"/>
                        </a:rPr>
                        <a:t>Cerra</a:t>
                      </a:r>
                      <a:endParaRPr lang="en-US" sz="2000">
                        <a:effectLst/>
                        <a:latin typeface="Arial" panose="020B0604020202020204" pitchFamily="34" charset="0"/>
                        <a:ea typeface="Arial" panose="020B060402020202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F0D9"/>
                    </a:solidFill>
                  </a:tcPr>
                </a:tc>
                <a:tc>
                  <a:txBody>
                    <a:bodyPr/>
                    <a:lstStyle/>
                    <a:p>
                      <a:pPr marL="0" marR="0" algn="ctr">
                        <a:spcBef>
                          <a:spcPts val="0"/>
                        </a:spcBef>
                        <a:spcAft>
                          <a:spcPts val="0"/>
                        </a:spcAft>
                      </a:pPr>
                      <a:r>
                        <a:rPr lang="en-US" sz="2800">
                          <a:solidFill>
                            <a:srgbClr val="000000"/>
                          </a:solidFill>
                          <a:effectLst/>
                          <a:latin typeface="Arial" panose="020B0604020202020204" pitchFamily="34" charset="0"/>
                          <a:ea typeface="Arial" panose="020B0604020202020204" pitchFamily="34" charset="0"/>
                        </a:rPr>
                        <a:t>7</a:t>
                      </a:r>
                      <a:endParaRPr lang="en-US" sz="2000">
                        <a:effectLst/>
                        <a:latin typeface="Arial" panose="020B0604020202020204" pitchFamily="34" charset="0"/>
                        <a:ea typeface="Arial" panose="020B060402020202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F0D9"/>
                    </a:solidFill>
                  </a:tcPr>
                </a:tc>
                <a:tc>
                  <a:txBody>
                    <a:bodyPr/>
                    <a:lstStyle/>
                    <a:p>
                      <a:pPr marL="0" marR="0" algn="ctr">
                        <a:spcBef>
                          <a:spcPts val="0"/>
                        </a:spcBef>
                        <a:spcAft>
                          <a:spcPts val="0"/>
                        </a:spcAft>
                      </a:pPr>
                      <a:r>
                        <a:rPr lang="en-US" sz="2800" dirty="0">
                          <a:solidFill>
                            <a:srgbClr val="000000"/>
                          </a:solidFill>
                          <a:effectLst/>
                          <a:latin typeface="Arial" panose="020B0604020202020204" pitchFamily="34" charset="0"/>
                          <a:ea typeface="Arial" panose="020B0604020202020204" pitchFamily="34" charset="0"/>
                        </a:rPr>
                        <a:t>18.000</a:t>
                      </a:r>
                      <a:endParaRPr lang="en-US" sz="2000" dirty="0">
                        <a:effectLst/>
                        <a:latin typeface="Arial" panose="020B0604020202020204" pitchFamily="34" charset="0"/>
                        <a:ea typeface="Arial" panose="020B0604020202020204" pitchFamily="34" charset="0"/>
                      </a:endParaRPr>
                    </a:p>
                  </a:txBody>
                  <a:tcPr marL="73025" marR="730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F0D9"/>
                    </a:solidFill>
                  </a:tcPr>
                </a:tc>
                <a:tc>
                  <a:txBody>
                    <a:bodyPr/>
                    <a:lstStyle/>
                    <a:p>
                      <a:pPr marL="0" marR="0" algn="ctr">
                        <a:spcBef>
                          <a:spcPts val="0"/>
                        </a:spcBef>
                        <a:spcAft>
                          <a:spcPts val="0"/>
                        </a:spcAft>
                      </a:pPr>
                      <a:r>
                        <a:rPr lang="en-US" sz="2800" dirty="0">
                          <a:solidFill>
                            <a:srgbClr val="000000"/>
                          </a:solidFill>
                          <a:effectLst/>
                          <a:latin typeface="Arial" panose="020B0604020202020204" pitchFamily="34" charset="0"/>
                          <a:ea typeface="Arial" panose="020B0604020202020204" pitchFamily="34" charset="0"/>
                        </a:rPr>
                        <a:t>3,9</a:t>
                      </a:r>
                      <a:endParaRPr lang="en-US" sz="2000" dirty="0">
                        <a:effectLst/>
                        <a:latin typeface="Arial" panose="020B0604020202020204" pitchFamily="34" charset="0"/>
                        <a:ea typeface="Arial" panose="020B060402020202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F0D9"/>
                    </a:solidFill>
                  </a:tcPr>
                </a:tc>
                <a:extLst>
                  <a:ext uri="{0D108BD9-81ED-4DB2-BD59-A6C34878D82A}">
                    <a16:rowId xmlns:a16="http://schemas.microsoft.com/office/drawing/2014/main" val="2596583712"/>
                  </a:ext>
                </a:extLst>
              </a:tr>
              <a:tr h="404884">
                <a:tc>
                  <a:txBody>
                    <a:bodyPr/>
                    <a:lstStyle/>
                    <a:p>
                      <a:pPr marL="0" marR="0" algn="ctr">
                        <a:spcBef>
                          <a:spcPts val="0"/>
                        </a:spcBef>
                        <a:spcAft>
                          <a:spcPts val="0"/>
                        </a:spcAft>
                      </a:pPr>
                      <a:r>
                        <a:rPr lang="en-US" sz="2800">
                          <a:effectLst/>
                          <a:latin typeface="Arial" panose="020B0604020202020204" pitchFamily="34" charset="0"/>
                          <a:ea typeface="Arial" panose="020B0604020202020204" pitchFamily="34" charset="0"/>
                        </a:rPr>
                        <a:t>Delta</a:t>
                      </a:r>
                      <a:endParaRPr lang="en-US" sz="2000">
                        <a:effectLst/>
                        <a:latin typeface="Arial" panose="020B0604020202020204" pitchFamily="34" charset="0"/>
                        <a:ea typeface="Arial" panose="020B060402020202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n-US" sz="2800">
                          <a:effectLst/>
                          <a:latin typeface="Arial" panose="020B0604020202020204" pitchFamily="34" charset="0"/>
                          <a:ea typeface="Arial" panose="020B0604020202020204" pitchFamily="34" charset="0"/>
                        </a:rPr>
                        <a:t>5</a:t>
                      </a:r>
                      <a:endParaRPr lang="en-US" sz="2000">
                        <a:effectLst/>
                        <a:latin typeface="Arial" panose="020B0604020202020204" pitchFamily="34" charset="0"/>
                        <a:ea typeface="Arial" panose="020B060402020202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n-US" sz="2800" dirty="0">
                          <a:effectLst/>
                          <a:latin typeface="Arial" panose="020B0604020202020204" pitchFamily="34" charset="0"/>
                          <a:ea typeface="Arial" panose="020B0604020202020204" pitchFamily="34" charset="0"/>
                        </a:rPr>
                        <a:t>6.000</a:t>
                      </a:r>
                      <a:endParaRPr lang="en-US" sz="2000" dirty="0">
                        <a:effectLst/>
                        <a:latin typeface="Arial" panose="020B0604020202020204" pitchFamily="34" charset="0"/>
                        <a:ea typeface="Arial" panose="020B0604020202020204" pitchFamily="34" charset="0"/>
                      </a:endParaRPr>
                    </a:p>
                  </a:txBody>
                  <a:tcPr marL="73025" marR="730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n-US" sz="2800" dirty="0">
                          <a:effectLst/>
                          <a:latin typeface="Arial" panose="020B0604020202020204" pitchFamily="34" charset="0"/>
                          <a:ea typeface="Arial" panose="020B0604020202020204" pitchFamily="34" charset="0"/>
                        </a:rPr>
                        <a:t>8,3</a:t>
                      </a:r>
                      <a:endParaRPr lang="en-US" sz="2000" dirty="0">
                        <a:effectLst/>
                        <a:latin typeface="Arial" panose="020B0604020202020204" pitchFamily="34" charset="0"/>
                        <a:ea typeface="Arial" panose="020B060402020202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67580208"/>
                  </a:ext>
                </a:extLst>
              </a:tr>
              <a:tr h="404884">
                <a:tc>
                  <a:txBody>
                    <a:bodyPr/>
                    <a:lstStyle/>
                    <a:p>
                      <a:pPr marL="0" marR="0" algn="ctr">
                        <a:spcBef>
                          <a:spcPts val="0"/>
                        </a:spcBef>
                        <a:spcAft>
                          <a:spcPts val="0"/>
                        </a:spcAft>
                      </a:pPr>
                      <a:r>
                        <a:rPr lang="en-US" sz="2800">
                          <a:solidFill>
                            <a:srgbClr val="000000"/>
                          </a:solidFill>
                          <a:effectLst/>
                          <a:latin typeface="Arial" panose="020B0604020202020204" pitchFamily="34" charset="0"/>
                          <a:ea typeface="Arial" panose="020B0604020202020204" pitchFamily="34" charset="0"/>
                        </a:rPr>
                        <a:t>Eco</a:t>
                      </a:r>
                      <a:endParaRPr lang="en-US" sz="2000">
                        <a:effectLst/>
                        <a:latin typeface="Arial" panose="020B0604020202020204" pitchFamily="34" charset="0"/>
                        <a:ea typeface="Arial" panose="020B060402020202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F0D9"/>
                    </a:solidFill>
                  </a:tcPr>
                </a:tc>
                <a:tc>
                  <a:txBody>
                    <a:bodyPr/>
                    <a:lstStyle/>
                    <a:p>
                      <a:pPr marL="0" marR="0" algn="ctr">
                        <a:spcBef>
                          <a:spcPts val="0"/>
                        </a:spcBef>
                        <a:spcAft>
                          <a:spcPts val="0"/>
                        </a:spcAft>
                      </a:pPr>
                      <a:r>
                        <a:rPr lang="en-US" sz="2800">
                          <a:solidFill>
                            <a:srgbClr val="000000"/>
                          </a:solidFill>
                          <a:effectLst/>
                          <a:latin typeface="Arial" panose="020B0604020202020204" pitchFamily="34" charset="0"/>
                          <a:ea typeface="Arial" panose="020B0604020202020204" pitchFamily="34" charset="0"/>
                        </a:rPr>
                        <a:t>4</a:t>
                      </a:r>
                      <a:endParaRPr lang="en-US" sz="2000">
                        <a:effectLst/>
                        <a:latin typeface="Arial" panose="020B0604020202020204" pitchFamily="34" charset="0"/>
                        <a:ea typeface="Arial" panose="020B060402020202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F0D9"/>
                    </a:solidFill>
                  </a:tcPr>
                </a:tc>
                <a:tc>
                  <a:txBody>
                    <a:bodyPr/>
                    <a:lstStyle/>
                    <a:p>
                      <a:pPr marL="0" marR="0" algn="ctr">
                        <a:spcBef>
                          <a:spcPts val="0"/>
                        </a:spcBef>
                        <a:spcAft>
                          <a:spcPts val="0"/>
                        </a:spcAft>
                      </a:pPr>
                      <a:r>
                        <a:rPr lang="en-US" sz="2800" dirty="0">
                          <a:solidFill>
                            <a:srgbClr val="000000"/>
                          </a:solidFill>
                          <a:effectLst/>
                          <a:latin typeface="Arial" panose="020B0604020202020204" pitchFamily="34" charset="0"/>
                          <a:ea typeface="Arial" panose="020B0604020202020204" pitchFamily="34" charset="0"/>
                        </a:rPr>
                        <a:t>11.000</a:t>
                      </a:r>
                      <a:endParaRPr lang="en-US" sz="2000" dirty="0">
                        <a:effectLst/>
                        <a:latin typeface="Arial" panose="020B0604020202020204" pitchFamily="34" charset="0"/>
                        <a:ea typeface="Arial" panose="020B0604020202020204" pitchFamily="34" charset="0"/>
                      </a:endParaRPr>
                    </a:p>
                  </a:txBody>
                  <a:tcPr marL="73025" marR="730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F0D9"/>
                    </a:solidFill>
                  </a:tcPr>
                </a:tc>
                <a:tc>
                  <a:txBody>
                    <a:bodyPr/>
                    <a:lstStyle/>
                    <a:p>
                      <a:pPr marL="0" marR="0" algn="ctr">
                        <a:spcBef>
                          <a:spcPts val="0"/>
                        </a:spcBef>
                        <a:spcAft>
                          <a:spcPts val="0"/>
                        </a:spcAft>
                      </a:pPr>
                      <a:r>
                        <a:rPr lang="en-US" sz="2800" dirty="0">
                          <a:solidFill>
                            <a:srgbClr val="000000"/>
                          </a:solidFill>
                          <a:effectLst/>
                          <a:latin typeface="Arial" panose="020B0604020202020204" pitchFamily="34" charset="0"/>
                          <a:ea typeface="Arial" panose="020B0604020202020204" pitchFamily="34" charset="0"/>
                        </a:rPr>
                        <a:t>3,6</a:t>
                      </a:r>
                      <a:endParaRPr lang="en-US" sz="2000" dirty="0">
                        <a:effectLst/>
                        <a:latin typeface="Arial" panose="020B0604020202020204" pitchFamily="34" charset="0"/>
                        <a:ea typeface="Arial" panose="020B060402020202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F0D9"/>
                    </a:solidFill>
                  </a:tcPr>
                </a:tc>
                <a:extLst>
                  <a:ext uri="{0D108BD9-81ED-4DB2-BD59-A6C34878D82A}">
                    <a16:rowId xmlns:a16="http://schemas.microsoft.com/office/drawing/2014/main" val="1938684916"/>
                  </a:ext>
                </a:extLst>
              </a:tr>
              <a:tr h="404884">
                <a:tc>
                  <a:txBody>
                    <a:bodyPr/>
                    <a:lstStyle/>
                    <a:p>
                      <a:pPr marL="0" marR="0" algn="ctr">
                        <a:spcBef>
                          <a:spcPts val="0"/>
                        </a:spcBef>
                        <a:spcAft>
                          <a:spcPts val="0"/>
                        </a:spcAft>
                      </a:pPr>
                      <a:r>
                        <a:rPr lang="en-US" sz="2800">
                          <a:effectLst/>
                          <a:latin typeface="Arial" panose="020B0604020202020204" pitchFamily="34" charset="0"/>
                          <a:ea typeface="Arial" panose="020B0604020202020204" pitchFamily="34" charset="0"/>
                        </a:rPr>
                        <a:t>Tango</a:t>
                      </a:r>
                      <a:endParaRPr lang="en-US" sz="2000">
                        <a:effectLst/>
                        <a:latin typeface="Arial" panose="020B0604020202020204" pitchFamily="34" charset="0"/>
                        <a:ea typeface="Arial" panose="020B060402020202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n-US" sz="2800">
                          <a:effectLst/>
                          <a:latin typeface="Arial" panose="020B0604020202020204" pitchFamily="34" charset="0"/>
                          <a:ea typeface="Arial" panose="020B0604020202020204" pitchFamily="34" charset="0"/>
                        </a:rPr>
                        <a:t>5</a:t>
                      </a:r>
                      <a:endParaRPr lang="en-US" sz="2000">
                        <a:effectLst/>
                        <a:latin typeface="Arial" panose="020B0604020202020204" pitchFamily="34" charset="0"/>
                        <a:ea typeface="Arial" panose="020B060402020202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n-US" sz="2800" dirty="0">
                          <a:effectLst/>
                          <a:latin typeface="Arial" panose="020B0604020202020204" pitchFamily="34" charset="0"/>
                          <a:ea typeface="Arial" panose="020B0604020202020204" pitchFamily="34" charset="0"/>
                        </a:rPr>
                        <a:t>15.000</a:t>
                      </a:r>
                      <a:endParaRPr lang="en-US" sz="2000" dirty="0">
                        <a:effectLst/>
                        <a:latin typeface="Arial" panose="020B0604020202020204" pitchFamily="34" charset="0"/>
                        <a:ea typeface="Arial" panose="020B0604020202020204" pitchFamily="34" charset="0"/>
                      </a:endParaRPr>
                    </a:p>
                  </a:txBody>
                  <a:tcPr marL="73025" marR="730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n-US" sz="2800" dirty="0">
                          <a:effectLst/>
                          <a:latin typeface="Arial" panose="020B0604020202020204" pitchFamily="34" charset="0"/>
                          <a:ea typeface="Arial" panose="020B0604020202020204" pitchFamily="34" charset="0"/>
                        </a:rPr>
                        <a:t>3,3</a:t>
                      </a:r>
                      <a:endParaRPr lang="en-US" sz="2000" dirty="0">
                        <a:effectLst/>
                        <a:latin typeface="Arial" panose="020B0604020202020204" pitchFamily="34" charset="0"/>
                        <a:ea typeface="Arial" panose="020B060402020202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22956240"/>
                  </a:ext>
                </a:extLst>
              </a:tr>
              <a:tr h="404884">
                <a:tc>
                  <a:txBody>
                    <a:bodyPr/>
                    <a:lstStyle/>
                    <a:p>
                      <a:pPr marL="0" marR="0" algn="ctr">
                        <a:spcBef>
                          <a:spcPts val="0"/>
                        </a:spcBef>
                        <a:spcAft>
                          <a:spcPts val="0"/>
                        </a:spcAft>
                      </a:pPr>
                      <a:r>
                        <a:rPr lang="en-US" sz="2800">
                          <a:solidFill>
                            <a:srgbClr val="000000"/>
                          </a:solidFill>
                          <a:effectLst/>
                          <a:latin typeface="Arial" panose="020B0604020202020204" pitchFamily="34" charset="0"/>
                          <a:ea typeface="Arial" panose="020B0604020202020204" pitchFamily="34" charset="0"/>
                        </a:rPr>
                        <a:t>Uniforme</a:t>
                      </a:r>
                      <a:endParaRPr lang="en-US" sz="2000">
                        <a:effectLst/>
                        <a:latin typeface="Arial" panose="020B0604020202020204" pitchFamily="34" charset="0"/>
                        <a:ea typeface="Arial" panose="020B060402020202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F0D9"/>
                    </a:solidFill>
                  </a:tcPr>
                </a:tc>
                <a:tc>
                  <a:txBody>
                    <a:bodyPr/>
                    <a:lstStyle/>
                    <a:p>
                      <a:pPr marL="0" marR="0" algn="ctr">
                        <a:spcBef>
                          <a:spcPts val="0"/>
                        </a:spcBef>
                        <a:spcAft>
                          <a:spcPts val="0"/>
                        </a:spcAft>
                      </a:pPr>
                      <a:r>
                        <a:rPr lang="en-US" sz="2800">
                          <a:solidFill>
                            <a:srgbClr val="000000"/>
                          </a:solidFill>
                          <a:effectLst/>
                          <a:latin typeface="Arial" panose="020B0604020202020204" pitchFamily="34" charset="0"/>
                          <a:ea typeface="Arial" panose="020B0604020202020204" pitchFamily="34" charset="0"/>
                        </a:rPr>
                        <a:t>4</a:t>
                      </a:r>
                      <a:endParaRPr lang="en-US" sz="2000">
                        <a:effectLst/>
                        <a:latin typeface="Arial" panose="020B0604020202020204" pitchFamily="34" charset="0"/>
                        <a:ea typeface="Arial" panose="020B060402020202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F0D9"/>
                    </a:solidFill>
                  </a:tcPr>
                </a:tc>
                <a:tc>
                  <a:txBody>
                    <a:bodyPr/>
                    <a:lstStyle/>
                    <a:p>
                      <a:pPr marL="0" marR="0" algn="ctr">
                        <a:spcBef>
                          <a:spcPts val="0"/>
                        </a:spcBef>
                        <a:spcAft>
                          <a:spcPts val="0"/>
                        </a:spcAft>
                      </a:pPr>
                      <a:r>
                        <a:rPr lang="en-US" sz="2800" dirty="0">
                          <a:solidFill>
                            <a:srgbClr val="000000"/>
                          </a:solidFill>
                          <a:effectLst/>
                          <a:latin typeface="Arial" panose="020B0604020202020204" pitchFamily="34" charset="0"/>
                          <a:ea typeface="Arial" panose="020B0604020202020204" pitchFamily="34" charset="0"/>
                        </a:rPr>
                        <a:t>7.000</a:t>
                      </a:r>
                      <a:endParaRPr lang="en-US" sz="2000" dirty="0">
                        <a:effectLst/>
                        <a:latin typeface="Arial" panose="020B0604020202020204" pitchFamily="34" charset="0"/>
                        <a:ea typeface="Arial" panose="020B0604020202020204" pitchFamily="34" charset="0"/>
                      </a:endParaRPr>
                    </a:p>
                  </a:txBody>
                  <a:tcPr marL="73025" marR="730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F0D9"/>
                    </a:solidFill>
                  </a:tcPr>
                </a:tc>
                <a:tc>
                  <a:txBody>
                    <a:bodyPr/>
                    <a:lstStyle/>
                    <a:p>
                      <a:pPr marL="0" marR="0" algn="ctr">
                        <a:spcBef>
                          <a:spcPts val="0"/>
                        </a:spcBef>
                        <a:spcAft>
                          <a:spcPts val="0"/>
                        </a:spcAft>
                      </a:pPr>
                      <a:r>
                        <a:rPr lang="en-US" sz="2800" dirty="0">
                          <a:solidFill>
                            <a:srgbClr val="000000"/>
                          </a:solidFill>
                          <a:effectLst/>
                          <a:latin typeface="Arial" panose="020B0604020202020204" pitchFamily="34" charset="0"/>
                          <a:ea typeface="Arial" panose="020B0604020202020204" pitchFamily="34" charset="0"/>
                        </a:rPr>
                        <a:t>5,7</a:t>
                      </a:r>
                      <a:endParaRPr lang="en-US" sz="2000" dirty="0">
                        <a:effectLst/>
                        <a:latin typeface="Arial" panose="020B0604020202020204" pitchFamily="34" charset="0"/>
                        <a:ea typeface="Arial" panose="020B060402020202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2F0D9"/>
                    </a:solidFill>
                  </a:tcPr>
                </a:tc>
                <a:extLst>
                  <a:ext uri="{0D108BD9-81ED-4DB2-BD59-A6C34878D82A}">
                    <a16:rowId xmlns:a16="http://schemas.microsoft.com/office/drawing/2014/main" val="999767992"/>
                  </a:ext>
                </a:extLst>
              </a:tr>
              <a:tr h="404884">
                <a:tc>
                  <a:txBody>
                    <a:bodyPr/>
                    <a:lstStyle/>
                    <a:p>
                      <a:pPr marL="0" marR="0" algn="ctr">
                        <a:spcBef>
                          <a:spcPts val="0"/>
                        </a:spcBef>
                        <a:spcAft>
                          <a:spcPts val="0"/>
                        </a:spcAft>
                      </a:pPr>
                      <a:r>
                        <a:rPr lang="en-US" sz="2800">
                          <a:effectLst/>
                          <a:latin typeface="Arial" panose="020B0604020202020204" pitchFamily="34" charset="0"/>
                          <a:ea typeface="Arial" panose="020B0604020202020204" pitchFamily="34" charset="0"/>
                        </a:rPr>
                        <a:t>Zot</a:t>
                      </a:r>
                      <a:endParaRPr lang="en-US" sz="2000">
                        <a:effectLst/>
                        <a:latin typeface="Arial" panose="020B0604020202020204" pitchFamily="34" charset="0"/>
                        <a:ea typeface="Arial" panose="020B060402020202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n-US" sz="2800">
                          <a:effectLst/>
                          <a:latin typeface="Arial" panose="020B0604020202020204" pitchFamily="34" charset="0"/>
                          <a:ea typeface="Arial" panose="020B0604020202020204" pitchFamily="34" charset="0"/>
                        </a:rPr>
                        <a:t>7</a:t>
                      </a:r>
                      <a:endParaRPr lang="en-US" sz="2000">
                        <a:effectLst/>
                        <a:latin typeface="Arial" panose="020B0604020202020204" pitchFamily="34" charset="0"/>
                        <a:ea typeface="Arial" panose="020B060402020202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n-US" sz="2800" dirty="0">
                          <a:effectLst/>
                          <a:latin typeface="Arial" panose="020B0604020202020204" pitchFamily="34" charset="0"/>
                          <a:ea typeface="Arial" panose="020B0604020202020204" pitchFamily="34" charset="0"/>
                        </a:rPr>
                        <a:t>8.000</a:t>
                      </a:r>
                      <a:endParaRPr lang="en-US" sz="2000" dirty="0">
                        <a:effectLst/>
                        <a:latin typeface="Arial" panose="020B0604020202020204" pitchFamily="34" charset="0"/>
                        <a:ea typeface="Arial" panose="020B0604020202020204" pitchFamily="34" charset="0"/>
                      </a:endParaRPr>
                    </a:p>
                  </a:txBody>
                  <a:tcPr marL="73025" marR="730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noFill/>
                  </a:tcPr>
                </a:tc>
                <a:tc>
                  <a:txBody>
                    <a:bodyPr/>
                    <a:lstStyle/>
                    <a:p>
                      <a:pPr marL="0" marR="0" algn="ctr">
                        <a:spcBef>
                          <a:spcPts val="0"/>
                        </a:spcBef>
                        <a:spcAft>
                          <a:spcPts val="0"/>
                        </a:spcAft>
                      </a:pPr>
                      <a:r>
                        <a:rPr lang="en-US" sz="2800" dirty="0">
                          <a:effectLst/>
                          <a:latin typeface="Arial" panose="020B0604020202020204" pitchFamily="34" charset="0"/>
                          <a:ea typeface="Arial" panose="020B0604020202020204" pitchFamily="34" charset="0"/>
                        </a:rPr>
                        <a:t>8,8</a:t>
                      </a:r>
                      <a:endParaRPr lang="en-US" sz="2000" dirty="0">
                        <a:effectLst/>
                        <a:latin typeface="Arial" panose="020B0604020202020204" pitchFamily="34" charset="0"/>
                        <a:ea typeface="Arial" panose="020B060402020202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81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65735331"/>
                  </a:ext>
                </a:extLst>
              </a:tr>
              <a:tr h="404884">
                <a:tc>
                  <a:txBody>
                    <a:bodyPr/>
                    <a:lstStyle/>
                    <a:p>
                      <a:pPr marL="0" marR="0" algn="ctr">
                        <a:spcBef>
                          <a:spcPts val="0"/>
                        </a:spcBef>
                        <a:spcAft>
                          <a:spcPts val="0"/>
                        </a:spcAft>
                      </a:pPr>
                      <a:r>
                        <a:rPr lang="en-US" sz="2800" b="1" dirty="0">
                          <a:solidFill>
                            <a:srgbClr val="000000"/>
                          </a:solidFill>
                          <a:effectLst/>
                          <a:latin typeface="Arial" panose="020B0604020202020204" pitchFamily="34" charset="0"/>
                          <a:ea typeface="Arial" panose="020B0604020202020204" pitchFamily="34" charset="0"/>
                        </a:rPr>
                        <a:t>Total</a:t>
                      </a:r>
                      <a:endParaRPr lang="en-US" sz="2000" b="1" dirty="0">
                        <a:effectLst/>
                        <a:latin typeface="Arial" panose="020B0604020202020204" pitchFamily="34" charset="0"/>
                        <a:ea typeface="Arial" panose="020B060402020202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tc>
                  <a:txBody>
                    <a:bodyPr/>
                    <a:lstStyle/>
                    <a:p>
                      <a:pPr marL="0" marR="0" algn="ctr">
                        <a:spcBef>
                          <a:spcPts val="0"/>
                        </a:spcBef>
                        <a:spcAft>
                          <a:spcPts val="0"/>
                        </a:spcAft>
                      </a:pPr>
                      <a:r>
                        <a:rPr lang="en-US" sz="2800" b="1" dirty="0">
                          <a:solidFill>
                            <a:srgbClr val="000000"/>
                          </a:solidFill>
                          <a:effectLst/>
                          <a:latin typeface="Arial" panose="020B0604020202020204" pitchFamily="34" charset="0"/>
                          <a:ea typeface="Arial" panose="020B0604020202020204" pitchFamily="34" charset="0"/>
                        </a:rPr>
                        <a:t>44</a:t>
                      </a:r>
                      <a:endParaRPr lang="en-US" sz="2000" b="1" dirty="0">
                        <a:effectLst/>
                        <a:latin typeface="Arial" panose="020B0604020202020204" pitchFamily="34" charset="0"/>
                        <a:ea typeface="Arial" panose="020B060402020202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tc>
                  <a:txBody>
                    <a:bodyPr/>
                    <a:lstStyle/>
                    <a:p>
                      <a:pPr marL="0" marR="0" algn="ctr">
                        <a:spcBef>
                          <a:spcPts val="0"/>
                        </a:spcBef>
                        <a:spcAft>
                          <a:spcPts val="0"/>
                        </a:spcAft>
                      </a:pPr>
                      <a:r>
                        <a:rPr lang="en-US" sz="2800" b="1" dirty="0">
                          <a:solidFill>
                            <a:srgbClr val="000000"/>
                          </a:solidFill>
                          <a:effectLst/>
                          <a:latin typeface="Arial" panose="020B0604020202020204" pitchFamily="34" charset="0"/>
                          <a:ea typeface="Arial" panose="020B0604020202020204" pitchFamily="34" charset="0"/>
                        </a:rPr>
                        <a:t>85.000</a:t>
                      </a:r>
                      <a:endParaRPr lang="en-US" sz="2000" b="1" dirty="0">
                        <a:effectLst/>
                        <a:latin typeface="Arial" panose="020B0604020202020204" pitchFamily="34" charset="0"/>
                        <a:ea typeface="Arial" panose="020B0604020202020204" pitchFamily="34" charset="0"/>
                      </a:endParaRPr>
                    </a:p>
                  </a:txBody>
                  <a:tcPr marL="73025" marR="730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tc>
                  <a:txBody>
                    <a:bodyPr/>
                    <a:lstStyle/>
                    <a:p>
                      <a:pPr marL="0" marR="0" algn="ctr">
                        <a:spcBef>
                          <a:spcPts val="0"/>
                        </a:spcBef>
                        <a:spcAft>
                          <a:spcPts val="0"/>
                        </a:spcAft>
                      </a:pPr>
                      <a:r>
                        <a:rPr lang="en-US" sz="2800" b="1" dirty="0">
                          <a:solidFill>
                            <a:srgbClr val="000000"/>
                          </a:solidFill>
                          <a:effectLst/>
                          <a:latin typeface="Arial" panose="020B0604020202020204" pitchFamily="34" charset="0"/>
                          <a:ea typeface="Arial" panose="020B0604020202020204" pitchFamily="34" charset="0"/>
                        </a:rPr>
                        <a:t>5,2</a:t>
                      </a:r>
                      <a:endParaRPr lang="en-US" sz="2000" b="1" dirty="0">
                        <a:effectLst/>
                        <a:latin typeface="Arial" panose="020B0604020202020204" pitchFamily="34" charset="0"/>
                        <a:ea typeface="Arial" panose="020B0604020202020204" pitchFamily="34" charset="0"/>
                      </a:endParaRPr>
                    </a:p>
                  </a:txBody>
                  <a:tcPr marL="73025" marR="7302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2D086"/>
                    </a:solidFill>
                  </a:tcPr>
                </a:tc>
                <a:extLst>
                  <a:ext uri="{0D108BD9-81ED-4DB2-BD59-A6C34878D82A}">
                    <a16:rowId xmlns:a16="http://schemas.microsoft.com/office/drawing/2014/main" val="2729814957"/>
                  </a:ext>
                </a:extLst>
              </a:tr>
            </a:tbl>
          </a:graphicData>
        </a:graphic>
      </p:graphicFrame>
      <p:sp>
        <p:nvSpPr>
          <p:cNvPr id="2" name="Title 1">
            <a:extLst>
              <a:ext uri="{FF2B5EF4-FFF2-40B4-BE49-F238E27FC236}">
                <a16:creationId xmlns:a16="http://schemas.microsoft.com/office/drawing/2014/main" id="{BB6C66C6-5527-96A3-3633-7A8BF2F81018}"/>
              </a:ext>
            </a:extLst>
          </p:cNvPr>
          <p:cNvSpPr>
            <a:spLocks noGrp="1"/>
          </p:cNvSpPr>
          <p:nvPr>
            <p:ph type="title"/>
          </p:nvPr>
        </p:nvSpPr>
        <p:spPr>
          <a:xfrm>
            <a:off x="838200" y="433136"/>
            <a:ext cx="10515600" cy="824163"/>
          </a:xfrm>
        </p:spPr>
        <p:txBody>
          <a:bodyPr/>
          <a:lstStyle/>
          <a:p>
            <a:r>
              <a:rPr lang="en-US" sz="2800" dirty="0" err="1"/>
              <a:t>Tabela</a:t>
            </a:r>
            <a:r>
              <a:rPr lang="en-US" sz="2800" dirty="0"/>
              <a:t> 10. </a:t>
            </a:r>
            <a:r>
              <a:rPr lang="en-US" sz="2800" dirty="0" err="1"/>
              <a:t>Número</a:t>
            </a:r>
            <a:r>
              <a:rPr lang="en-US" sz="2800" dirty="0"/>
              <a:t> de </a:t>
            </a:r>
            <a:r>
              <a:rPr lang="en-US" sz="2800" dirty="0" err="1"/>
              <a:t>casos</a:t>
            </a:r>
            <a:r>
              <a:rPr lang="en-US" sz="2800" dirty="0"/>
              <a:t> de gripe e </a:t>
            </a:r>
            <a:r>
              <a:rPr lang="en-US" sz="2800" dirty="0" err="1"/>
              <a:t>incidência</a:t>
            </a:r>
            <a:r>
              <a:rPr lang="en-US" sz="2800" dirty="0"/>
              <a:t> </a:t>
            </a:r>
            <a:r>
              <a:rPr lang="en-US" sz="2800" dirty="0" err="1"/>
              <a:t>por</a:t>
            </a:r>
            <a:r>
              <a:rPr lang="en-US" sz="2800" dirty="0"/>
              <a:t> 10.000 no Distrito D, </a:t>
            </a:r>
            <a:r>
              <a:rPr lang="en-US" sz="2800" dirty="0" err="1"/>
              <a:t>janeiro</a:t>
            </a:r>
            <a:r>
              <a:rPr lang="en-US" sz="2800" dirty="0"/>
              <a:t> a </a:t>
            </a:r>
            <a:r>
              <a:rPr lang="en-US" sz="2800" dirty="0" err="1"/>
              <a:t>novembro</a:t>
            </a:r>
            <a:r>
              <a:rPr lang="en-US" sz="2800" dirty="0"/>
              <a:t> de 2024</a:t>
            </a:r>
            <a:br>
              <a:rPr lang="en-US" sz="2800" dirty="0"/>
            </a:br>
            <a:endParaRPr lang="pt-BR" sz="2800" dirty="0"/>
          </a:p>
        </p:txBody>
      </p:sp>
    </p:spTree>
    <p:extLst>
      <p:ext uri="{BB962C8B-B14F-4D97-AF65-F5344CB8AC3E}">
        <p14:creationId xmlns:p14="http://schemas.microsoft.com/office/powerpoint/2010/main" val="2629773953"/>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err="1"/>
              <a:t>Questão</a:t>
            </a:r>
            <a:r>
              <a:rPr lang="en-US" dirty="0"/>
              <a:t> 25 </a:t>
            </a:r>
            <a:r>
              <a:rPr lang="en-US" dirty="0" err="1"/>
              <a:t>respostas</a:t>
            </a:r>
            <a:endParaRPr lang="en-US" dirty="0"/>
          </a:p>
        </p:txBody>
      </p:sp>
      <p:sp>
        <p:nvSpPr>
          <p:cNvPr id="3" name="Content Placeholder 2">
            <a:extLst>
              <a:ext uri="{FF2B5EF4-FFF2-40B4-BE49-F238E27FC236}">
                <a16:creationId xmlns:a16="http://schemas.microsoft.com/office/drawing/2014/main" id="{D2B30687-2510-4B75-B229-BC0F915C325F}"/>
              </a:ext>
            </a:extLst>
          </p:cNvPr>
          <p:cNvSpPr>
            <a:spLocks noGrp="1"/>
          </p:cNvSpPr>
          <p:nvPr>
            <p:ph sz="half" idx="4294967295"/>
          </p:nvPr>
        </p:nvSpPr>
        <p:spPr>
          <a:xfrm>
            <a:off x="533400" y="1479550"/>
            <a:ext cx="10515600" cy="4638675"/>
          </a:xfrm>
          <a:prstGeom prst="rect">
            <a:avLst/>
          </a:prstGeom>
        </p:spPr>
        <p:txBody>
          <a:bodyPr anchor="ctr"/>
          <a:lstStyle/>
          <a:p>
            <a:pPr marL="971550" marR="0" lvl="1" indent="-514350" algn="just">
              <a:spcBef>
                <a:spcPts val="0"/>
              </a:spcBef>
              <a:spcAft>
                <a:spcPts val="300"/>
              </a:spcAft>
              <a:buAutoNum type="alphaLcPeriod"/>
            </a:pPr>
            <a:r>
              <a:rPr lang="en-US" sz="2800" dirty="0">
                <a:effectLst/>
                <a:latin typeface="Arial" panose="020B0604020202020204" pitchFamily="34" charset="0"/>
                <a:ea typeface="Arial" panose="020B0604020202020204" pitchFamily="34" charset="0"/>
              </a:rPr>
              <a:t>Todas as cidades do distrito </a:t>
            </a:r>
            <a:r>
              <a:rPr lang="en-US" sz="2800" dirty="0" err="1">
                <a:effectLst/>
                <a:latin typeface="Arial" panose="020B0604020202020204" pitchFamily="34" charset="0"/>
                <a:ea typeface="Arial" panose="020B0604020202020204" pitchFamily="34" charset="0"/>
              </a:rPr>
              <a:t>foram</a:t>
            </a:r>
            <a:r>
              <a:rPr lang="en-US" sz="2800" dirty="0">
                <a:effectLst/>
                <a:latin typeface="Arial" panose="020B0604020202020204" pitchFamily="34" charset="0"/>
                <a:ea typeface="Arial" panose="020B0604020202020204" pitchFamily="34" charset="0"/>
              </a:rPr>
              <a:t> </a:t>
            </a:r>
            <a:r>
              <a:rPr lang="en-US" sz="2800" dirty="0" err="1">
                <a:effectLst/>
                <a:latin typeface="Arial" panose="020B0604020202020204" pitchFamily="34" charset="0"/>
                <a:ea typeface="Arial" panose="020B0604020202020204" pitchFamily="34" charset="0"/>
              </a:rPr>
              <a:t>afetadas</a:t>
            </a:r>
            <a:r>
              <a:rPr lang="en-US" sz="2800" dirty="0">
                <a:effectLst/>
                <a:latin typeface="Arial" panose="020B0604020202020204" pitchFamily="34" charset="0"/>
                <a:ea typeface="Arial" panose="020B0604020202020204" pitchFamily="34" charset="0"/>
              </a:rPr>
              <a:t>. </a:t>
            </a:r>
            <a:endParaRPr lang="en-US" sz="2800" dirty="0">
              <a:latin typeface="Arial" panose="020B0604020202020204" pitchFamily="34" charset="0"/>
              <a:ea typeface="Arial" panose="020B0604020202020204" pitchFamily="34" charset="0"/>
            </a:endParaRPr>
          </a:p>
          <a:p>
            <a:pPr marL="971550" marR="0" lvl="1" indent="-514350" algn="just">
              <a:spcBef>
                <a:spcPts val="0"/>
              </a:spcBef>
              <a:spcAft>
                <a:spcPts val="300"/>
              </a:spcAft>
              <a:buAutoNum type="alphaLcPeriod"/>
            </a:pPr>
            <a:r>
              <a:rPr lang="en-US" sz="2800" dirty="0">
                <a:effectLst/>
                <a:latin typeface="Arial" panose="020B0604020202020204" pitchFamily="34" charset="0"/>
                <a:ea typeface="Arial" panose="020B0604020202020204" pitchFamily="34" charset="0"/>
              </a:rPr>
              <a:t>Zot e Delta são as mais afectadas. Podemos saber isso </a:t>
            </a:r>
            <a:r>
              <a:rPr lang="en-US" sz="2800" dirty="0" err="1">
                <a:effectLst/>
                <a:latin typeface="Arial" panose="020B0604020202020204" pitchFamily="34" charset="0"/>
                <a:ea typeface="Arial" panose="020B0604020202020204" pitchFamily="34" charset="0"/>
              </a:rPr>
              <a:t>calculando</a:t>
            </a:r>
            <a:r>
              <a:rPr lang="en-US" sz="2800" dirty="0">
                <a:effectLst/>
                <a:latin typeface="Arial" panose="020B0604020202020204" pitchFamily="34" charset="0"/>
                <a:ea typeface="Arial" panose="020B0604020202020204" pitchFamily="34" charset="0"/>
              </a:rPr>
              <a:t> a </a:t>
            </a:r>
            <a:r>
              <a:rPr lang="en-US" sz="2800" dirty="0" err="1">
                <a:effectLst/>
                <a:latin typeface="Arial" panose="020B0604020202020204" pitchFamily="34" charset="0"/>
                <a:ea typeface="Arial" panose="020B0604020202020204" pitchFamily="34" charset="0"/>
              </a:rPr>
              <a:t>incidência</a:t>
            </a:r>
            <a:r>
              <a:rPr lang="en-US" sz="2800" dirty="0">
                <a:effectLst/>
                <a:latin typeface="Arial" panose="020B0604020202020204" pitchFamily="34" charset="0"/>
                <a:ea typeface="Arial" panose="020B0604020202020204" pitchFamily="34" charset="0"/>
              </a:rPr>
              <a:t> de casos </a:t>
            </a:r>
            <a:r>
              <a:rPr lang="en-US" sz="2800" dirty="0" err="1">
                <a:effectLst/>
                <a:latin typeface="Arial" panose="020B0604020202020204" pitchFamily="34" charset="0"/>
                <a:ea typeface="Arial" panose="020B0604020202020204" pitchFamily="34" charset="0"/>
              </a:rPr>
              <a:t>por</a:t>
            </a:r>
            <a:r>
              <a:rPr lang="en-US" sz="2800" dirty="0">
                <a:effectLst/>
                <a:latin typeface="Arial" panose="020B0604020202020204" pitchFamily="34" charset="0"/>
                <a:ea typeface="Arial" panose="020B0604020202020204" pitchFamily="34" charset="0"/>
              </a:rPr>
              <a:t> 10.000, que é calculado como o número de casos / população da cidade e multiplicado </a:t>
            </a:r>
            <a:r>
              <a:rPr lang="en-US" sz="2800" dirty="0" err="1">
                <a:effectLst/>
                <a:latin typeface="Arial" panose="020B0604020202020204" pitchFamily="34" charset="0"/>
                <a:ea typeface="Arial" panose="020B0604020202020204" pitchFamily="34" charset="0"/>
              </a:rPr>
              <a:t>por</a:t>
            </a:r>
            <a:r>
              <a:rPr lang="en-US" sz="2800" dirty="0">
                <a:effectLst/>
                <a:latin typeface="Arial" panose="020B0604020202020204" pitchFamily="34" charset="0"/>
                <a:ea typeface="Arial" panose="020B0604020202020204" pitchFamily="34" charset="0"/>
              </a:rPr>
              <a:t> 10.000.</a:t>
            </a:r>
            <a:endParaRPr lang="en-US" sz="2800" dirty="0">
              <a:latin typeface="Arial" panose="020B0604020202020204" pitchFamily="34" charset="0"/>
              <a:ea typeface="Arial" panose="020B0604020202020204" pitchFamily="34" charset="0"/>
            </a:endParaRPr>
          </a:p>
          <a:p>
            <a:pPr marL="971550" marR="0" lvl="1" indent="-514350" algn="just">
              <a:spcBef>
                <a:spcPts val="0"/>
              </a:spcBef>
              <a:spcAft>
                <a:spcPts val="300"/>
              </a:spcAft>
              <a:buAutoNum type="alphaLcPeriod"/>
            </a:pPr>
            <a:r>
              <a:rPr lang="en-US" sz="2800" dirty="0">
                <a:effectLst/>
                <a:latin typeface="Arial" panose="020B0604020202020204" pitchFamily="34" charset="0"/>
                <a:ea typeface="Arial" panose="020B0604020202020204" pitchFamily="34" charset="0"/>
              </a:rPr>
              <a:t>As medidas de </a:t>
            </a:r>
            <a:r>
              <a:rPr lang="en-US" sz="2800" dirty="0" err="1">
                <a:effectLst/>
                <a:latin typeface="Arial" panose="020B0604020202020204" pitchFamily="34" charset="0"/>
                <a:ea typeface="Arial" panose="020B0604020202020204" pitchFamily="34" charset="0"/>
              </a:rPr>
              <a:t>controle</a:t>
            </a:r>
            <a:r>
              <a:rPr lang="en-US" sz="2800" dirty="0">
                <a:effectLst/>
                <a:latin typeface="Arial" panose="020B0604020202020204" pitchFamily="34" charset="0"/>
                <a:ea typeface="Arial" panose="020B0604020202020204" pitchFamily="34" charset="0"/>
              </a:rPr>
              <a:t> devem ser </a:t>
            </a:r>
            <a:r>
              <a:rPr lang="en-US" sz="2800" dirty="0" err="1">
                <a:effectLst/>
                <a:latin typeface="Arial" panose="020B0604020202020204" pitchFamily="34" charset="0"/>
                <a:ea typeface="Arial" panose="020B0604020202020204" pitchFamily="34" charset="0"/>
              </a:rPr>
              <a:t>adotadas</a:t>
            </a:r>
            <a:r>
              <a:rPr lang="en-US" sz="2800" dirty="0">
                <a:effectLst/>
                <a:latin typeface="Arial" panose="020B0604020202020204" pitchFamily="34" charset="0"/>
                <a:ea typeface="Arial" panose="020B0604020202020204" pitchFamily="34" charset="0"/>
              </a:rPr>
              <a:t> </a:t>
            </a:r>
            <a:r>
              <a:rPr lang="en-US" sz="2800" dirty="0" err="1">
                <a:effectLst/>
                <a:latin typeface="Arial" panose="020B0604020202020204" pitchFamily="34" charset="0"/>
                <a:ea typeface="Arial" panose="020B0604020202020204" pitchFamily="34" charset="0"/>
              </a:rPr>
              <a:t>em</a:t>
            </a:r>
            <a:r>
              <a:rPr lang="en-US" sz="2800" dirty="0">
                <a:effectLst/>
                <a:latin typeface="Arial" panose="020B0604020202020204" pitchFamily="34" charset="0"/>
                <a:ea typeface="Arial" panose="020B0604020202020204" pitchFamily="34" charset="0"/>
              </a:rPr>
              <a:t> </a:t>
            </a:r>
            <a:r>
              <a:rPr lang="en-US" sz="2800" dirty="0" err="1">
                <a:effectLst/>
                <a:latin typeface="Arial" panose="020B0604020202020204" pitchFamily="34" charset="0"/>
                <a:ea typeface="Arial" panose="020B0604020202020204" pitchFamily="34" charset="0"/>
              </a:rPr>
              <a:t>todos</a:t>
            </a:r>
            <a:r>
              <a:rPr lang="en-US" sz="2800" dirty="0">
                <a:effectLst/>
                <a:latin typeface="Arial" panose="020B0604020202020204" pitchFamily="34" charset="0"/>
                <a:ea typeface="Arial" panose="020B0604020202020204" pitchFamily="34" charset="0"/>
              </a:rPr>
              <a:t> </a:t>
            </a:r>
            <a:r>
              <a:rPr lang="en-US" sz="2800" dirty="0" err="1">
                <a:effectLst/>
                <a:latin typeface="Arial" panose="020B0604020202020204" pitchFamily="34" charset="0"/>
                <a:ea typeface="Arial" panose="020B0604020202020204" pitchFamily="34" charset="0"/>
              </a:rPr>
              <a:t>os</a:t>
            </a:r>
            <a:r>
              <a:rPr lang="en-US" sz="2800" dirty="0">
                <a:effectLst/>
                <a:latin typeface="Arial" panose="020B0604020202020204" pitchFamily="34" charset="0"/>
                <a:ea typeface="Arial" panose="020B0604020202020204" pitchFamily="34" charset="0"/>
              </a:rPr>
              <a:t> </a:t>
            </a:r>
            <a:r>
              <a:rPr lang="en-US" sz="2800" dirty="0" err="1">
                <a:effectLst/>
                <a:latin typeface="Arial" panose="020B0604020202020204" pitchFamily="34" charset="0"/>
                <a:ea typeface="Arial" panose="020B0604020202020204" pitchFamily="34" charset="0"/>
              </a:rPr>
              <a:t>distritos</a:t>
            </a:r>
            <a:r>
              <a:rPr lang="en-US" sz="2800" dirty="0">
                <a:effectLst/>
                <a:latin typeface="Arial" panose="020B0604020202020204" pitchFamily="34" charset="0"/>
                <a:ea typeface="Arial" panose="020B0604020202020204" pitchFamily="34" charset="0"/>
              </a:rPr>
              <a:t>. No entanto, se houver necessidade de implementar medidas cidade a cidade, as cidades </a:t>
            </a:r>
            <a:r>
              <a:rPr lang="en-US" sz="2800" dirty="0" err="1">
                <a:effectLst/>
                <a:latin typeface="Arial" panose="020B0604020202020204" pitchFamily="34" charset="0"/>
                <a:ea typeface="Arial" panose="020B0604020202020204" pitchFamily="34" charset="0"/>
              </a:rPr>
              <a:t>mais</a:t>
            </a:r>
            <a:r>
              <a:rPr lang="en-US" sz="2800" dirty="0">
                <a:effectLst/>
                <a:latin typeface="Arial" panose="020B0604020202020204" pitchFamily="34" charset="0"/>
                <a:ea typeface="Arial" panose="020B0604020202020204" pitchFamily="34" charset="0"/>
              </a:rPr>
              <a:t> </a:t>
            </a:r>
            <a:r>
              <a:rPr lang="en-US" sz="2800" dirty="0" err="1">
                <a:effectLst/>
                <a:latin typeface="Arial" panose="020B0604020202020204" pitchFamily="34" charset="0"/>
                <a:ea typeface="Arial" panose="020B0604020202020204" pitchFamily="34" charset="0"/>
              </a:rPr>
              <a:t>afetadas</a:t>
            </a:r>
            <a:r>
              <a:rPr lang="en-US" sz="2800" dirty="0">
                <a:effectLst/>
                <a:latin typeface="Arial" panose="020B0604020202020204" pitchFamily="34" charset="0"/>
                <a:ea typeface="Arial" panose="020B0604020202020204" pitchFamily="34" charset="0"/>
              </a:rPr>
              <a:t> devem ter prioridade nas intervenções.</a:t>
            </a:r>
            <a:endParaRPr lang="en-US" sz="2800" dirty="0"/>
          </a:p>
        </p:txBody>
      </p:sp>
    </p:spTree>
    <p:extLst>
      <p:ext uri="{BB962C8B-B14F-4D97-AF65-F5344CB8AC3E}">
        <p14:creationId xmlns:p14="http://schemas.microsoft.com/office/powerpoint/2010/main" val="3229804525"/>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a:t>Questão 26</a:t>
            </a:r>
          </a:p>
        </p:txBody>
      </p:sp>
      <p:sp>
        <p:nvSpPr>
          <p:cNvPr id="3" name="Content Placeholder 2">
            <a:extLst>
              <a:ext uri="{FF2B5EF4-FFF2-40B4-BE49-F238E27FC236}">
                <a16:creationId xmlns:a16="http://schemas.microsoft.com/office/drawing/2014/main" id="{D2B30687-2510-4B75-B229-BC0F915C325F}"/>
              </a:ext>
            </a:extLst>
          </p:cNvPr>
          <p:cNvSpPr>
            <a:spLocks noGrp="1"/>
          </p:cNvSpPr>
          <p:nvPr>
            <p:ph sz="half" idx="4294967295"/>
          </p:nvPr>
        </p:nvSpPr>
        <p:spPr>
          <a:xfrm>
            <a:off x="838200" y="1479550"/>
            <a:ext cx="9975849" cy="4638675"/>
          </a:xfrm>
          <a:prstGeom prst="rect">
            <a:avLst/>
          </a:prstGeom>
        </p:spPr>
        <p:txBody>
          <a:bodyPr anchor="ctr"/>
          <a:lstStyle/>
          <a:p>
            <a:pPr marL="514350" indent="-514350" algn="just">
              <a:buAutoNum type="alphaLcPeriod"/>
            </a:pPr>
            <a:r>
              <a:rPr lang="en-US" dirty="0"/>
              <a:t>Com base </a:t>
            </a:r>
            <a:r>
              <a:rPr lang="en-US" dirty="0" err="1"/>
              <a:t>nos</a:t>
            </a:r>
            <a:r>
              <a:rPr lang="en-US" dirty="0"/>
              <a:t> dados da </a:t>
            </a:r>
            <a:r>
              <a:rPr lang="en-US" dirty="0" err="1"/>
              <a:t>lista</a:t>
            </a:r>
            <a:r>
              <a:rPr lang="en-US" dirty="0"/>
              <a:t> de </a:t>
            </a:r>
            <a:r>
              <a:rPr lang="en-US" dirty="0" err="1"/>
              <a:t>linhas</a:t>
            </a:r>
            <a:r>
              <a:rPr lang="en-US" dirty="0"/>
              <a:t> do Quadro 3, que </a:t>
            </a:r>
            <a:r>
              <a:rPr lang="en-US" dirty="0" err="1"/>
              <a:t>proporção</a:t>
            </a:r>
            <a:r>
              <a:rPr lang="en-US" dirty="0"/>
              <a:t> de </a:t>
            </a:r>
            <a:r>
              <a:rPr lang="en-US" dirty="0" err="1"/>
              <a:t>doentes</a:t>
            </a:r>
            <a:r>
              <a:rPr lang="en-US" dirty="0"/>
              <a:t> com gripe </a:t>
            </a:r>
            <a:r>
              <a:rPr lang="en-US" dirty="0" err="1"/>
              <a:t>foram</a:t>
            </a:r>
            <a:r>
              <a:rPr lang="en-US" dirty="0"/>
              <a:t> </a:t>
            </a:r>
            <a:r>
              <a:rPr lang="en-US" dirty="0" err="1"/>
              <a:t>expostos</a:t>
            </a:r>
            <a:r>
              <a:rPr lang="en-US" dirty="0"/>
              <a:t> a </a:t>
            </a:r>
            <a:r>
              <a:rPr lang="en-US" dirty="0" err="1"/>
              <a:t>animais</a:t>
            </a:r>
            <a:r>
              <a:rPr lang="en-US" dirty="0"/>
              <a:t> </a:t>
            </a:r>
            <a:r>
              <a:rPr lang="en-US" dirty="0" err="1"/>
              <a:t>nos</a:t>
            </a:r>
            <a:r>
              <a:rPr lang="en-US" dirty="0"/>
              <a:t> 10 </a:t>
            </a:r>
            <a:r>
              <a:rPr lang="en-US" dirty="0" err="1"/>
              <a:t>dias</a:t>
            </a:r>
            <a:r>
              <a:rPr lang="en-US" dirty="0"/>
              <a:t> </a:t>
            </a:r>
            <a:r>
              <a:rPr lang="en-US" dirty="0" err="1"/>
              <a:t>anteriores</a:t>
            </a:r>
            <a:r>
              <a:rPr lang="en-US" dirty="0"/>
              <a:t> </a:t>
            </a:r>
            <a:r>
              <a:rPr lang="en-US" dirty="0" err="1"/>
              <a:t>ao</a:t>
            </a:r>
            <a:r>
              <a:rPr lang="en-US" dirty="0"/>
              <a:t> </a:t>
            </a:r>
            <a:r>
              <a:rPr lang="en-US" dirty="0" err="1"/>
              <a:t>início</a:t>
            </a:r>
            <a:r>
              <a:rPr lang="en-US" dirty="0"/>
              <a:t> da </a:t>
            </a:r>
            <a:r>
              <a:rPr lang="en-US" dirty="0" err="1"/>
              <a:t>sua</a:t>
            </a:r>
            <a:r>
              <a:rPr lang="en-US" dirty="0"/>
              <a:t> </a:t>
            </a:r>
            <a:r>
              <a:rPr lang="en-US" dirty="0" err="1"/>
              <a:t>doença</a:t>
            </a:r>
            <a:r>
              <a:rPr lang="en-US" dirty="0"/>
              <a:t>?  </a:t>
            </a:r>
          </a:p>
          <a:p>
            <a:pPr marL="514350" indent="-514350" algn="just">
              <a:buAutoNum type="alphaLcPeriod"/>
            </a:pPr>
            <a:endParaRPr lang="en-US" dirty="0"/>
          </a:p>
          <a:p>
            <a:pPr marL="514350" indent="-514350" algn="just">
              <a:buAutoNum type="alphaLcPeriod"/>
            </a:pPr>
            <a:r>
              <a:rPr lang="en-US" dirty="0"/>
              <a:t>O que </a:t>
            </a:r>
            <a:r>
              <a:rPr lang="en-US" dirty="0" err="1"/>
              <a:t>esta</a:t>
            </a:r>
            <a:r>
              <a:rPr lang="en-US" dirty="0"/>
              <a:t> </a:t>
            </a:r>
            <a:r>
              <a:rPr lang="en-US" dirty="0" err="1"/>
              <a:t>informação</a:t>
            </a:r>
            <a:r>
              <a:rPr lang="en-US" dirty="0"/>
              <a:t> </a:t>
            </a:r>
            <a:r>
              <a:rPr lang="en-US" dirty="0" err="1"/>
              <a:t>lhe</a:t>
            </a:r>
            <a:r>
              <a:rPr lang="en-US" dirty="0"/>
              <a:t> </a:t>
            </a:r>
            <a:r>
              <a:rPr lang="en-US" dirty="0" err="1"/>
              <a:t>diz</a:t>
            </a:r>
            <a:r>
              <a:rPr lang="en-US" dirty="0"/>
              <a:t> </a:t>
            </a:r>
            <a:r>
              <a:rPr lang="en-US" dirty="0" err="1"/>
              <a:t>sobre</a:t>
            </a:r>
            <a:r>
              <a:rPr lang="en-US" dirty="0"/>
              <a:t> o local </a:t>
            </a:r>
            <a:r>
              <a:rPr lang="en-US" dirty="0" err="1"/>
              <a:t>onde</a:t>
            </a:r>
            <a:r>
              <a:rPr lang="en-US" dirty="0"/>
              <a:t> </a:t>
            </a:r>
            <a:r>
              <a:rPr lang="en-US" dirty="0" err="1"/>
              <a:t>os</a:t>
            </a:r>
            <a:r>
              <a:rPr lang="en-US" dirty="0"/>
              <a:t> </a:t>
            </a:r>
            <a:r>
              <a:rPr lang="en-US" dirty="0" err="1"/>
              <a:t>doentes</a:t>
            </a:r>
            <a:r>
              <a:rPr lang="en-US" dirty="0"/>
              <a:t> </a:t>
            </a:r>
            <a:r>
              <a:rPr lang="en-US" dirty="0" err="1"/>
              <a:t>podem</a:t>
            </a:r>
            <a:r>
              <a:rPr lang="en-US" dirty="0"/>
              <a:t> </a:t>
            </a:r>
            <a:r>
              <a:rPr lang="en-US" dirty="0" err="1"/>
              <a:t>ter</a:t>
            </a:r>
            <a:r>
              <a:rPr lang="en-US" dirty="0"/>
              <a:t> </a:t>
            </a:r>
            <a:r>
              <a:rPr lang="en-US" dirty="0" err="1"/>
              <a:t>contraído</a:t>
            </a:r>
            <a:r>
              <a:rPr lang="en-US" dirty="0"/>
              <a:t> a gripe?</a:t>
            </a:r>
          </a:p>
        </p:txBody>
      </p:sp>
    </p:spTree>
    <p:extLst>
      <p:ext uri="{BB962C8B-B14F-4D97-AF65-F5344CB8AC3E}">
        <p14:creationId xmlns:p14="http://schemas.microsoft.com/office/powerpoint/2010/main" val="3645539362"/>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err="1"/>
              <a:t>Questão</a:t>
            </a:r>
            <a:r>
              <a:rPr lang="en-US" dirty="0"/>
              <a:t> 26 </a:t>
            </a:r>
            <a:r>
              <a:rPr lang="en-US" dirty="0" err="1"/>
              <a:t>respostas</a:t>
            </a:r>
            <a:endParaRPr lang="en-US" dirty="0"/>
          </a:p>
        </p:txBody>
      </p:sp>
      <p:sp>
        <p:nvSpPr>
          <p:cNvPr id="3" name="Content Placeholder 2">
            <a:extLst>
              <a:ext uri="{FF2B5EF4-FFF2-40B4-BE49-F238E27FC236}">
                <a16:creationId xmlns:a16="http://schemas.microsoft.com/office/drawing/2014/main" id="{D2B30687-2510-4B75-B229-BC0F915C325F}"/>
              </a:ext>
            </a:extLst>
          </p:cNvPr>
          <p:cNvSpPr>
            <a:spLocks noGrp="1"/>
          </p:cNvSpPr>
          <p:nvPr>
            <p:ph sz="half" idx="4294967295"/>
          </p:nvPr>
        </p:nvSpPr>
        <p:spPr>
          <a:xfrm>
            <a:off x="838200" y="1479550"/>
            <a:ext cx="9999663" cy="4638675"/>
          </a:xfrm>
          <a:prstGeom prst="rect">
            <a:avLst/>
          </a:prstGeom>
        </p:spPr>
        <p:txBody>
          <a:bodyPr anchor="ctr"/>
          <a:lstStyle/>
          <a:p>
            <a:pPr marL="514350" indent="-514350">
              <a:buAutoNum type="alphaLcPeriod"/>
            </a:pPr>
            <a:r>
              <a:rPr lang="en-US" dirty="0"/>
              <a:t>(4 / 44) x 100% = 9.1%</a:t>
            </a:r>
          </a:p>
          <a:p>
            <a:pPr marL="514350" indent="-514350">
              <a:buAutoNum type="alphaLcPeriod"/>
            </a:pPr>
            <a:endParaRPr lang="en-US" dirty="0"/>
          </a:p>
          <a:p>
            <a:pPr marL="514350" indent="-514350" algn="just">
              <a:buAutoNum type="alphaLcPeriod"/>
            </a:pPr>
            <a:r>
              <a:rPr lang="en-US" dirty="0"/>
              <a:t>A </a:t>
            </a:r>
            <a:r>
              <a:rPr lang="en-US" dirty="0" err="1"/>
              <a:t>maioria</a:t>
            </a:r>
            <a:r>
              <a:rPr lang="en-US" dirty="0"/>
              <a:t> das </a:t>
            </a:r>
            <a:r>
              <a:rPr lang="en-US" dirty="0" err="1"/>
              <a:t>pessoas</a:t>
            </a:r>
            <a:r>
              <a:rPr lang="en-US" dirty="0"/>
              <a:t> com gripe </a:t>
            </a:r>
            <a:r>
              <a:rPr lang="en-US" dirty="0" err="1"/>
              <a:t>deve</a:t>
            </a:r>
            <a:r>
              <a:rPr lang="en-US" dirty="0"/>
              <a:t> </a:t>
            </a:r>
            <a:r>
              <a:rPr lang="en-US" dirty="0" err="1"/>
              <a:t>ter</a:t>
            </a:r>
            <a:r>
              <a:rPr lang="en-US" dirty="0"/>
              <a:t> </a:t>
            </a:r>
            <a:r>
              <a:rPr lang="en-US" dirty="0" err="1"/>
              <a:t>sido</a:t>
            </a:r>
            <a:r>
              <a:rPr lang="en-US" dirty="0"/>
              <a:t> </a:t>
            </a:r>
            <a:r>
              <a:rPr lang="en-US" dirty="0" err="1"/>
              <a:t>infectada</a:t>
            </a:r>
            <a:r>
              <a:rPr lang="en-US" dirty="0"/>
              <a:t> </a:t>
            </a:r>
            <a:r>
              <a:rPr lang="en-US" dirty="0" err="1"/>
              <a:t>por</a:t>
            </a:r>
            <a:r>
              <a:rPr lang="en-US" dirty="0"/>
              <a:t> </a:t>
            </a:r>
            <a:r>
              <a:rPr lang="en-US" dirty="0" err="1"/>
              <a:t>outra</a:t>
            </a:r>
            <a:r>
              <a:rPr lang="en-US" dirty="0"/>
              <a:t> </a:t>
            </a:r>
            <a:r>
              <a:rPr lang="en-US" dirty="0" err="1"/>
              <a:t>pessoa</a:t>
            </a:r>
            <a:r>
              <a:rPr lang="en-US" dirty="0"/>
              <a:t> </a:t>
            </a:r>
            <a:r>
              <a:rPr lang="en-US" dirty="0" err="1"/>
              <a:t>doente</a:t>
            </a:r>
            <a:r>
              <a:rPr lang="en-US" dirty="0"/>
              <a:t> e </a:t>
            </a:r>
            <a:r>
              <a:rPr lang="en-US" dirty="0" err="1"/>
              <a:t>não</a:t>
            </a:r>
            <a:r>
              <a:rPr lang="en-US" dirty="0"/>
              <a:t> </a:t>
            </a:r>
            <a:r>
              <a:rPr lang="en-US" dirty="0" err="1"/>
              <a:t>por</a:t>
            </a:r>
            <a:r>
              <a:rPr lang="en-US" dirty="0"/>
              <a:t> </a:t>
            </a:r>
            <a:r>
              <a:rPr lang="en-US" dirty="0" err="1"/>
              <a:t>animais</a:t>
            </a:r>
            <a:r>
              <a:rPr lang="en-US" dirty="0"/>
              <a:t>.</a:t>
            </a:r>
          </a:p>
        </p:txBody>
      </p:sp>
    </p:spTree>
    <p:extLst>
      <p:ext uri="{BB962C8B-B14F-4D97-AF65-F5344CB8AC3E}">
        <p14:creationId xmlns:p14="http://schemas.microsoft.com/office/powerpoint/2010/main" val="2657778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err="1"/>
              <a:t>Questão</a:t>
            </a:r>
            <a:r>
              <a:rPr lang="en-US" dirty="0"/>
              <a:t> 2a </a:t>
            </a:r>
            <a:r>
              <a:rPr lang="en-US" dirty="0" err="1"/>
              <a:t>resposta</a:t>
            </a:r>
            <a:endParaRPr lang="en-US" dirty="0"/>
          </a:p>
        </p:txBody>
      </p:sp>
      <p:sp>
        <p:nvSpPr>
          <p:cNvPr id="3" name="Content Placeholder 2">
            <a:extLst>
              <a:ext uri="{FF2B5EF4-FFF2-40B4-BE49-F238E27FC236}">
                <a16:creationId xmlns:a16="http://schemas.microsoft.com/office/drawing/2014/main" id="{D2B30687-2510-4B75-B229-BC0F915C325F}"/>
              </a:ext>
            </a:extLst>
          </p:cNvPr>
          <p:cNvSpPr>
            <a:spLocks noGrp="1"/>
          </p:cNvSpPr>
          <p:nvPr>
            <p:ph sz="half" idx="4294967295"/>
          </p:nvPr>
        </p:nvSpPr>
        <p:spPr>
          <a:xfrm>
            <a:off x="542925" y="1479550"/>
            <a:ext cx="11106150" cy="4638675"/>
          </a:xfrm>
          <a:prstGeom prst="rect">
            <a:avLst/>
          </a:prstGeom>
        </p:spPr>
        <p:txBody>
          <a:bodyPr anchor="ctr"/>
          <a:lstStyle/>
          <a:p>
            <a:pPr marL="0" lvl="0" indent="0" algn="just">
              <a:buNone/>
            </a:pPr>
            <a:r>
              <a:rPr lang="en-US" i="1" dirty="0" err="1"/>
              <a:t>Monitorar</a:t>
            </a:r>
            <a:r>
              <a:rPr lang="en-US" i="1" dirty="0"/>
              <a:t> a </a:t>
            </a:r>
            <a:r>
              <a:rPr lang="en-US" i="1" dirty="0" err="1"/>
              <a:t>ocorrência</a:t>
            </a:r>
            <a:r>
              <a:rPr lang="en-US" i="1" dirty="0"/>
              <a:t> de </a:t>
            </a:r>
            <a:r>
              <a:rPr lang="en-US" i="1" dirty="0" err="1"/>
              <a:t>doenças</a:t>
            </a:r>
            <a:r>
              <a:rPr lang="en-US" i="1" dirty="0"/>
              <a:t> </a:t>
            </a:r>
            <a:r>
              <a:rPr lang="en-US" i="1" dirty="0" err="1"/>
              <a:t>na</a:t>
            </a:r>
            <a:r>
              <a:rPr lang="en-US" i="1" dirty="0"/>
              <a:t> </a:t>
            </a:r>
            <a:r>
              <a:rPr lang="en-US" i="1" dirty="0" err="1"/>
              <a:t>comunidade</a:t>
            </a:r>
            <a:r>
              <a:rPr lang="en-US" i="1" dirty="0"/>
              <a:t>, para que </a:t>
            </a:r>
            <a:r>
              <a:rPr lang="en-US" i="1" dirty="0" err="1"/>
              <a:t>possam</a:t>
            </a:r>
            <a:r>
              <a:rPr lang="en-US" i="1" dirty="0"/>
              <a:t> ser </a:t>
            </a:r>
            <a:r>
              <a:rPr lang="en-US" i="1" dirty="0" err="1"/>
              <a:t>tomadas</a:t>
            </a:r>
            <a:r>
              <a:rPr lang="en-US" i="1" dirty="0"/>
              <a:t> </a:t>
            </a:r>
            <a:r>
              <a:rPr lang="en-US" i="1" dirty="0" err="1"/>
              <a:t>medidas</a:t>
            </a:r>
            <a:r>
              <a:rPr lang="en-US" i="1" dirty="0"/>
              <a:t> </a:t>
            </a:r>
            <a:r>
              <a:rPr lang="en-US" i="1" dirty="0" err="1"/>
              <a:t>quando</a:t>
            </a:r>
            <a:r>
              <a:rPr lang="en-US" i="1" dirty="0"/>
              <a:t> </a:t>
            </a:r>
            <a:r>
              <a:rPr lang="en-US" i="1" dirty="0" err="1"/>
              <a:t>necessário</a:t>
            </a:r>
            <a:r>
              <a:rPr lang="en-US" i="1" dirty="0"/>
              <a:t>.</a:t>
            </a:r>
            <a:endParaRPr lang="pt-BR" dirty="0"/>
          </a:p>
          <a:p>
            <a:pPr marL="514350" indent="-514350" algn="just">
              <a:buAutoNum type="alphaLcParenR"/>
            </a:pPr>
            <a:endParaRPr lang="en-US" dirty="0"/>
          </a:p>
        </p:txBody>
      </p:sp>
    </p:spTree>
    <p:extLst>
      <p:ext uri="{BB962C8B-B14F-4D97-AF65-F5344CB8AC3E}">
        <p14:creationId xmlns:p14="http://schemas.microsoft.com/office/powerpoint/2010/main" val="2521113906"/>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a:t>Questão 27</a:t>
            </a:r>
          </a:p>
        </p:txBody>
      </p:sp>
      <p:sp>
        <p:nvSpPr>
          <p:cNvPr id="3" name="Content Placeholder 2">
            <a:extLst>
              <a:ext uri="{FF2B5EF4-FFF2-40B4-BE49-F238E27FC236}">
                <a16:creationId xmlns:a16="http://schemas.microsoft.com/office/drawing/2014/main" id="{D2B30687-2510-4B75-B229-BC0F915C325F}"/>
              </a:ext>
            </a:extLst>
          </p:cNvPr>
          <p:cNvSpPr>
            <a:spLocks noGrp="1"/>
          </p:cNvSpPr>
          <p:nvPr>
            <p:ph sz="half" idx="4294967295"/>
          </p:nvPr>
        </p:nvSpPr>
        <p:spPr>
          <a:xfrm>
            <a:off x="838200" y="1479550"/>
            <a:ext cx="9975850" cy="4638675"/>
          </a:xfrm>
          <a:prstGeom prst="rect">
            <a:avLst/>
          </a:prstGeom>
        </p:spPr>
        <p:txBody>
          <a:bodyPr anchor="ctr"/>
          <a:lstStyle/>
          <a:p>
            <a:pPr marL="0" indent="0" algn="just">
              <a:buClr>
                <a:schemeClr val="tx1"/>
              </a:buClr>
              <a:buNone/>
            </a:pPr>
            <a:r>
              <a:rPr lang="en-US" dirty="0" err="1"/>
              <a:t>Usando</a:t>
            </a:r>
            <a:r>
              <a:rPr lang="en-US" dirty="0"/>
              <a:t> o </a:t>
            </a:r>
            <a:r>
              <a:rPr lang="en-US" dirty="0" err="1"/>
              <a:t>papel</a:t>
            </a:r>
            <a:r>
              <a:rPr lang="en-US" dirty="0"/>
              <a:t> </a:t>
            </a:r>
            <a:r>
              <a:rPr lang="en-US" dirty="0" err="1"/>
              <a:t>gráfico</a:t>
            </a:r>
            <a:r>
              <a:rPr lang="en-US" dirty="0"/>
              <a:t> do Guia do </a:t>
            </a:r>
            <a:r>
              <a:rPr lang="en-US" dirty="0" err="1"/>
              <a:t>Participante</a:t>
            </a:r>
            <a:r>
              <a:rPr lang="en-US" dirty="0"/>
              <a:t>, </a:t>
            </a:r>
            <a:r>
              <a:rPr lang="en-US" dirty="0" err="1"/>
              <a:t>desenhe</a:t>
            </a:r>
            <a:r>
              <a:rPr lang="en-US" dirty="0"/>
              <a:t> o </a:t>
            </a:r>
            <a:r>
              <a:rPr lang="en-US" dirty="0" err="1"/>
              <a:t>número</a:t>
            </a:r>
            <a:r>
              <a:rPr lang="en-US" dirty="0"/>
              <a:t> de </a:t>
            </a:r>
            <a:r>
              <a:rPr lang="en-US" dirty="0" err="1"/>
              <a:t>casos</a:t>
            </a:r>
            <a:r>
              <a:rPr lang="en-US" dirty="0"/>
              <a:t> de gripe </a:t>
            </a:r>
            <a:r>
              <a:rPr lang="en-US" dirty="0" err="1"/>
              <a:t>em</a:t>
            </a:r>
            <a:r>
              <a:rPr lang="en-US" dirty="0"/>
              <a:t> </a:t>
            </a:r>
            <a:r>
              <a:rPr lang="en-US" dirty="0" err="1"/>
              <a:t>humanos</a:t>
            </a:r>
            <a:r>
              <a:rPr lang="en-US" dirty="0"/>
              <a:t> </a:t>
            </a:r>
            <a:r>
              <a:rPr lang="en-US" dirty="0" err="1"/>
              <a:t>por</a:t>
            </a:r>
            <a:r>
              <a:rPr lang="en-US" dirty="0"/>
              <a:t> </a:t>
            </a:r>
            <a:r>
              <a:rPr lang="en-US" dirty="0" err="1"/>
              <a:t>mês</a:t>
            </a:r>
            <a:r>
              <a:rPr lang="en-US" dirty="0"/>
              <a:t> de </a:t>
            </a:r>
            <a:r>
              <a:rPr lang="en-US" dirty="0" err="1"/>
              <a:t>ocorrência</a:t>
            </a:r>
            <a:r>
              <a:rPr lang="en-US" dirty="0"/>
              <a:t> (use a </a:t>
            </a:r>
            <a:r>
              <a:rPr lang="en-US" dirty="0" err="1"/>
              <a:t>Tabela</a:t>
            </a:r>
            <a:r>
              <a:rPr lang="en-US" dirty="0"/>
              <a:t> 3).  </a:t>
            </a:r>
          </a:p>
          <a:p>
            <a:pPr marL="0" indent="0" algn="just">
              <a:buClr>
                <a:schemeClr val="tx1"/>
              </a:buClr>
              <a:buNone/>
            </a:pPr>
            <a:endParaRPr lang="en-US" dirty="0"/>
          </a:p>
          <a:p>
            <a:pPr marL="0" indent="0" algn="just">
              <a:buClr>
                <a:schemeClr val="tx1"/>
              </a:buClr>
              <a:buNone/>
            </a:pPr>
            <a:r>
              <a:rPr lang="en-US" dirty="0" err="1"/>
              <a:t>Não</a:t>
            </a:r>
            <a:r>
              <a:rPr lang="en-US" dirty="0"/>
              <a:t> se </a:t>
            </a:r>
            <a:r>
              <a:rPr lang="en-US" dirty="0" err="1"/>
              <a:t>esqueça</a:t>
            </a:r>
            <a:r>
              <a:rPr lang="en-US" dirty="0"/>
              <a:t> de </a:t>
            </a:r>
            <a:r>
              <a:rPr lang="en-US" dirty="0" err="1"/>
              <a:t>rotular</a:t>
            </a:r>
            <a:r>
              <a:rPr lang="en-US" dirty="0"/>
              <a:t> e </a:t>
            </a:r>
            <a:r>
              <a:rPr lang="en-US" dirty="0" err="1"/>
              <a:t>dar</a:t>
            </a:r>
            <a:r>
              <a:rPr lang="en-US" dirty="0"/>
              <a:t> </a:t>
            </a:r>
            <a:r>
              <a:rPr lang="en-US" dirty="0" err="1"/>
              <a:t>títulos</a:t>
            </a:r>
            <a:r>
              <a:rPr lang="en-US" dirty="0"/>
              <a:t> </a:t>
            </a:r>
            <a:r>
              <a:rPr lang="en-US" dirty="0" err="1"/>
              <a:t>adequados</a:t>
            </a:r>
            <a:r>
              <a:rPr lang="en-US" dirty="0"/>
              <a:t> para </a:t>
            </a:r>
            <a:br>
              <a:rPr lang="en-US" dirty="0"/>
            </a:br>
            <a:r>
              <a:rPr lang="en-US" dirty="0" err="1"/>
              <a:t>os</a:t>
            </a:r>
            <a:r>
              <a:rPr lang="en-US" dirty="0"/>
              <a:t> </a:t>
            </a:r>
            <a:r>
              <a:rPr lang="en-US" dirty="0" err="1"/>
              <a:t>eixos</a:t>
            </a:r>
            <a:r>
              <a:rPr lang="en-US" dirty="0"/>
              <a:t>.</a:t>
            </a:r>
          </a:p>
        </p:txBody>
      </p:sp>
    </p:spTree>
    <p:extLst>
      <p:ext uri="{BB962C8B-B14F-4D97-AF65-F5344CB8AC3E}">
        <p14:creationId xmlns:p14="http://schemas.microsoft.com/office/powerpoint/2010/main" val="3446490580"/>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err="1"/>
              <a:t>Questão</a:t>
            </a:r>
            <a:r>
              <a:rPr lang="en-US" dirty="0"/>
              <a:t> 27 </a:t>
            </a:r>
            <a:r>
              <a:rPr lang="en-US" dirty="0" err="1"/>
              <a:t>resposta</a:t>
            </a:r>
            <a:r>
              <a:rPr lang="en-US" dirty="0"/>
              <a:t> (1/2)</a:t>
            </a:r>
          </a:p>
        </p:txBody>
      </p:sp>
      <p:graphicFrame>
        <p:nvGraphicFramePr>
          <p:cNvPr id="5" name="Object 8">
            <a:extLst>
              <a:ext uri="{FF2B5EF4-FFF2-40B4-BE49-F238E27FC236}">
                <a16:creationId xmlns:a16="http://schemas.microsoft.com/office/drawing/2014/main" id="{C5FCD6E3-9FF4-43E2-98D4-376E903F9783}"/>
              </a:ext>
            </a:extLst>
          </p:cNvPr>
          <p:cNvGraphicFramePr>
            <a:graphicFrameLocks noGrp="1" noChangeAspect="1"/>
          </p:cNvGraphicFramePr>
          <p:nvPr>
            <p:ph sz="half" idx="4294967295"/>
            <p:extLst>
              <p:ext uri="{D42A27DB-BD31-4B8C-83A1-F6EECF244321}">
                <p14:modId xmlns:p14="http://schemas.microsoft.com/office/powerpoint/2010/main" val="3296072581"/>
              </p:ext>
            </p:extLst>
          </p:nvPr>
        </p:nvGraphicFramePr>
        <p:xfrm>
          <a:off x="0" y="1665288"/>
          <a:ext cx="10515600" cy="504507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380791635"/>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err="1"/>
              <a:t>Questão</a:t>
            </a:r>
            <a:r>
              <a:rPr lang="en-US" dirty="0"/>
              <a:t> 27 </a:t>
            </a:r>
            <a:r>
              <a:rPr lang="en-US" dirty="0" err="1"/>
              <a:t>resposta</a:t>
            </a:r>
            <a:r>
              <a:rPr lang="en-US" dirty="0"/>
              <a:t> (2/2)</a:t>
            </a:r>
          </a:p>
        </p:txBody>
      </p:sp>
      <p:graphicFrame>
        <p:nvGraphicFramePr>
          <p:cNvPr id="5" name="Object 8">
            <a:extLst>
              <a:ext uri="{FF2B5EF4-FFF2-40B4-BE49-F238E27FC236}">
                <a16:creationId xmlns:a16="http://schemas.microsoft.com/office/drawing/2014/main" id="{BA3125C7-0F27-4AED-A7D3-8E44D172D7DB}"/>
              </a:ext>
            </a:extLst>
          </p:cNvPr>
          <p:cNvGraphicFramePr>
            <a:graphicFrameLocks noGrp="1" noChangeAspect="1"/>
          </p:cNvGraphicFramePr>
          <p:nvPr>
            <p:ph sz="half" idx="4294967295"/>
            <p:extLst>
              <p:ext uri="{D42A27DB-BD31-4B8C-83A1-F6EECF244321}">
                <p14:modId xmlns:p14="http://schemas.microsoft.com/office/powerpoint/2010/main" val="769924919"/>
              </p:ext>
            </p:extLst>
          </p:nvPr>
        </p:nvGraphicFramePr>
        <p:xfrm>
          <a:off x="0" y="1479550"/>
          <a:ext cx="10515600" cy="492125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558344290"/>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a:t>Questão 28</a:t>
            </a:r>
            <a:endParaRPr lang="en-US" strike="sngStrike" dirty="0"/>
          </a:p>
        </p:txBody>
      </p:sp>
      <p:sp>
        <p:nvSpPr>
          <p:cNvPr id="6" name="Content Placeholder 5">
            <a:extLst>
              <a:ext uri="{FF2B5EF4-FFF2-40B4-BE49-F238E27FC236}">
                <a16:creationId xmlns:a16="http://schemas.microsoft.com/office/drawing/2014/main" id="{13C730F8-CE3D-4556-8D77-C14C84C7C33F}"/>
              </a:ext>
            </a:extLst>
          </p:cNvPr>
          <p:cNvSpPr>
            <a:spLocks noGrp="1"/>
          </p:cNvSpPr>
          <p:nvPr>
            <p:ph sz="half" idx="4294967295"/>
          </p:nvPr>
        </p:nvSpPr>
        <p:spPr>
          <a:xfrm>
            <a:off x="838200" y="1479550"/>
            <a:ext cx="9999663" cy="4638675"/>
          </a:xfrm>
          <a:prstGeom prst="rect">
            <a:avLst/>
          </a:prstGeom>
        </p:spPr>
        <p:txBody>
          <a:bodyPr anchor="ctr"/>
          <a:lstStyle/>
          <a:p>
            <a:pPr marL="514350" indent="-514350" algn="just">
              <a:buAutoNum type="alphaLcPeriod"/>
            </a:pPr>
            <a:r>
              <a:rPr lang="en-US" dirty="0"/>
              <a:t>Qual </a:t>
            </a:r>
            <a:r>
              <a:rPr lang="en-US" dirty="0" err="1"/>
              <a:t>foi</a:t>
            </a:r>
            <a:r>
              <a:rPr lang="en-US" dirty="0"/>
              <a:t> o </a:t>
            </a:r>
            <a:r>
              <a:rPr lang="en-US" dirty="0" err="1"/>
              <a:t>mês</a:t>
            </a:r>
            <a:r>
              <a:rPr lang="en-US" dirty="0"/>
              <a:t> com o </a:t>
            </a:r>
            <a:r>
              <a:rPr lang="en-US" dirty="0" err="1"/>
              <a:t>maior</a:t>
            </a:r>
            <a:r>
              <a:rPr lang="en-US" dirty="0"/>
              <a:t> </a:t>
            </a:r>
            <a:r>
              <a:rPr lang="en-US" dirty="0" err="1"/>
              <a:t>número</a:t>
            </a:r>
            <a:r>
              <a:rPr lang="en-US" dirty="0"/>
              <a:t> de </a:t>
            </a:r>
            <a:r>
              <a:rPr lang="en-US" dirty="0" err="1"/>
              <a:t>casos</a:t>
            </a:r>
            <a:r>
              <a:rPr lang="en-US" dirty="0"/>
              <a:t> de </a:t>
            </a:r>
            <a:br>
              <a:rPr lang="en-US" dirty="0"/>
            </a:br>
            <a:r>
              <a:rPr lang="en-US" dirty="0"/>
              <a:t>gripe </a:t>
            </a:r>
            <a:r>
              <a:rPr lang="en-US" dirty="0" err="1"/>
              <a:t>notificados</a:t>
            </a:r>
            <a:r>
              <a:rPr lang="en-US" dirty="0"/>
              <a:t>? </a:t>
            </a:r>
          </a:p>
          <a:p>
            <a:pPr marL="514350" indent="-514350" algn="just">
              <a:buAutoNum type="alphaLcPeriod"/>
            </a:pPr>
            <a:endParaRPr lang="en-US" dirty="0"/>
          </a:p>
          <a:p>
            <a:pPr marL="514350" indent="-514350" algn="just">
              <a:buAutoNum type="alphaLcPeriod"/>
            </a:pPr>
            <a:r>
              <a:rPr lang="en-US" dirty="0"/>
              <a:t>Quais meses </a:t>
            </a:r>
            <a:r>
              <a:rPr lang="en-US" dirty="0" err="1"/>
              <a:t>registaram</a:t>
            </a:r>
            <a:r>
              <a:rPr lang="en-US" dirty="0"/>
              <a:t> um </a:t>
            </a:r>
            <a:r>
              <a:rPr lang="en-US" dirty="0" err="1"/>
              <a:t>número</a:t>
            </a:r>
            <a:r>
              <a:rPr lang="en-US" dirty="0"/>
              <a:t> </a:t>
            </a:r>
            <a:r>
              <a:rPr lang="en-US" dirty="0" err="1"/>
              <a:t>relativamente</a:t>
            </a:r>
            <a:r>
              <a:rPr lang="en-US" dirty="0"/>
              <a:t> </a:t>
            </a:r>
            <a:r>
              <a:rPr lang="en-US" dirty="0" err="1"/>
              <a:t>baixo</a:t>
            </a:r>
            <a:r>
              <a:rPr lang="en-US" dirty="0"/>
              <a:t> de </a:t>
            </a:r>
            <a:r>
              <a:rPr lang="en-US" dirty="0" err="1"/>
              <a:t>casos</a:t>
            </a:r>
            <a:r>
              <a:rPr lang="en-US" dirty="0"/>
              <a:t> de gripe </a:t>
            </a:r>
            <a:r>
              <a:rPr lang="en-US" dirty="0" err="1"/>
              <a:t>notificados</a:t>
            </a:r>
            <a:r>
              <a:rPr lang="en-US" dirty="0"/>
              <a:t>?</a:t>
            </a:r>
          </a:p>
        </p:txBody>
      </p:sp>
    </p:spTree>
    <p:extLst>
      <p:ext uri="{BB962C8B-B14F-4D97-AF65-F5344CB8AC3E}">
        <p14:creationId xmlns:p14="http://schemas.microsoft.com/office/powerpoint/2010/main" val="3338818431"/>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err="1"/>
              <a:t>Questão</a:t>
            </a:r>
            <a:r>
              <a:rPr lang="en-US" dirty="0"/>
              <a:t> 28 </a:t>
            </a:r>
            <a:r>
              <a:rPr lang="en-US" dirty="0" err="1"/>
              <a:t>respostas</a:t>
            </a:r>
            <a:endParaRPr lang="en-US" dirty="0"/>
          </a:p>
        </p:txBody>
      </p:sp>
      <p:sp>
        <p:nvSpPr>
          <p:cNvPr id="6" name="Content Placeholder 5">
            <a:extLst>
              <a:ext uri="{FF2B5EF4-FFF2-40B4-BE49-F238E27FC236}">
                <a16:creationId xmlns:a16="http://schemas.microsoft.com/office/drawing/2014/main" id="{13C730F8-CE3D-4556-8D77-C14C84C7C33F}"/>
              </a:ext>
            </a:extLst>
          </p:cNvPr>
          <p:cNvSpPr>
            <a:spLocks noGrp="1"/>
          </p:cNvSpPr>
          <p:nvPr>
            <p:ph sz="half" idx="4294967295"/>
          </p:nvPr>
        </p:nvSpPr>
        <p:spPr>
          <a:xfrm>
            <a:off x="838200" y="1479550"/>
            <a:ext cx="9677400" cy="4638675"/>
          </a:xfrm>
          <a:prstGeom prst="rect">
            <a:avLst/>
          </a:prstGeom>
        </p:spPr>
        <p:txBody>
          <a:bodyPr anchor="ctr"/>
          <a:lstStyle/>
          <a:p>
            <a:pPr marL="514350" indent="-514350" algn="just">
              <a:spcBef>
                <a:spcPts val="1200"/>
              </a:spcBef>
              <a:buAutoNum type="alphaLcPeriod"/>
            </a:pPr>
            <a:r>
              <a:rPr lang="en-US" dirty="0" err="1"/>
              <a:t>Os</a:t>
            </a:r>
            <a:r>
              <a:rPr lang="en-US" dirty="0"/>
              <a:t> </a:t>
            </a:r>
            <a:r>
              <a:rPr lang="en-US" dirty="0" err="1"/>
              <a:t>casos</a:t>
            </a:r>
            <a:r>
              <a:rPr lang="en-US" dirty="0"/>
              <a:t> de gripe </a:t>
            </a:r>
            <a:r>
              <a:rPr lang="en-US" dirty="0" err="1"/>
              <a:t>aumentaram</a:t>
            </a:r>
            <a:r>
              <a:rPr lang="en-US" dirty="0"/>
              <a:t> </a:t>
            </a:r>
            <a:r>
              <a:rPr lang="en-US" dirty="0" err="1"/>
              <a:t>em</a:t>
            </a:r>
            <a:r>
              <a:rPr lang="en-US" dirty="0"/>
              <a:t> Maio e Junho, </a:t>
            </a:r>
            <a:r>
              <a:rPr lang="en-US" dirty="0" err="1"/>
              <a:t>atingiram</a:t>
            </a:r>
            <a:r>
              <a:rPr lang="en-US" dirty="0"/>
              <a:t> um </a:t>
            </a:r>
            <a:r>
              <a:rPr lang="en-US" dirty="0" err="1"/>
              <a:t>pico</a:t>
            </a:r>
            <a:r>
              <a:rPr lang="en-US" dirty="0"/>
              <a:t> </a:t>
            </a:r>
            <a:r>
              <a:rPr lang="en-US" dirty="0" err="1"/>
              <a:t>em</a:t>
            </a:r>
            <a:r>
              <a:rPr lang="en-US" dirty="0"/>
              <a:t> </a:t>
            </a:r>
            <a:r>
              <a:rPr lang="en-US" dirty="0" err="1"/>
              <a:t>Julho</a:t>
            </a:r>
            <a:r>
              <a:rPr lang="en-US" dirty="0"/>
              <a:t> e </a:t>
            </a:r>
            <a:r>
              <a:rPr lang="en-US" dirty="0" err="1"/>
              <a:t>depois</a:t>
            </a:r>
            <a:r>
              <a:rPr lang="en-US" dirty="0"/>
              <a:t> </a:t>
            </a:r>
            <a:r>
              <a:rPr lang="en-US" dirty="0" err="1"/>
              <a:t>reduziram</a:t>
            </a:r>
            <a:endParaRPr lang="en-US" dirty="0"/>
          </a:p>
          <a:p>
            <a:pPr marL="514350" indent="-514350" algn="just">
              <a:spcBef>
                <a:spcPts val="1200"/>
              </a:spcBef>
              <a:buAutoNum type="alphaLcPeriod"/>
            </a:pPr>
            <a:endParaRPr lang="en-US" dirty="0"/>
          </a:p>
          <a:p>
            <a:pPr marL="514350" indent="-514350" algn="just">
              <a:spcBef>
                <a:spcPts val="1200"/>
              </a:spcBef>
              <a:buAutoNum type="alphaLcPeriod"/>
            </a:pPr>
            <a:r>
              <a:rPr lang="en-US" dirty="0" err="1"/>
              <a:t>Os</a:t>
            </a:r>
            <a:r>
              <a:rPr lang="en-US" dirty="0"/>
              <a:t> meses de Janeiro, </a:t>
            </a:r>
            <a:r>
              <a:rPr lang="en-US" dirty="0" err="1"/>
              <a:t>Fevereiro</a:t>
            </a:r>
            <a:r>
              <a:rPr lang="en-US" dirty="0"/>
              <a:t> e </a:t>
            </a:r>
            <a:r>
              <a:rPr lang="en-US" dirty="0" err="1"/>
              <a:t>Outubro</a:t>
            </a:r>
            <a:r>
              <a:rPr lang="en-US" dirty="0"/>
              <a:t> </a:t>
            </a:r>
            <a:r>
              <a:rPr lang="en-US" dirty="0" err="1"/>
              <a:t>registraram</a:t>
            </a:r>
            <a:r>
              <a:rPr lang="en-US" dirty="0"/>
              <a:t> </a:t>
            </a:r>
            <a:r>
              <a:rPr lang="en-US" dirty="0" err="1"/>
              <a:t>números</a:t>
            </a:r>
            <a:r>
              <a:rPr lang="en-US" dirty="0"/>
              <a:t> </a:t>
            </a:r>
            <a:r>
              <a:rPr lang="en-US" dirty="0" err="1"/>
              <a:t>relativamente</a:t>
            </a:r>
            <a:r>
              <a:rPr lang="en-US" dirty="0"/>
              <a:t> </a:t>
            </a:r>
            <a:r>
              <a:rPr lang="en-US" dirty="0" err="1"/>
              <a:t>baixos</a:t>
            </a:r>
            <a:endParaRPr lang="en-US" dirty="0"/>
          </a:p>
        </p:txBody>
      </p:sp>
    </p:spTree>
    <p:extLst>
      <p:ext uri="{BB962C8B-B14F-4D97-AF65-F5344CB8AC3E}">
        <p14:creationId xmlns:p14="http://schemas.microsoft.com/office/powerpoint/2010/main" val="3598264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a:t>Questão 29</a:t>
            </a:r>
            <a:endParaRPr lang="en-US" strike="sngStrike" dirty="0"/>
          </a:p>
        </p:txBody>
      </p:sp>
      <p:sp>
        <p:nvSpPr>
          <p:cNvPr id="6" name="Content Placeholder 5">
            <a:extLst>
              <a:ext uri="{FF2B5EF4-FFF2-40B4-BE49-F238E27FC236}">
                <a16:creationId xmlns:a16="http://schemas.microsoft.com/office/drawing/2014/main" id="{13C730F8-CE3D-4556-8D77-C14C84C7C33F}"/>
              </a:ext>
            </a:extLst>
          </p:cNvPr>
          <p:cNvSpPr>
            <a:spLocks noGrp="1"/>
          </p:cNvSpPr>
          <p:nvPr>
            <p:ph sz="half" idx="4294967295"/>
          </p:nvPr>
        </p:nvSpPr>
        <p:spPr>
          <a:xfrm>
            <a:off x="838200" y="1479550"/>
            <a:ext cx="10789693" cy="4638675"/>
          </a:xfrm>
          <a:prstGeom prst="rect">
            <a:avLst/>
          </a:prstGeom>
        </p:spPr>
        <p:txBody>
          <a:bodyPr anchor="ctr"/>
          <a:lstStyle/>
          <a:p>
            <a:pPr marL="0" indent="0" algn="just">
              <a:buNone/>
            </a:pPr>
            <a:r>
              <a:rPr lang="en-US" dirty="0">
                <a:effectLst/>
                <a:ea typeface="MS Mincho" panose="02020609040205080304" pitchFamily="49" charset="-128"/>
              </a:rPr>
              <a:t>Para </a:t>
            </a:r>
            <a:r>
              <a:rPr lang="en-US" dirty="0" err="1">
                <a:effectLst/>
                <a:ea typeface="MS Mincho" panose="02020609040205080304" pitchFamily="49" charset="-128"/>
              </a:rPr>
              <a:t>confirmar</a:t>
            </a:r>
            <a:r>
              <a:rPr lang="en-US" dirty="0">
                <a:effectLst/>
                <a:ea typeface="MS Mincho" panose="02020609040205080304" pitchFamily="49" charset="-128"/>
              </a:rPr>
              <a:t> o </a:t>
            </a:r>
            <a:r>
              <a:rPr lang="en-US" dirty="0" err="1">
                <a:effectLst/>
                <a:ea typeface="MS Mincho" panose="02020609040205080304" pitchFamily="49" charset="-128"/>
              </a:rPr>
              <a:t>diagnóstico</a:t>
            </a:r>
            <a:r>
              <a:rPr lang="en-US" dirty="0">
                <a:effectLst/>
                <a:ea typeface="MS Mincho" panose="02020609040205080304" pitchFamily="49" charset="-128"/>
              </a:rPr>
              <a:t> de gripe, a </a:t>
            </a:r>
            <a:r>
              <a:rPr lang="en-US" dirty="0" err="1">
                <a:effectLst/>
                <a:ea typeface="MS Mincho" panose="02020609040205080304" pitchFamily="49" charset="-128"/>
              </a:rPr>
              <a:t>primeira</a:t>
            </a:r>
            <a:r>
              <a:rPr lang="en-US" dirty="0">
                <a:effectLst/>
                <a:ea typeface="MS Mincho" panose="02020609040205080304" pitchFamily="49" charset="-128"/>
              </a:rPr>
              <a:t> </a:t>
            </a:r>
            <a:r>
              <a:rPr lang="en-US" dirty="0" err="1">
                <a:effectLst/>
                <a:ea typeface="MS Mincho" panose="02020609040205080304" pitchFamily="49" charset="-128"/>
              </a:rPr>
              <a:t>amostra</a:t>
            </a:r>
            <a:r>
              <a:rPr lang="en-US" dirty="0">
                <a:effectLst/>
                <a:ea typeface="MS Mincho" panose="02020609040205080304" pitchFamily="49" charset="-128"/>
              </a:rPr>
              <a:t> </a:t>
            </a:r>
            <a:r>
              <a:rPr lang="en-US" dirty="0" err="1">
                <a:effectLst/>
                <a:ea typeface="MS Mincho" panose="02020609040205080304" pitchFamily="49" charset="-128"/>
              </a:rPr>
              <a:t>clínica</a:t>
            </a:r>
            <a:r>
              <a:rPr lang="en-US" dirty="0">
                <a:effectLst/>
                <a:ea typeface="MS Mincho" panose="02020609040205080304" pitchFamily="49" charset="-128"/>
              </a:rPr>
              <a:t> </a:t>
            </a:r>
            <a:r>
              <a:rPr lang="en-US" dirty="0" err="1">
                <a:effectLst/>
                <a:ea typeface="MS Mincho" panose="02020609040205080304" pitchFamily="49" charset="-128"/>
              </a:rPr>
              <a:t>deve</a:t>
            </a:r>
            <a:r>
              <a:rPr lang="en-US" dirty="0">
                <a:effectLst/>
                <a:ea typeface="MS Mincho" panose="02020609040205080304" pitchFamily="49" charset="-128"/>
              </a:rPr>
              <a:t> ser </a:t>
            </a:r>
            <a:r>
              <a:rPr lang="en-US" dirty="0" err="1">
                <a:effectLst/>
                <a:ea typeface="MS Mincho" panose="02020609040205080304" pitchFamily="49" charset="-128"/>
              </a:rPr>
              <a:t>coletada</a:t>
            </a:r>
            <a:r>
              <a:rPr lang="en-US" dirty="0">
                <a:effectLst/>
                <a:ea typeface="MS Mincho" panose="02020609040205080304" pitchFamily="49" charset="-128"/>
              </a:rPr>
              <a:t> para </a:t>
            </a:r>
            <a:r>
              <a:rPr lang="en-US" dirty="0" err="1">
                <a:effectLst/>
                <a:ea typeface="MS Mincho" panose="02020609040205080304" pitchFamily="49" charset="-128"/>
              </a:rPr>
              <a:t>análise</a:t>
            </a:r>
            <a:r>
              <a:rPr lang="en-US" dirty="0">
                <a:effectLst/>
                <a:ea typeface="MS Mincho" panose="02020609040205080304" pitchFamily="49" charset="-128"/>
              </a:rPr>
              <a:t> laboratorial no </a:t>
            </a:r>
            <a:r>
              <a:rPr lang="en-US" dirty="0" err="1">
                <a:effectLst/>
                <a:ea typeface="MS Mincho" panose="02020609040205080304" pitchFamily="49" charset="-128"/>
              </a:rPr>
              <a:t>prazo</a:t>
            </a:r>
            <a:r>
              <a:rPr lang="en-US" dirty="0">
                <a:effectLst/>
                <a:ea typeface="MS Mincho" panose="02020609040205080304" pitchFamily="49" charset="-128"/>
              </a:rPr>
              <a:t> de 3-4 </a:t>
            </a:r>
            <a:r>
              <a:rPr lang="en-US" dirty="0" err="1">
                <a:effectLst/>
                <a:ea typeface="MS Mincho" panose="02020609040205080304" pitchFamily="49" charset="-128"/>
              </a:rPr>
              <a:t>dias</a:t>
            </a:r>
            <a:r>
              <a:rPr lang="en-US" dirty="0">
                <a:effectLst/>
                <a:ea typeface="MS Mincho" panose="02020609040205080304" pitchFamily="49" charset="-128"/>
              </a:rPr>
              <a:t> </a:t>
            </a:r>
            <a:r>
              <a:rPr lang="en-US" dirty="0" err="1">
                <a:effectLst/>
                <a:ea typeface="MS Mincho" panose="02020609040205080304" pitchFamily="49" charset="-128"/>
              </a:rPr>
              <a:t>após</a:t>
            </a:r>
            <a:r>
              <a:rPr lang="en-US" dirty="0">
                <a:effectLst/>
                <a:ea typeface="MS Mincho" panose="02020609040205080304" pitchFamily="49" charset="-128"/>
              </a:rPr>
              <a:t> o </a:t>
            </a:r>
            <a:r>
              <a:rPr lang="en-US" dirty="0" err="1">
                <a:effectLst/>
                <a:ea typeface="MS Mincho" panose="02020609040205080304" pitchFamily="49" charset="-128"/>
              </a:rPr>
              <a:t>início</a:t>
            </a:r>
            <a:r>
              <a:rPr lang="en-US" dirty="0">
                <a:effectLst/>
                <a:ea typeface="MS Mincho" panose="02020609040205080304" pitchFamily="49" charset="-128"/>
              </a:rPr>
              <a:t> dos </a:t>
            </a:r>
            <a:r>
              <a:rPr lang="en-US" dirty="0" err="1">
                <a:effectLst/>
                <a:ea typeface="MS Mincho" panose="02020609040205080304" pitchFamily="49" charset="-128"/>
              </a:rPr>
              <a:t>sintomas</a:t>
            </a:r>
            <a:r>
              <a:rPr lang="en-US" dirty="0">
                <a:effectLst/>
                <a:ea typeface="MS Mincho" panose="02020609040205080304" pitchFamily="49" charset="-128"/>
              </a:rPr>
              <a:t>. </a:t>
            </a:r>
          </a:p>
          <a:p>
            <a:pPr marL="0" indent="0" algn="just">
              <a:buNone/>
            </a:pPr>
            <a:endParaRPr lang="en-US" dirty="0"/>
          </a:p>
          <a:p>
            <a:pPr marL="0" indent="0" algn="just">
              <a:buClr>
                <a:srgbClr val="00B050"/>
              </a:buClr>
              <a:buNone/>
            </a:pPr>
            <a:r>
              <a:rPr lang="en-US" dirty="0"/>
              <a:t>Qual </a:t>
            </a:r>
            <a:r>
              <a:rPr lang="en-US" dirty="0" err="1"/>
              <a:t>é</a:t>
            </a:r>
            <a:r>
              <a:rPr lang="en-US" dirty="0"/>
              <a:t> a </a:t>
            </a:r>
            <a:r>
              <a:rPr lang="en-US" dirty="0" err="1"/>
              <a:t>proporção</a:t>
            </a:r>
            <a:r>
              <a:rPr lang="en-US" dirty="0"/>
              <a:t> de </a:t>
            </a:r>
            <a:r>
              <a:rPr lang="en-US" dirty="0" err="1"/>
              <a:t>casos</a:t>
            </a:r>
            <a:r>
              <a:rPr lang="en-US" dirty="0"/>
              <a:t> que </a:t>
            </a:r>
            <a:r>
              <a:rPr lang="en-US" dirty="0" err="1"/>
              <a:t>teve</a:t>
            </a:r>
            <a:r>
              <a:rPr lang="en-US" dirty="0"/>
              <a:t> a </a:t>
            </a:r>
            <a:r>
              <a:rPr lang="en-US" dirty="0" err="1"/>
              <a:t>primeira</a:t>
            </a:r>
            <a:r>
              <a:rPr lang="en-US" dirty="0"/>
              <a:t> </a:t>
            </a:r>
            <a:r>
              <a:rPr lang="en-US" dirty="0" err="1"/>
              <a:t>amostra</a:t>
            </a:r>
            <a:r>
              <a:rPr lang="en-US" dirty="0"/>
              <a:t> </a:t>
            </a:r>
            <a:r>
              <a:rPr lang="en-US" dirty="0" err="1"/>
              <a:t>coletada</a:t>
            </a:r>
            <a:r>
              <a:rPr lang="en-US" dirty="0"/>
              <a:t> </a:t>
            </a:r>
            <a:r>
              <a:rPr lang="en-US" dirty="0" err="1"/>
              <a:t>nos</a:t>
            </a:r>
            <a:r>
              <a:rPr lang="en-US" dirty="0"/>
              <a:t> </a:t>
            </a:r>
            <a:r>
              <a:rPr lang="en-US" dirty="0" err="1"/>
              <a:t>primeiros</a:t>
            </a:r>
            <a:r>
              <a:rPr lang="en-US" dirty="0"/>
              <a:t> 4 </a:t>
            </a:r>
            <a:r>
              <a:rPr lang="en-US" dirty="0" err="1"/>
              <a:t>dias</a:t>
            </a:r>
            <a:r>
              <a:rPr lang="en-US" dirty="0"/>
              <a:t> </a:t>
            </a:r>
            <a:r>
              <a:rPr lang="en-US" dirty="0" err="1"/>
              <a:t>após</a:t>
            </a:r>
            <a:r>
              <a:rPr lang="en-US" dirty="0"/>
              <a:t> o </a:t>
            </a:r>
            <a:r>
              <a:rPr lang="en-US" dirty="0" err="1"/>
              <a:t>início</a:t>
            </a:r>
            <a:r>
              <a:rPr lang="en-US" dirty="0"/>
              <a:t> dos </a:t>
            </a:r>
            <a:r>
              <a:rPr lang="en-US" dirty="0" err="1"/>
              <a:t>sintomas</a:t>
            </a:r>
            <a:r>
              <a:rPr lang="en-US" dirty="0"/>
              <a:t>?</a:t>
            </a:r>
          </a:p>
          <a:p>
            <a:pPr marL="0" indent="0" algn="just">
              <a:buClr>
                <a:srgbClr val="00B050"/>
              </a:buClr>
              <a:buNone/>
            </a:pPr>
            <a:endParaRPr lang="en-US" sz="2800" i="1" dirty="0"/>
          </a:p>
          <a:p>
            <a:pPr marL="0" indent="0" algn="just">
              <a:buClr>
                <a:srgbClr val="00B050"/>
              </a:buClr>
              <a:buNone/>
            </a:pPr>
            <a:r>
              <a:rPr lang="en-US" sz="2800" dirty="0" err="1">
                <a:solidFill>
                  <a:srgbClr val="109648"/>
                </a:solidFill>
              </a:rPr>
              <a:t>Consultar</a:t>
            </a:r>
            <a:r>
              <a:rPr lang="en-US" sz="2800" dirty="0">
                <a:solidFill>
                  <a:srgbClr val="109648"/>
                </a:solidFill>
              </a:rPr>
              <a:t> a </a:t>
            </a:r>
            <a:r>
              <a:rPr lang="en-US" sz="2800" dirty="0" err="1">
                <a:solidFill>
                  <a:srgbClr val="109648"/>
                </a:solidFill>
              </a:rPr>
              <a:t>tabela</a:t>
            </a:r>
            <a:r>
              <a:rPr lang="en-US" sz="2800" dirty="0">
                <a:solidFill>
                  <a:srgbClr val="109648"/>
                </a:solidFill>
              </a:rPr>
              <a:t> </a:t>
            </a:r>
            <a:r>
              <a:rPr lang="en-US" dirty="0">
                <a:solidFill>
                  <a:srgbClr val="109648"/>
                </a:solidFill>
              </a:rPr>
              <a:t>11</a:t>
            </a:r>
            <a:r>
              <a:rPr lang="en-US" sz="2800" dirty="0">
                <a:solidFill>
                  <a:srgbClr val="109648"/>
                </a:solidFill>
              </a:rPr>
              <a:t> do Guia do </a:t>
            </a:r>
            <a:r>
              <a:rPr lang="en-US" sz="2800" dirty="0" err="1">
                <a:solidFill>
                  <a:srgbClr val="109648"/>
                </a:solidFill>
              </a:rPr>
              <a:t>Participante</a:t>
            </a:r>
            <a:r>
              <a:rPr lang="en-US" sz="2800" dirty="0">
                <a:solidFill>
                  <a:srgbClr val="109648"/>
                </a:solidFill>
              </a:rPr>
              <a:t>.</a:t>
            </a:r>
          </a:p>
        </p:txBody>
      </p:sp>
    </p:spTree>
    <p:extLst>
      <p:ext uri="{BB962C8B-B14F-4D97-AF65-F5344CB8AC3E}">
        <p14:creationId xmlns:p14="http://schemas.microsoft.com/office/powerpoint/2010/main" val="1966913169"/>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err="1"/>
              <a:t>Questão</a:t>
            </a:r>
            <a:r>
              <a:rPr lang="en-US" dirty="0"/>
              <a:t> 29 </a:t>
            </a:r>
            <a:r>
              <a:rPr lang="en-US" dirty="0" err="1"/>
              <a:t>resposta</a:t>
            </a:r>
            <a:endParaRPr lang="en-US" dirty="0"/>
          </a:p>
        </p:txBody>
      </p:sp>
      <p:sp>
        <p:nvSpPr>
          <p:cNvPr id="6" name="Content Placeholder 5">
            <a:extLst>
              <a:ext uri="{FF2B5EF4-FFF2-40B4-BE49-F238E27FC236}">
                <a16:creationId xmlns:a16="http://schemas.microsoft.com/office/drawing/2014/main" id="{13C730F8-CE3D-4556-8D77-C14C84C7C33F}"/>
              </a:ext>
            </a:extLst>
          </p:cNvPr>
          <p:cNvSpPr>
            <a:spLocks noGrp="1"/>
          </p:cNvSpPr>
          <p:nvPr>
            <p:ph sz="half" idx="4294967295"/>
          </p:nvPr>
        </p:nvSpPr>
        <p:spPr>
          <a:xfrm>
            <a:off x="838200" y="1479550"/>
            <a:ext cx="10011770" cy="4638675"/>
          </a:xfrm>
          <a:prstGeom prst="rect">
            <a:avLst/>
          </a:prstGeom>
        </p:spPr>
        <p:txBody>
          <a:bodyPr anchor="ctr"/>
          <a:lstStyle/>
          <a:p>
            <a:pPr marL="0" indent="0">
              <a:buNone/>
            </a:pPr>
            <a:r>
              <a:rPr lang="en-US" dirty="0"/>
              <a:t>35 dos 44 </a:t>
            </a:r>
            <a:r>
              <a:rPr lang="en-US" dirty="0" err="1"/>
              <a:t>pacientes</a:t>
            </a:r>
            <a:r>
              <a:rPr lang="en-US" dirty="0"/>
              <a:t> </a:t>
            </a:r>
            <a:r>
              <a:rPr lang="en-US" dirty="0" err="1"/>
              <a:t>foram</a:t>
            </a:r>
            <a:r>
              <a:rPr lang="en-US" dirty="0"/>
              <a:t> </a:t>
            </a:r>
            <a:r>
              <a:rPr lang="en-US" dirty="0" err="1"/>
              <a:t>amostrados</a:t>
            </a:r>
            <a:r>
              <a:rPr lang="en-US" dirty="0"/>
              <a:t> </a:t>
            </a:r>
            <a:r>
              <a:rPr lang="en-US" dirty="0" err="1"/>
              <a:t>nos</a:t>
            </a:r>
            <a:r>
              <a:rPr lang="en-US" dirty="0"/>
              <a:t> </a:t>
            </a:r>
            <a:r>
              <a:rPr lang="en-US" dirty="0" err="1"/>
              <a:t>primeiros</a:t>
            </a:r>
            <a:r>
              <a:rPr lang="en-US" dirty="0"/>
              <a:t> 4 </a:t>
            </a:r>
            <a:r>
              <a:rPr lang="en-US" dirty="0" err="1"/>
              <a:t>dias</a:t>
            </a:r>
            <a:r>
              <a:rPr lang="en-US" dirty="0"/>
              <a:t>: </a:t>
            </a:r>
          </a:p>
          <a:p>
            <a:pPr marL="0" indent="0">
              <a:buNone/>
            </a:pPr>
            <a:r>
              <a:rPr lang="en-US" dirty="0"/>
              <a:t>(35 / 44) x 100 = 80%</a:t>
            </a:r>
          </a:p>
        </p:txBody>
      </p:sp>
    </p:spTree>
    <p:extLst>
      <p:ext uri="{BB962C8B-B14F-4D97-AF65-F5344CB8AC3E}">
        <p14:creationId xmlns:p14="http://schemas.microsoft.com/office/powerpoint/2010/main" val="136061337"/>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a:t>Questão 30</a:t>
            </a:r>
            <a:endParaRPr lang="en-US" strike="sngStrike" dirty="0"/>
          </a:p>
        </p:txBody>
      </p:sp>
      <p:sp>
        <p:nvSpPr>
          <p:cNvPr id="6" name="Content Placeholder 5">
            <a:extLst>
              <a:ext uri="{FF2B5EF4-FFF2-40B4-BE49-F238E27FC236}">
                <a16:creationId xmlns:a16="http://schemas.microsoft.com/office/drawing/2014/main" id="{13C730F8-CE3D-4556-8D77-C14C84C7C33F}"/>
              </a:ext>
            </a:extLst>
          </p:cNvPr>
          <p:cNvSpPr>
            <a:spLocks noGrp="1"/>
          </p:cNvSpPr>
          <p:nvPr>
            <p:ph sz="half" idx="4294967295"/>
          </p:nvPr>
        </p:nvSpPr>
        <p:spPr>
          <a:xfrm>
            <a:off x="838200" y="1479550"/>
            <a:ext cx="9677400" cy="4638675"/>
          </a:xfrm>
          <a:prstGeom prst="rect">
            <a:avLst/>
          </a:prstGeom>
        </p:spPr>
        <p:txBody>
          <a:bodyPr anchor="ctr"/>
          <a:lstStyle/>
          <a:p>
            <a:pPr marL="514350" indent="-514350">
              <a:buAutoNum type="alphaLcPeriod"/>
            </a:pPr>
            <a:r>
              <a:rPr lang="en-US" dirty="0"/>
              <a:t>Qual </a:t>
            </a:r>
            <a:r>
              <a:rPr lang="en-US" dirty="0" err="1"/>
              <a:t>é</a:t>
            </a:r>
            <a:r>
              <a:rPr lang="en-US" dirty="0"/>
              <a:t> o percentual de </a:t>
            </a:r>
            <a:r>
              <a:rPr lang="en-US" dirty="0" err="1"/>
              <a:t>casos</a:t>
            </a:r>
            <a:r>
              <a:rPr lang="en-US" dirty="0"/>
              <a:t> </a:t>
            </a:r>
            <a:r>
              <a:rPr lang="en-US" dirty="0" err="1"/>
              <a:t>hospitalizados</a:t>
            </a:r>
            <a:r>
              <a:rPr lang="en-US" dirty="0"/>
              <a:t>?</a:t>
            </a:r>
          </a:p>
          <a:p>
            <a:pPr marL="514350" indent="-514350">
              <a:buAutoNum type="alphaLcPeriod"/>
            </a:pPr>
            <a:endParaRPr lang="en-US" dirty="0"/>
          </a:p>
          <a:p>
            <a:pPr marL="514350" indent="-514350">
              <a:buAutoNum type="alphaLcPeriod"/>
            </a:pPr>
            <a:r>
              <a:rPr lang="en-US" dirty="0"/>
              <a:t>Qual </a:t>
            </a:r>
            <a:r>
              <a:rPr lang="en-US" dirty="0" err="1"/>
              <a:t>foi</a:t>
            </a:r>
            <a:r>
              <a:rPr lang="en-US" dirty="0"/>
              <a:t> a taxa de </a:t>
            </a:r>
            <a:r>
              <a:rPr lang="en-US" dirty="0" err="1"/>
              <a:t>letalidade</a:t>
            </a:r>
            <a:r>
              <a:rPr lang="en-US" dirty="0"/>
              <a:t> da gripe?</a:t>
            </a:r>
          </a:p>
          <a:p>
            <a:pPr marL="0" indent="0">
              <a:buNone/>
            </a:pPr>
            <a:endParaRPr lang="en-US" b="1" dirty="0"/>
          </a:p>
          <a:p>
            <a:pPr marL="0" indent="0">
              <a:buNone/>
            </a:pPr>
            <a:r>
              <a:rPr lang="en-US" dirty="0" err="1">
                <a:solidFill>
                  <a:srgbClr val="109648"/>
                </a:solidFill>
              </a:rPr>
              <a:t>Consultar</a:t>
            </a:r>
            <a:r>
              <a:rPr lang="en-US" dirty="0">
                <a:solidFill>
                  <a:srgbClr val="109648"/>
                </a:solidFill>
              </a:rPr>
              <a:t> a </a:t>
            </a:r>
            <a:r>
              <a:rPr lang="en-US" dirty="0" err="1">
                <a:solidFill>
                  <a:srgbClr val="109648"/>
                </a:solidFill>
              </a:rPr>
              <a:t>tabela</a:t>
            </a:r>
            <a:r>
              <a:rPr lang="en-US" dirty="0">
                <a:solidFill>
                  <a:srgbClr val="109648"/>
                </a:solidFill>
              </a:rPr>
              <a:t> 3 do Guia do </a:t>
            </a:r>
            <a:r>
              <a:rPr lang="en-US" dirty="0" err="1">
                <a:solidFill>
                  <a:srgbClr val="109648"/>
                </a:solidFill>
              </a:rPr>
              <a:t>Participante</a:t>
            </a:r>
            <a:r>
              <a:rPr lang="en-US" dirty="0">
                <a:solidFill>
                  <a:srgbClr val="109648"/>
                </a:solidFill>
              </a:rPr>
              <a:t>.</a:t>
            </a:r>
          </a:p>
        </p:txBody>
      </p:sp>
    </p:spTree>
    <p:extLst>
      <p:ext uri="{BB962C8B-B14F-4D97-AF65-F5344CB8AC3E}">
        <p14:creationId xmlns:p14="http://schemas.microsoft.com/office/powerpoint/2010/main" val="1110167980"/>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err="1"/>
              <a:t>Questão</a:t>
            </a:r>
            <a:r>
              <a:rPr lang="en-US" dirty="0"/>
              <a:t> 30 </a:t>
            </a:r>
            <a:r>
              <a:rPr lang="en-US" dirty="0" err="1"/>
              <a:t>respostas</a:t>
            </a:r>
            <a:endParaRPr lang="en-US" dirty="0"/>
          </a:p>
        </p:txBody>
      </p:sp>
      <p:sp>
        <p:nvSpPr>
          <p:cNvPr id="6" name="Content Placeholder 5">
            <a:extLst>
              <a:ext uri="{FF2B5EF4-FFF2-40B4-BE49-F238E27FC236}">
                <a16:creationId xmlns:a16="http://schemas.microsoft.com/office/drawing/2014/main" id="{13C730F8-CE3D-4556-8D77-C14C84C7C33F}"/>
              </a:ext>
            </a:extLst>
          </p:cNvPr>
          <p:cNvSpPr>
            <a:spLocks noGrp="1"/>
          </p:cNvSpPr>
          <p:nvPr>
            <p:ph sz="half" idx="4294967295"/>
          </p:nvPr>
        </p:nvSpPr>
        <p:spPr>
          <a:xfrm>
            <a:off x="838200" y="1479550"/>
            <a:ext cx="10004425" cy="4638675"/>
          </a:xfrm>
          <a:prstGeom prst="rect">
            <a:avLst/>
          </a:prstGeom>
        </p:spPr>
        <p:txBody>
          <a:bodyPr anchor="ctr"/>
          <a:lstStyle/>
          <a:p>
            <a:pPr marL="0" indent="0">
              <a:buNone/>
            </a:pPr>
            <a:r>
              <a:rPr lang="en-US" dirty="0"/>
              <a:t>a. 3 dos 44 pacientes foram hospitalizados:</a:t>
            </a:r>
          </a:p>
          <a:p>
            <a:pPr marL="457200" lvl="1" indent="0">
              <a:buNone/>
            </a:pPr>
            <a:r>
              <a:rPr lang="en-US" sz="2800" dirty="0"/>
              <a:t>Proporção de hospitalizados = (3 / 44) x 100 = 6,8%</a:t>
            </a:r>
          </a:p>
          <a:p>
            <a:pPr marL="457200" lvl="1" indent="0">
              <a:buNone/>
            </a:pPr>
            <a:endParaRPr lang="en-US" sz="2800" dirty="0"/>
          </a:p>
          <a:p>
            <a:pPr marL="0" lvl="1" indent="0">
              <a:buNone/>
            </a:pPr>
            <a:r>
              <a:rPr lang="en-US" sz="2800" dirty="0"/>
              <a:t>b. Apenas 1 dos 44 pacientes morreu: </a:t>
            </a:r>
          </a:p>
          <a:p>
            <a:pPr marL="457200" lvl="1" indent="0">
              <a:buNone/>
            </a:pPr>
            <a:r>
              <a:rPr lang="en-US" sz="2800" dirty="0"/>
              <a:t>Taxa de letalidade = (1 / 44) x 100 = 2,3% </a:t>
            </a:r>
          </a:p>
          <a:p>
            <a:pPr lvl="2"/>
            <a:endParaRPr lang="en-US" dirty="0"/>
          </a:p>
        </p:txBody>
      </p:sp>
    </p:spTree>
    <p:extLst>
      <p:ext uri="{BB962C8B-B14F-4D97-AF65-F5344CB8AC3E}">
        <p14:creationId xmlns:p14="http://schemas.microsoft.com/office/powerpoint/2010/main" val="91931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28CAB7-8EA3-4502-B822-3B46BD12F6D4}"/>
              </a:ext>
            </a:extLst>
          </p:cNvPr>
          <p:cNvSpPr>
            <a:spLocks noGrp="1"/>
          </p:cNvSpPr>
          <p:nvPr>
            <p:ph type="title"/>
          </p:nvPr>
        </p:nvSpPr>
        <p:spPr/>
        <p:txBody>
          <a:bodyPr/>
          <a:lstStyle/>
          <a:p>
            <a:r>
              <a:rPr lang="en-US" dirty="0"/>
              <a:t>Questão 31</a:t>
            </a:r>
            <a:endParaRPr lang="en-US" strike="sngStrike" dirty="0"/>
          </a:p>
        </p:txBody>
      </p:sp>
      <p:sp>
        <p:nvSpPr>
          <p:cNvPr id="6" name="Content Placeholder 5">
            <a:extLst>
              <a:ext uri="{FF2B5EF4-FFF2-40B4-BE49-F238E27FC236}">
                <a16:creationId xmlns:a16="http://schemas.microsoft.com/office/drawing/2014/main" id="{13C730F8-CE3D-4556-8D77-C14C84C7C33F}"/>
              </a:ext>
            </a:extLst>
          </p:cNvPr>
          <p:cNvSpPr>
            <a:spLocks noGrp="1"/>
          </p:cNvSpPr>
          <p:nvPr>
            <p:ph sz="half" idx="4294967295"/>
          </p:nvPr>
        </p:nvSpPr>
        <p:spPr>
          <a:xfrm>
            <a:off x="977900" y="1479550"/>
            <a:ext cx="9982868" cy="4638675"/>
          </a:xfrm>
          <a:prstGeom prst="rect">
            <a:avLst/>
          </a:prstGeom>
        </p:spPr>
        <p:txBody>
          <a:bodyPr anchor="ctr"/>
          <a:lstStyle/>
          <a:p>
            <a:pPr marL="0" indent="0" algn="just">
              <a:buNone/>
            </a:pPr>
            <a:r>
              <a:rPr lang="en-US" dirty="0"/>
              <a:t>Qual </a:t>
            </a:r>
            <a:r>
              <a:rPr lang="en-US" dirty="0" err="1"/>
              <a:t>foi</a:t>
            </a:r>
            <a:r>
              <a:rPr lang="en-US" dirty="0"/>
              <a:t> a taxa de </a:t>
            </a:r>
            <a:r>
              <a:rPr lang="en-US" dirty="0" err="1"/>
              <a:t>incidência</a:t>
            </a:r>
            <a:r>
              <a:rPr lang="en-US" dirty="0"/>
              <a:t> </a:t>
            </a:r>
            <a:r>
              <a:rPr lang="en-US" dirty="0" err="1"/>
              <a:t>anual</a:t>
            </a:r>
            <a:r>
              <a:rPr lang="en-US" dirty="0"/>
              <a:t> de gripe no Distrito D para 2024? </a:t>
            </a:r>
            <a:r>
              <a:rPr lang="en-US" dirty="0" err="1"/>
              <a:t>Responda</a:t>
            </a:r>
            <a:r>
              <a:rPr lang="en-US" dirty="0"/>
              <a:t> </a:t>
            </a:r>
            <a:r>
              <a:rPr lang="en-US" dirty="0" err="1"/>
              <a:t>considerando</a:t>
            </a:r>
            <a:r>
              <a:rPr lang="en-US" dirty="0"/>
              <a:t> a </a:t>
            </a:r>
            <a:r>
              <a:rPr lang="en-US" dirty="0" err="1"/>
              <a:t>constante</a:t>
            </a:r>
            <a:r>
              <a:rPr lang="en-US" dirty="0"/>
              <a:t> de 100.000 </a:t>
            </a:r>
            <a:r>
              <a:rPr lang="en-US" dirty="0" err="1"/>
              <a:t>pessoas</a:t>
            </a:r>
            <a:r>
              <a:rPr lang="en-US" dirty="0"/>
              <a:t> </a:t>
            </a:r>
            <a:r>
              <a:rPr lang="en-US" dirty="0" err="1"/>
              <a:t>pelo</a:t>
            </a:r>
            <a:r>
              <a:rPr lang="en-US" dirty="0"/>
              <a:t> </a:t>
            </a:r>
            <a:r>
              <a:rPr lang="en-US" dirty="0" err="1"/>
              <a:t>período</a:t>
            </a:r>
            <a:r>
              <a:rPr lang="en-US" dirty="0"/>
              <a:t> de 11 meses.</a:t>
            </a:r>
          </a:p>
          <a:p>
            <a:pPr marL="0" indent="0" algn="just">
              <a:buNone/>
            </a:pPr>
            <a:endParaRPr lang="pt-BR" dirty="0"/>
          </a:p>
          <a:p>
            <a:pPr marL="0" indent="0" algn="just">
              <a:buNone/>
            </a:pPr>
            <a:r>
              <a:rPr lang="en-US" dirty="0" err="1"/>
              <a:t>Recorde</a:t>
            </a:r>
            <a:r>
              <a:rPr lang="en-US" dirty="0"/>
              <a:t>-se que a </a:t>
            </a:r>
            <a:r>
              <a:rPr lang="en-US" dirty="0" err="1"/>
              <a:t>população</a:t>
            </a:r>
            <a:r>
              <a:rPr lang="en-US" dirty="0"/>
              <a:t> </a:t>
            </a:r>
            <a:r>
              <a:rPr lang="en-US" dirty="0" err="1"/>
              <a:t>estimada</a:t>
            </a:r>
            <a:r>
              <a:rPr lang="en-US" dirty="0"/>
              <a:t> era de 85.000 </a:t>
            </a:r>
            <a:r>
              <a:rPr lang="en-US" dirty="0" err="1"/>
              <a:t>pessoas</a:t>
            </a:r>
            <a:r>
              <a:rPr lang="en-US" dirty="0"/>
              <a:t> – </a:t>
            </a:r>
            <a:r>
              <a:rPr lang="en-US" dirty="0" err="1"/>
              <a:t>informação</a:t>
            </a:r>
            <a:r>
              <a:rPr lang="en-US" dirty="0"/>
              <a:t> </a:t>
            </a:r>
            <a:r>
              <a:rPr lang="en-US" dirty="0" err="1"/>
              <a:t>disponível</a:t>
            </a:r>
            <a:r>
              <a:rPr lang="en-US" dirty="0"/>
              <a:t> </a:t>
            </a:r>
            <a:r>
              <a:rPr lang="en-US" dirty="0" err="1"/>
              <a:t>na</a:t>
            </a:r>
            <a:r>
              <a:rPr lang="en-US" dirty="0"/>
              <a:t> </a:t>
            </a:r>
            <a:r>
              <a:rPr lang="en-US" dirty="0" err="1"/>
              <a:t>Parte</a:t>
            </a:r>
            <a:r>
              <a:rPr lang="en-US" dirty="0"/>
              <a:t> A do </a:t>
            </a:r>
            <a:r>
              <a:rPr lang="en-US" dirty="0" err="1"/>
              <a:t>exercício</a:t>
            </a:r>
            <a:r>
              <a:rPr lang="en-US" dirty="0"/>
              <a:t>.</a:t>
            </a:r>
          </a:p>
          <a:p>
            <a:pPr marL="0" algn="just">
              <a:buClr>
                <a:schemeClr val="tx1"/>
              </a:buClr>
              <a:buNone/>
            </a:pPr>
            <a:endParaRPr lang="en-US" sz="2800" i="1" dirty="0"/>
          </a:p>
          <a:p>
            <a:pPr marL="0" algn="just">
              <a:buClr>
                <a:schemeClr val="tx1"/>
              </a:buClr>
              <a:buNone/>
            </a:pPr>
            <a:r>
              <a:rPr lang="en-US" sz="2800" dirty="0" err="1">
                <a:solidFill>
                  <a:srgbClr val="109648"/>
                </a:solidFill>
              </a:rPr>
              <a:t>Consultar</a:t>
            </a:r>
            <a:r>
              <a:rPr lang="en-US" sz="2800" dirty="0">
                <a:solidFill>
                  <a:srgbClr val="109648"/>
                </a:solidFill>
              </a:rPr>
              <a:t> a </a:t>
            </a:r>
            <a:r>
              <a:rPr lang="en-US" sz="2800" dirty="0" err="1">
                <a:solidFill>
                  <a:srgbClr val="109648"/>
                </a:solidFill>
              </a:rPr>
              <a:t>Tabela</a:t>
            </a:r>
            <a:r>
              <a:rPr lang="en-US" sz="2800" dirty="0">
                <a:solidFill>
                  <a:srgbClr val="109648"/>
                </a:solidFill>
              </a:rPr>
              <a:t> 3 do Guia do </a:t>
            </a:r>
            <a:r>
              <a:rPr lang="en-US" sz="2800" dirty="0" err="1">
                <a:solidFill>
                  <a:srgbClr val="109648"/>
                </a:solidFill>
              </a:rPr>
              <a:t>Participante</a:t>
            </a:r>
            <a:r>
              <a:rPr lang="en-US" sz="2800" dirty="0">
                <a:solidFill>
                  <a:srgbClr val="109648"/>
                </a:solidFill>
              </a:rPr>
              <a:t>.</a:t>
            </a:r>
          </a:p>
        </p:txBody>
      </p:sp>
    </p:spTree>
    <p:extLst>
      <p:ext uri="{BB962C8B-B14F-4D97-AF65-F5344CB8AC3E}">
        <p14:creationId xmlns:p14="http://schemas.microsoft.com/office/powerpoint/2010/main" val="3484011679"/>
      </p:ext>
    </p:extLst>
  </p:cSld>
  <p:clrMapOvr>
    <a:masterClrMapping/>
  </p:clrMapOvr>
</p:sld>
</file>

<file path=ppt/theme/theme1.xml><?xml version="1.0" encoding="utf-8"?>
<a:theme xmlns:a="http://schemas.openxmlformats.org/drawingml/2006/main" name="4.A.01.01_FETPF_3.0_Theme_2024_08_21">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1">
      <a:majorFont>
        <a:latin typeface="Franklin Gothic Medium"/>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4.A.01.01_FETPF_3.0_Theme_2024_08_21" id="{9AAF9EEA-328A-4025-8A6D-CDC453A41BF3}" vid="{150D9545-3079-47DC-B588-E5C90DA3BE9C}"/>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明朝"/>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BB263BB87ED693489DF545C68D111AB5" ma:contentTypeVersion="18" ma:contentTypeDescription="Create a new document." ma:contentTypeScope="" ma:versionID="1cec4caab88798aa6c527385697c2251">
  <xsd:schema xmlns:xsd="http://www.w3.org/2001/XMLSchema" xmlns:xs="http://www.w3.org/2001/XMLSchema" xmlns:p="http://schemas.microsoft.com/office/2006/metadata/properties" xmlns:ns2="52ff0146-47b4-4d51-8c1c-03266fcd63a2" xmlns:ns3="cd03f174-a395-49eb-8ee9-8d943e22f40d" targetNamespace="http://schemas.microsoft.com/office/2006/metadata/properties" ma:root="true" ma:fieldsID="2ae390c631a92185dce381efc91d733f" ns2:_="" ns3:_="">
    <xsd:import namespace="52ff0146-47b4-4d51-8c1c-03266fcd63a2"/>
    <xsd:import namespace="cd03f174-a395-49eb-8ee9-8d943e22f40d"/>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ServiceOCR"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2:ForReference"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2ff0146-47b4-4d51-8c1c-03266fcd63a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353dbe8-8260-4ccf-8219-3d2995e6fa15"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ForReference" ma:index="24" nillable="true" ma:displayName="For Reference" ma:default="0" ma:description="Yes/No if this file is important to understand the context and history of ZFETP." ma:format="Dropdown" ma:internalName="ForReference">
      <xsd:simpleType>
        <xsd:restriction base="dms:Boolean"/>
      </xsd:simpleType>
    </xsd:element>
    <xsd:element name="MediaServiceBillingMetadata" ma:index="25"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d03f174-a395-49eb-8ee9-8d943e22f40d"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8d37e551-fb76-4f25-8c56-d73644bbf5a5}" ma:internalName="TaxCatchAll" ma:showField="CatchAllData" ma:web="cd03f174-a395-49eb-8ee9-8d943e22f40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52ff0146-47b4-4d51-8c1c-03266fcd63a2">
      <Terms xmlns="http://schemas.microsoft.com/office/infopath/2007/PartnerControls"/>
    </lcf76f155ced4ddcb4097134ff3c332f>
    <TaxCatchAll xmlns="cd03f174-a395-49eb-8ee9-8d943e22f40d" xsi:nil="true"/>
    <ForReference xmlns="52ff0146-47b4-4d51-8c1c-03266fcd63a2">false</ForReference>
  </documentManagement>
</p:properties>
</file>

<file path=customXml/itemProps1.xml><?xml version="1.0" encoding="utf-8"?>
<ds:datastoreItem xmlns:ds="http://schemas.openxmlformats.org/officeDocument/2006/customXml" ds:itemID="{2F3CA75F-03D2-4B40-AD12-8BAE653ED6C3}">
  <ds:schemaRefs>
    <ds:schemaRef ds:uri="http://schemas.microsoft.com/sharepoint/v3/contenttype/forms"/>
  </ds:schemaRefs>
</ds:datastoreItem>
</file>

<file path=customXml/itemProps2.xml><?xml version="1.0" encoding="utf-8"?>
<ds:datastoreItem xmlns:ds="http://schemas.openxmlformats.org/officeDocument/2006/customXml" ds:itemID="{ABF75EC9-DF5C-4B75-80FE-2BA2FCF1A85B}"/>
</file>

<file path=customXml/itemProps3.xml><?xml version="1.0" encoding="utf-8"?>
<ds:datastoreItem xmlns:ds="http://schemas.openxmlformats.org/officeDocument/2006/customXml" ds:itemID="{4770355C-2267-42F3-BA3B-BA9F248F8B67}">
  <ds:schemaRefs>
    <ds:schemaRef ds:uri="http://purl.org/dc/terms/"/>
    <ds:schemaRef ds:uri="http://schemas.microsoft.com/office/2006/metadata/properties"/>
    <ds:schemaRef ds:uri="http://purl.org/dc/dcmitype/"/>
    <ds:schemaRef ds:uri="http://schemas.microsoft.com/office/2006/documentManagement/types"/>
    <ds:schemaRef ds:uri="http://purl.org/dc/elements/1.1/"/>
    <ds:schemaRef ds:uri="http://schemas.openxmlformats.org/package/2006/metadata/core-properties"/>
    <ds:schemaRef ds:uri="http://www.w3.org/XML/1998/namespace"/>
    <ds:schemaRef ds:uri="52ff0146-47b4-4d51-8c1c-03266fcd63a2"/>
    <ds:schemaRef ds:uri="http://schemas.microsoft.com/office/infopath/2007/PartnerControls"/>
    <ds:schemaRef ds:uri="cd03f174-a395-49eb-8ee9-8d943e22f40d"/>
  </ds:schemaRefs>
</ds:datastoreItem>
</file>

<file path=docProps/app.xml><?xml version="1.0" encoding="utf-8"?>
<Properties xmlns="http://schemas.openxmlformats.org/officeDocument/2006/extended-properties" xmlns:vt="http://schemas.openxmlformats.org/officeDocument/2006/docPropsVTypes">
  <Template>4.A.01.01_FETPF3.0_PPT_Theme_2024_08_21</Template>
  <TotalTime>62598</TotalTime>
  <Words>13347</Words>
  <Application>Microsoft Office PowerPoint</Application>
  <PresentationFormat>Widescreen</PresentationFormat>
  <Paragraphs>1744</Paragraphs>
  <Slides>126</Slides>
  <Notes>126</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126</vt:i4>
      </vt:variant>
    </vt:vector>
  </HeadingPairs>
  <TitlesOfParts>
    <vt:vector size="138" baseType="lpstr">
      <vt:lpstr>MS Mincho</vt:lpstr>
      <vt:lpstr>Arial</vt:lpstr>
      <vt:lpstr>Arial </vt:lpstr>
      <vt:lpstr>Arial  </vt:lpstr>
      <vt:lpstr>Arial Re</vt:lpstr>
      <vt:lpstr>Calibri</vt:lpstr>
      <vt:lpstr>Courier New</vt:lpstr>
      <vt:lpstr>Franklin Gothic Medium</vt:lpstr>
      <vt:lpstr>Symbol</vt:lpstr>
      <vt:lpstr>Times New Roman</vt:lpstr>
      <vt:lpstr>Wingdings</vt:lpstr>
      <vt:lpstr>4.A.01.01_FETPF_3.0_Theme_2024_08_21</vt:lpstr>
      <vt:lpstr>PowerPoint Presentation</vt:lpstr>
      <vt:lpstr>PowerPoint Presentation</vt:lpstr>
      <vt:lpstr>PowerPoint Presentation</vt:lpstr>
      <vt:lpstr>Parte A: revisão dos dados sobre a gripe (1/2)</vt:lpstr>
      <vt:lpstr>Parte A: revisão dos dados sobre a gripe (2/2)</vt:lpstr>
      <vt:lpstr>Questão 1</vt:lpstr>
      <vt:lpstr>PowerPoint Presentation</vt:lpstr>
      <vt:lpstr>Questão 2</vt:lpstr>
      <vt:lpstr>Questão 2a resposta</vt:lpstr>
      <vt:lpstr>Questão 2b resposta</vt:lpstr>
      <vt:lpstr>Questão 3</vt:lpstr>
      <vt:lpstr>Questão 3 resposta</vt:lpstr>
      <vt:lpstr>Parte A: Revisão dos dados sobre a gripe (1/2)</vt:lpstr>
      <vt:lpstr>Parte A: Revisão dos dados sobre a gripe (2/2)</vt:lpstr>
      <vt:lpstr>Figura 1. Incidência anual (por 100.000 pessoas) de diagnósticos clínicos de gripe em humanos por província, 2019--2024</vt:lpstr>
      <vt:lpstr>Figura 2. Incidência anual (por 100.000 aves) de diagnósticos clínicos de gripe aviária em aves de capoeira por província, 2019 -2024 </vt:lpstr>
      <vt:lpstr>Questão 4a: De acordo com a Figura 1, qual é a província com a maior taxa de incidência global de gripe humana entre 2019 e 2024?</vt:lpstr>
      <vt:lpstr>PowerPoint Presentation</vt:lpstr>
      <vt:lpstr>Questão 5</vt:lpstr>
      <vt:lpstr>Questão 5 resposta</vt:lpstr>
      <vt:lpstr>Questão 6</vt:lpstr>
      <vt:lpstr>Figura 1. Incidência anual (por 100.000 pessoas) de diagnósticos clínicos de gripe em humanos por província, 2019--2024 </vt:lpstr>
      <vt:lpstr>Figura 2. Incidência anual (por 100.000 aves) de diagnósticos clínicos de gripe aviária em aves de capoeira por província, 2019 -2024  </vt:lpstr>
      <vt:lpstr>Questão 6 resposta</vt:lpstr>
      <vt:lpstr>Tabela 1. Casos notificados, incidência e mortalidade da gripe humana segundo província e confirmação laboratorial, 2024 </vt:lpstr>
      <vt:lpstr>Questão 7</vt:lpstr>
      <vt:lpstr>Questão 7 resposta</vt:lpstr>
      <vt:lpstr>Questão 8</vt:lpstr>
      <vt:lpstr>Questão 8 resposta</vt:lpstr>
      <vt:lpstr>Questão 9</vt:lpstr>
      <vt:lpstr>Tabela 1. Incidência e mortalidade da gripe por província, 2024</vt:lpstr>
      <vt:lpstr>Questão 9 respostas</vt:lpstr>
      <vt:lpstr>Questão 10</vt:lpstr>
      <vt:lpstr>Questão 10 respostas</vt:lpstr>
      <vt:lpstr>Questão 11</vt:lpstr>
      <vt:lpstr>Tabela 1. Incidência e mortalidade da gripe por província, 2024</vt:lpstr>
      <vt:lpstr>Questão 11 resposta</vt:lpstr>
      <vt:lpstr>Questão 12</vt:lpstr>
      <vt:lpstr>Questão 12 resposta</vt:lpstr>
      <vt:lpstr>Parte B: Vigilância da gripe (1/2) </vt:lpstr>
      <vt:lpstr>Parte B: Vigilância da gripe (2/2)</vt:lpstr>
      <vt:lpstr>Questão 13</vt:lpstr>
      <vt:lpstr>Questão 13 resposta</vt:lpstr>
      <vt:lpstr>Questão 14</vt:lpstr>
      <vt:lpstr>Questão 14 resposta</vt:lpstr>
      <vt:lpstr>Parte C: Investigação de casos (1/3)</vt:lpstr>
      <vt:lpstr>Parte C: Investigação de casos (2/3)</vt:lpstr>
      <vt:lpstr>Parte C: Investigação de casos (3/3)</vt:lpstr>
      <vt:lpstr>Atividade</vt:lpstr>
      <vt:lpstr>Parte D: Limpeza e gestão de dados (1/3) </vt:lpstr>
      <vt:lpstr>Parte D: Limpeza e gestão de dados (2/3) </vt:lpstr>
      <vt:lpstr>Parte D: Limpeza e gestão de dados (3/3) </vt:lpstr>
      <vt:lpstr>Questão 15</vt:lpstr>
      <vt:lpstr>Tabela 2. Casos de gripe humana por idade no Distrito D, Janeiro a Novembro de 2024</vt:lpstr>
      <vt:lpstr>Questão 15 respostas</vt:lpstr>
      <vt:lpstr>Questão 16</vt:lpstr>
      <vt:lpstr>Tabela 3. Casos de gripe humana por centro no Distrito D, Janeiro a Novembro de 2024 </vt:lpstr>
      <vt:lpstr>Questão 16 resposta</vt:lpstr>
      <vt:lpstr>Questão 17</vt:lpstr>
      <vt:lpstr>Tabela 4. Casos de gripe humana por presença de febre no Distrito D, Janeiro a Novembro de 2024</vt:lpstr>
      <vt:lpstr>Questão 17 respostas (1/2)</vt:lpstr>
      <vt:lpstr>Questão 17 respostas (2/2)</vt:lpstr>
      <vt:lpstr>Questão 18</vt:lpstr>
      <vt:lpstr>Tabela 5. Casos de gripe humana por resultado do teste RT-PCR e confirmação no Distrito D, Janeiro a Novembro de 2024 </vt:lpstr>
      <vt:lpstr>Questão 18 respostas</vt:lpstr>
      <vt:lpstr>Questão 19</vt:lpstr>
      <vt:lpstr>Tabela 6. Datas de início dos sintomas e coleta de amostras para casos de gripe humana no Distrito D, Janeiro a Novembro de 2024  </vt:lpstr>
      <vt:lpstr>Questão 19 respostas (1/2)</vt:lpstr>
      <vt:lpstr>Questão 19 respostas (2/2)</vt:lpstr>
      <vt:lpstr>Parte E: Análise de dados (1/3)</vt:lpstr>
      <vt:lpstr>Parte E: Análise de dados (2/3)</vt:lpstr>
      <vt:lpstr>Parte E: Análise de dados (3/3)</vt:lpstr>
      <vt:lpstr>Questão 20</vt:lpstr>
      <vt:lpstr>Questão 20 respostas</vt:lpstr>
      <vt:lpstr>Análise de dados</vt:lpstr>
      <vt:lpstr>Questão 21</vt:lpstr>
      <vt:lpstr>Questão 21 resposta</vt:lpstr>
      <vt:lpstr>Questão 22</vt:lpstr>
      <vt:lpstr>Tabela 9</vt:lpstr>
      <vt:lpstr>Questão 22 resposta</vt:lpstr>
      <vt:lpstr>Questão 23</vt:lpstr>
      <vt:lpstr>Questão 23 respostas</vt:lpstr>
      <vt:lpstr>Questão 24</vt:lpstr>
      <vt:lpstr>Questão 24 resposta</vt:lpstr>
      <vt:lpstr>Questão 25</vt:lpstr>
      <vt:lpstr>Tabela 10. Número de casos de gripe e incidência por 10.000 no Distrito D, janeiro a novembro de 2024 </vt:lpstr>
      <vt:lpstr>Questão 25 respostas</vt:lpstr>
      <vt:lpstr>Questão 26</vt:lpstr>
      <vt:lpstr>Questão 26 respostas</vt:lpstr>
      <vt:lpstr>Questão 27</vt:lpstr>
      <vt:lpstr>Questão 27 resposta (1/2)</vt:lpstr>
      <vt:lpstr>Questão 27 resposta (2/2)</vt:lpstr>
      <vt:lpstr>Questão 28</vt:lpstr>
      <vt:lpstr>Questão 28 respostas</vt:lpstr>
      <vt:lpstr>Questão 29</vt:lpstr>
      <vt:lpstr>Questão 29 resposta</vt:lpstr>
      <vt:lpstr>Questão 30</vt:lpstr>
      <vt:lpstr>Questão 30 respostas</vt:lpstr>
      <vt:lpstr>Questão 31</vt:lpstr>
      <vt:lpstr>Questão 31 resposta</vt:lpstr>
      <vt:lpstr>Parte F: Investigação Uma Só Saúde (1/7)</vt:lpstr>
      <vt:lpstr>Parte F: Investigação Uma Só Saúde (2/7)</vt:lpstr>
      <vt:lpstr>Parte F: Investigação Uma Só Saúde (3/7)</vt:lpstr>
      <vt:lpstr>Parte F: Investigação Uma Só Saúde (4/7)</vt:lpstr>
      <vt:lpstr>Parte F: Investigação Uma Só Saúde (5/7)</vt:lpstr>
      <vt:lpstr>Parte F: Investigação Uma Só Saúde (6/7)</vt:lpstr>
      <vt:lpstr>Parte F: Investigação Uma Só Saúde (7/7)</vt:lpstr>
      <vt:lpstr>Figura 3. Prevalência de anticorpos H5 em patos não vacinados e galinhas domésticas, Maio de 2021 a Maio de 2022 </vt:lpstr>
      <vt:lpstr>Questão 32</vt:lpstr>
      <vt:lpstr>Questão 32 respostas</vt:lpstr>
      <vt:lpstr>Questão 33</vt:lpstr>
      <vt:lpstr>Questão 33 respostas</vt:lpstr>
      <vt:lpstr>Questão 34</vt:lpstr>
      <vt:lpstr>Questão 34 respostas</vt:lpstr>
      <vt:lpstr>O que o estudo concluiu?</vt:lpstr>
      <vt:lpstr>Figura 4. Prevalência de anticorpos H5 em patos vacinados e galinhas domésticas, Maio de 2021 a Maio de 2022</vt:lpstr>
      <vt:lpstr>Questão 35</vt:lpstr>
      <vt:lpstr>Questão 35 respostas</vt:lpstr>
      <vt:lpstr>Questão 36</vt:lpstr>
      <vt:lpstr>Questão 36 respostas</vt:lpstr>
      <vt:lpstr>Parte G: Relatório </vt:lpstr>
      <vt:lpstr>Questão 37 </vt:lpstr>
      <vt:lpstr>Questão 37 resposta </vt:lpstr>
      <vt:lpstr>Parte H: Epílogo</vt:lpstr>
      <vt:lpstr>Parte H: Epílogo</vt:lpstr>
      <vt:lpstr>Estudo de caso sobre a gripe aviária  Objetivos de aprendizagem </vt:lpstr>
    </vt:vector>
  </TitlesOfParts>
  <Company>EpiNorth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Matching in Case-Control Studies</dc:title>
  <dc:creator>Marta Guerra</dc:creator>
  <cp:keywords>docId:26F8750B3A389BBB0FF3F1DA914B7ED1</cp:keywords>
  <cp:lastModifiedBy>Gallagher, Darby (CDC/GHC/DGHP)</cp:lastModifiedBy>
  <cp:revision>46</cp:revision>
  <cp:lastPrinted>2020-02-28T15:32:20Z</cp:lastPrinted>
  <dcterms:created xsi:type="dcterms:W3CDTF">2005-08-29T16:54:09Z</dcterms:created>
  <dcterms:modified xsi:type="dcterms:W3CDTF">2026-01-27T22:11:51Z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0x010100BB263BB87ED693489DF545C68D111AB5</vt:lpwstr>
  </property>
  <property fmtid="{D5CDD505-2E9C-101B-9397-08002B2CF9AE}" pid="3" name="MSIP_Label_7b94a7b8-f06c-4dfe-bdcc-9b548fd58c31_Enabled">
    <vt:lpwstr>true</vt:lpwstr>
  </property>
  <property fmtid="{D5CDD505-2E9C-101B-9397-08002B2CF9AE}" pid="4" name="MSIP_Label_7b94a7b8-f06c-4dfe-bdcc-9b548fd58c31_SetDate">
    <vt:lpwstr>2022-02-09T20:26:46Z</vt:lpwstr>
  </property>
  <property fmtid="{D5CDD505-2E9C-101B-9397-08002B2CF9AE}" pid="5" name="MSIP_Label_7b94a7b8-f06c-4dfe-bdcc-9b548fd58c31_Method">
    <vt:lpwstr>Privileged</vt:lpwstr>
  </property>
  <property fmtid="{D5CDD505-2E9C-101B-9397-08002B2CF9AE}" pid="6" name="MSIP_Label_7b94a7b8-f06c-4dfe-bdcc-9b548fd58c31_Name">
    <vt:lpwstr>7b94a7b8-f06c-4dfe-bdcc-9b548fd58c31</vt:lpwstr>
  </property>
  <property fmtid="{D5CDD505-2E9C-101B-9397-08002B2CF9AE}" pid="7" name="MSIP_Label_7b94a7b8-f06c-4dfe-bdcc-9b548fd58c31_SiteId">
    <vt:lpwstr>9ce70869-60db-44fd-abe8-d2767077fc8f</vt:lpwstr>
  </property>
  <property fmtid="{D5CDD505-2E9C-101B-9397-08002B2CF9AE}" pid="8" name="MSIP_Label_7b94a7b8-f06c-4dfe-bdcc-9b548fd58c31_ActionId">
    <vt:lpwstr>5724211f-1659-4b9e-b6b9-1628fd08691e</vt:lpwstr>
  </property>
  <property fmtid="{D5CDD505-2E9C-101B-9397-08002B2CF9AE}" pid="9" name="MSIP_Label_7b94a7b8-f06c-4dfe-bdcc-9b548fd58c31_ContentBits">
    <vt:lpwstr>0</vt:lpwstr>
  </property>
  <property fmtid="{D5CDD505-2E9C-101B-9397-08002B2CF9AE}" pid="10" name="MediaServiceImageTags">
    <vt:lpwstr/>
  </property>
</Properties>
</file>